
<file path=[Content_Types].xml><?xml version="1.0" encoding="utf-8"?>
<Types xmlns="http://schemas.openxmlformats.org/package/2006/content-types">
  <Default Extension="png" ContentType="image/png"/>
  <Default Extension="mp3" ContentType="audio/m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1053" r:id="rId2"/>
    <p:sldId id="1099" r:id="rId3"/>
    <p:sldId id="1056" r:id="rId4"/>
    <p:sldId id="1061" r:id="rId5"/>
    <p:sldId id="1062" r:id="rId6"/>
    <p:sldId id="1063" r:id="rId7"/>
    <p:sldId id="1064" r:id="rId8"/>
    <p:sldId id="1065" r:id="rId9"/>
    <p:sldId id="1066" r:id="rId10"/>
    <p:sldId id="1071" r:id="rId11"/>
    <p:sldId id="1072" r:id="rId12"/>
    <p:sldId id="1073" r:id="rId13"/>
    <p:sldId id="1074" r:id="rId14"/>
    <p:sldId id="1075" r:id="rId15"/>
    <p:sldId id="1076" r:id="rId16"/>
    <p:sldId id="1080" r:id="rId17"/>
    <p:sldId id="1081" r:id="rId18"/>
    <p:sldId id="1082" r:id="rId19"/>
    <p:sldId id="1083" r:id="rId20"/>
    <p:sldId id="1084" r:id="rId21"/>
    <p:sldId id="1085" r:id="rId22"/>
    <p:sldId id="1086" r:id="rId23"/>
    <p:sldId id="1088" r:id="rId24"/>
    <p:sldId id="1089" r:id="rId25"/>
    <p:sldId id="1090" r:id="rId26"/>
    <p:sldId id="1091" r:id="rId27"/>
    <p:sldId id="1092" r:id="rId28"/>
    <p:sldId id="1093" r:id="rId29"/>
    <p:sldId id="1094" r:id="rId30"/>
    <p:sldId id="1095" r:id="rId31"/>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6" pos="528" userDrawn="1">
          <p15:clr>
            <a:srgbClr val="A4A3A4"/>
          </p15:clr>
        </p15:guide>
        <p15:guide id="7" pos="7152" userDrawn="1">
          <p15:clr>
            <a:srgbClr val="A4A3A4"/>
          </p15:clr>
        </p15:guide>
        <p15:guide id="8" orient="horz" pos="1620">
          <p15:clr>
            <a:srgbClr val="A4A3A4"/>
          </p15:clr>
        </p15:guide>
        <p15:guide id="9" pos="2880">
          <p15:clr>
            <a:srgbClr val="A4A3A4"/>
          </p15:clr>
        </p15:guide>
        <p15:guide id="10" pos="396">
          <p15:clr>
            <a:srgbClr val="A4A3A4"/>
          </p15:clr>
        </p15:guide>
        <p15:guide id="11" pos="536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6F58"/>
    <a:srgbClr val="BDA282"/>
    <a:srgbClr val="AB8A66"/>
    <a:srgbClr val="967B68"/>
    <a:srgbClr val="FFFFFF"/>
    <a:srgbClr val="C13B31"/>
    <a:srgbClr val="306290"/>
    <a:srgbClr val="536D55"/>
    <a:srgbClr val="58745A"/>
    <a:srgbClr val="C43C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5901" autoAdjust="0"/>
    <p:restoredTop sz="94434" autoAdjust="0"/>
  </p:normalViewPr>
  <p:slideViewPr>
    <p:cSldViewPr snapToGrid="0">
      <p:cViewPr varScale="1">
        <p:scale>
          <a:sx n="116" d="100"/>
          <a:sy n="116" d="100"/>
        </p:scale>
        <p:origin x="120" y="192"/>
      </p:cViewPr>
      <p:guideLst>
        <p:guide orient="horz" pos="2160"/>
        <p:guide pos="3840"/>
        <p:guide pos="528"/>
        <p:guide pos="7152"/>
        <p:guide orient="horz" pos="1620"/>
        <p:guide pos="2880"/>
        <p:guide pos="396"/>
        <p:guide pos="5364"/>
      </p:guideLst>
    </p:cSldViewPr>
  </p:slideViewPr>
  <p:notesTextViewPr>
    <p:cViewPr>
      <p:scale>
        <a:sx n="1" d="1"/>
        <a:sy n="1" d="1"/>
      </p:scale>
      <p:origin x="0" y="0"/>
    </p:cViewPr>
  </p:notesTextViewPr>
  <p:sorterViewPr>
    <p:cViewPr>
      <p:scale>
        <a:sx n="64" d="100"/>
        <a:sy n="64" d="100"/>
      </p:scale>
      <p:origin x="0" y="27102"/>
    </p:cViewPr>
  </p:sorterViewPr>
  <p:notesViewPr>
    <p:cSldViewPr snapToGrid="0" showGuides="1">
      <p:cViewPr varScale="1">
        <p:scale>
          <a:sx n="57" d="100"/>
          <a:sy n="57" d="100"/>
        </p:scale>
        <p:origin x="2808" y="42"/>
      </p:cViewPr>
      <p:guideLst/>
    </p:cSldViewPr>
  </p:notesViewPr>
  <p:gridSpacing cx="457200" cy="457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336BDE-41D2-EE40-B044-065D11268A52}" type="doc">
      <dgm:prSet loTypeId="urn:microsoft.com/office/officeart/2005/8/layout/chevron2" loCatId="" qsTypeId="urn:microsoft.com/office/officeart/2005/8/quickstyle/simple4" qsCatId="simple" csTypeId="urn:microsoft.com/office/officeart/2005/8/colors/accent1_2" csCatId="accent1" phldr="1"/>
      <dgm:spPr/>
      <dgm:t>
        <a:bodyPr/>
        <a:lstStyle/>
        <a:p>
          <a:endParaRPr lang="en-US"/>
        </a:p>
      </dgm:t>
    </dgm:pt>
    <dgm:pt modelId="{0C47FDF7-28AF-A449-9CCA-88BAABF15C85}">
      <dgm:prSet/>
      <dgm:spPr>
        <a:solidFill>
          <a:schemeClr val="accent1"/>
        </a:solidFill>
        <a:ln w="19050">
          <a:noFill/>
        </a:ln>
      </dgm:spPr>
      <dgm:t>
        <a:bodyPr/>
        <a:lstStyle/>
        <a:p>
          <a:endParaRPr lang="en-US"/>
        </a:p>
      </dgm:t>
    </dgm:pt>
    <dgm:pt modelId="{1FEA4484-434C-CE4D-87C3-32B1935320C6}" type="parTrans" cxnId="{097AD6C3-7CB6-CA46-B3A3-C317B8C5DDCA}">
      <dgm:prSet/>
      <dgm:spPr/>
      <dgm:t>
        <a:bodyPr/>
        <a:lstStyle/>
        <a:p>
          <a:endParaRPr lang="en-US"/>
        </a:p>
      </dgm:t>
    </dgm:pt>
    <dgm:pt modelId="{276568E1-C3F3-744E-9294-4B05659B5FAD}" type="sibTrans" cxnId="{097AD6C3-7CB6-CA46-B3A3-C317B8C5DDCA}">
      <dgm:prSet/>
      <dgm:spPr/>
      <dgm:t>
        <a:bodyPr/>
        <a:lstStyle/>
        <a:p>
          <a:endParaRPr lang="en-US"/>
        </a:p>
      </dgm:t>
    </dgm:pt>
    <dgm:pt modelId="{24B1AD5B-D77C-3F4C-B67E-661133278E23}">
      <dgm:prSet/>
      <dgm:spPr>
        <a:solidFill>
          <a:schemeClr val="accent2"/>
        </a:solidFill>
        <a:ln w="19050">
          <a:noFill/>
        </a:ln>
      </dgm:spPr>
      <dgm:t>
        <a:bodyPr/>
        <a:lstStyle/>
        <a:p>
          <a:endParaRPr lang="en-US"/>
        </a:p>
      </dgm:t>
    </dgm:pt>
    <dgm:pt modelId="{2162EAC9-B884-9847-8197-ED2F84E01D91}" type="parTrans" cxnId="{5FC33086-0A7E-8546-BB2A-AE807225B82A}">
      <dgm:prSet/>
      <dgm:spPr/>
      <dgm:t>
        <a:bodyPr/>
        <a:lstStyle/>
        <a:p>
          <a:endParaRPr lang="en-US"/>
        </a:p>
      </dgm:t>
    </dgm:pt>
    <dgm:pt modelId="{447AB827-47EA-624E-B1DD-EBB4833ECDF8}" type="sibTrans" cxnId="{5FC33086-0A7E-8546-BB2A-AE807225B82A}">
      <dgm:prSet/>
      <dgm:spPr/>
      <dgm:t>
        <a:bodyPr/>
        <a:lstStyle/>
        <a:p>
          <a:endParaRPr lang="en-US"/>
        </a:p>
      </dgm:t>
    </dgm:pt>
    <dgm:pt modelId="{294A02BB-42A0-3749-A246-AEDBC2D80124}">
      <dgm:prSet/>
      <dgm:spPr>
        <a:solidFill>
          <a:schemeClr val="accent3"/>
        </a:solidFill>
        <a:ln w="19050">
          <a:noFill/>
        </a:ln>
      </dgm:spPr>
      <dgm:t>
        <a:bodyPr/>
        <a:lstStyle/>
        <a:p>
          <a:endParaRPr lang="en-US"/>
        </a:p>
      </dgm:t>
    </dgm:pt>
    <dgm:pt modelId="{8D053C10-574B-0F4C-808F-CEA58B0E3910}" type="parTrans" cxnId="{A655EF19-FCF8-E942-AEFE-C2043252E2FC}">
      <dgm:prSet/>
      <dgm:spPr/>
      <dgm:t>
        <a:bodyPr/>
        <a:lstStyle/>
        <a:p>
          <a:endParaRPr lang="en-US"/>
        </a:p>
      </dgm:t>
    </dgm:pt>
    <dgm:pt modelId="{7280EE31-20DB-1A45-A37E-3881E5E10D93}" type="sibTrans" cxnId="{A655EF19-FCF8-E942-AEFE-C2043252E2FC}">
      <dgm:prSet/>
      <dgm:spPr/>
      <dgm:t>
        <a:bodyPr/>
        <a:lstStyle/>
        <a:p>
          <a:endParaRPr lang="en-US"/>
        </a:p>
      </dgm:t>
    </dgm:pt>
    <dgm:pt modelId="{027A606B-570A-A54F-BF06-1C1EE7A602F1}" type="pres">
      <dgm:prSet presAssocID="{0C336BDE-41D2-EE40-B044-065D11268A52}" presName="linearFlow" presStyleCnt="0">
        <dgm:presLayoutVars>
          <dgm:dir/>
          <dgm:animLvl val="lvl"/>
          <dgm:resizeHandles val="exact"/>
        </dgm:presLayoutVars>
      </dgm:prSet>
      <dgm:spPr/>
      <dgm:t>
        <a:bodyPr/>
        <a:lstStyle/>
        <a:p>
          <a:endParaRPr lang="en-US"/>
        </a:p>
      </dgm:t>
    </dgm:pt>
    <dgm:pt modelId="{48487B98-00C2-B046-BD2F-5F3C020C536C}" type="pres">
      <dgm:prSet presAssocID="{0C47FDF7-28AF-A449-9CCA-88BAABF15C85}" presName="composite" presStyleCnt="0"/>
      <dgm:spPr/>
    </dgm:pt>
    <dgm:pt modelId="{E6667277-A09C-0947-AFE8-02A1AD5C4955}" type="pres">
      <dgm:prSet presAssocID="{0C47FDF7-28AF-A449-9CCA-88BAABF15C85}" presName="parentText" presStyleLbl="alignNode1" presStyleIdx="0" presStyleCnt="3">
        <dgm:presLayoutVars>
          <dgm:chMax val="1"/>
          <dgm:bulletEnabled val="1"/>
        </dgm:presLayoutVars>
      </dgm:prSet>
      <dgm:spPr/>
      <dgm:t>
        <a:bodyPr/>
        <a:lstStyle/>
        <a:p>
          <a:endParaRPr lang="en-US"/>
        </a:p>
      </dgm:t>
    </dgm:pt>
    <dgm:pt modelId="{A42D749C-4343-804F-9B8B-AAE5368EBA0F}" type="pres">
      <dgm:prSet presAssocID="{0C47FDF7-28AF-A449-9CCA-88BAABF15C85}" presName="descendantText" presStyleLbl="alignAcc1" presStyleIdx="0" presStyleCnt="3">
        <dgm:presLayoutVars>
          <dgm:bulletEnabled val="1"/>
        </dgm:presLayoutVars>
      </dgm:prSet>
      <dgm:spPr>
        <a:noFill/>
        <a:ln w="19050">
          <a:solidFill>
            <a:schemeClr val="accent1"/>
          </a:solidFill>
        </a:ln>
      </dgm:spPr>
      <dgm:t>
        <a:bodyPr/>
        <a:lstStyle/>
        <a:p>
          <a:endParaRPr lang="zh-CN" altLang="en-US"/>
        </a:p>
      </dgm:t>
    </dgm:pt>
    <dgm:pt modelId="{69D37646-712C-A64F-B932-102D33703353}" type="pres">
      <dgm:prSet presAssocID="{276568E1-C3F3-744E-9294-4B05659B5FAD}" presName="sp" presStyleCnt="0"/>
      <dgm:spPr/>
    </dgm:pt>
    <dgm:pt modelId="{C19EFBAE-D642-584F-A7A0-6E8715E98552}" type="pres">
      <dgm:prSet presAssocID="{24B1AD5B-D77C-3F4C-B67E-661133278E23}" presName="composite" presStyleCnt="0"/>
      <dgm:spPr/>
    </dgm:pt>
    <dgm:pt modelId="{45EC331C-C9B2-2D45-8403-27F252056E6C}" type="pres">
      <dgm:prSet presAssocID="{24B1AD5B-D77C-3F4C-B67E-661133278E23}" presName="parentText" presStyleLbl="alignNode1" presStyleIdx="1" presStyleCnt="3">
        <dgm:presLayoutVars>
          <dgm:chMax val="1"/>
          <dgm:bulletEnabled val="1"/>
        </dgm:presLayoutVars>
      </dgm:prSet>
      <dgm:spPr/>
      <dgm:t>
        <a:bodyPr/>
        <a:lstStyle/>
        <a:p>
          <a:endParaRPr lang="en-US"/>
        </a:p>
      </dgm:t>
    </dgm:pt>
    <dgm:pt modelId="{DB12937D-890D-2349-AC65-CA076E7BFCEC}" type="pres">
      <dgm:prSet presAssocID="{24B1AD5B-D77C-3F4C-B67E-661133278E23}" presName="descendantText" presStyleLbl="alignAcc1" presStyleIdx="1" presStyleCnt="3">
        <dgm:presLayoutVars>
          <dgm:bulletEnabled val="1"/>
        </dgm:presLayoutVars>
      </dgm:prSet>
      <dgm:spPr>
        <a:solidFill>
          <a:schemeClr val="accent2">
            <a:lumMod val="40000"/>
            <a:lumOff val="60000"/>
            <a:alpha val="90000"/>
          </a:schemeClr>
        </a:solidFill>
        <a:ln w="19050">
          <a:solidFill>
            <a:schemeClr val="accent2"/>
          </a:solidFill>
        </a:ln>
      </dgm:spPr>
      <dgm:t>
        <a:bodyPr/>
        <a:lstStyle/>
        <a:p>
          <a:endParaRPr lang="zh-CN" altLang="en-US"/>
        </a:p>
      </dgm:t>
    </dgm:pt>
    <dgm:pt modelId="{0A753CA6-1240-4A40-83AF-38B7CC3F653C}" type="pres">
      <dgm:prSet presAssocID="{447AB827-47EA-624E-B1DD-EBB4833ECDF8}" presName="sp" presStyleCnt="0"/>
      <dgm:spPr/>
    </dgm:pt>
    <dgm:pt modelId="{0E4FEFE8-84DA-9E44-A1F8-C86F434C7772}" type="pres">
      <dgm:prSet presAssocID="{294A02BB-42A0-3749-A246-AEDBC2D80124}" presName="composite" presStyleCnt="0"/>
      <dgm:spPr/>
    </dgm:pt>
    <dgm:pt modelId="{DD9D4968-7B17-6943-9FC3-9FBE33F2B604}" type="pres">
      <dgm:prSet presAssocID="{294A02BB-42A0-3749-A246-AEDBC2D80124}" presName="parentText" presStyleLbl="alignNode1" presStyleIdx="2" presStyleCnt="3">
        <dgm:presLayoutVars>
          <dgm:chMax val="1"/>
          <dgm:bulletEnabled val="1"/>
        </dgm:presLayoutVars>
      </dgm:prSet>
      <dgm:spPr/>
      <dgm:t>
        <a:bodyPr/>
        <a:lstStyle/>
        <a:p>
          <a:endParaRPr lang="en-US"/>
        </a:p>
      </dgm:t>
    </dgm:pt>
    <dgm:pt modelId="{2323EF0E-EC1D-DE4B-8931-2B0DED9CDDD9}" type="pres">
      <dgm:prSet presAssocID="{294A02BB-42A0-3749-A246-AEDBC2D80124}" presName="descendantText" presStyleLbl="alignAcc1" presStyleIdx="2" presStyleCnt="3">
        <dgm:presLayoutVars>
          <dgm:bulletEnabled val="1"/>
        </dgm:presLayoutVars>
      </dgm:prSet>
      <dgm:spPr>
        <a:solidFill>
          <a:schemeClr val="accent2">
            <a:lumMod val="40000"/>
            <a:lumOff val="60000"/>
            <a:alpha val="90000"/>
          </a:schemeClr>
        </a:solidFill>
        <a:ln w="19050">
          <a:solidFill>
            <a:schemeClr val="accent3"/>
          </a:solidFill>
        </a:ln>
      </dgm:spPr>
      <dgm:t>
        <a:bodyPr/>
        <a:lstStyle/>
        <a:p>
          <a:endParaRPr lang="zh-CN" altLang="en-US"/>
        </a:p>
      </dgm:t>
    </dgm:pt>
  </dgm:ptLst>
  <dgm:cxnLst>
    <dgm:cxn modelId="{C9F1ED86-14AB-4F5D-92E8-02D23F1C3AD5}" type="presOf" srcId="{24B1AD5B-D77C-3F4C-B67E-661133278E23}" destId="{45EC331C-C9B2-2D45-8403-27F252056E6C}" srcOrd="0" destOrd="0" presId="urn:microsoft.com/office/officeart/2005/8/layout/chevron2"/>
    <dgm:cxn modelId="{097AD6C3-7CB6-CA46-B3A3-C317B8C5DDCA}" srcId="{0C336BDE-41D2-EE40-B044-065D11268A52}" destId="{0C47FDF7-28AF-A449-9CCA-88BAABF15C85}" srcOrd="0" destOrd="0" parTransId="{1FEA4484-434C-CE4D-87C3-32B1935320C6}" sibTransId="{276568E1-C3F3-744E-9294-4B05659B5FAD}"/>
    <dgm:cxn modelId="{854AF315-D937-45B5-83B6-7A301FDDE72E}" type="presOf" srcId="{0C47FDF7-28AF-A449-9CCA-88BAABF15C85}" destId="{E6667277-A09C-0947-AFE8-02A1AD5C4955}" srcOrd="0" destOrd="0" presId="urn:microsoft.com/office/officeart/2005/8/layout/chevron2"/>
    <dgm:cxn modelId="{B2A6D221-1AEA-4AC7-A147-55042CDAF92F}" type="presOf" srcId="{0C336BDE-41D2-EE40-B044-065D11268A52}" destId="{027A606B-570A-A54F-BF06-1C1EE7A602F1}" srcOrd="0" destOrd="0" presId="urn:microsoft.com/office/officeart/2005/8/layout/chevron2"/>
    <dgm:cxn modelId="{5FC33086-0A7E-8546-BB2A-AE807225B82A}" srcId="{0C336BDE-41D2-EE40-B044-065D11268A52}" destId="{24B1AD5B-D77C-3F4C-B67E-661133278E23}" srcOrd="1" destOrd="0" parTransId="{2162EAC9-B884-9847-8197-ED2F84E01D91}" sibTransId="{447AB827-47EA-624E-B1DD-EBB4833ECDF8}"/>
    <dgm:cxn modelId="{A655EF19-FCF8-E942-AEFE-C2043252E2FC}" srcId="{0C336BDE-41D2-EE40-B044-065D11268A52}" destId="{294A02BB-42A0-3749-A246-AEDBC2D80124}" srcOrd="2" destOrd="0" parTransId="{8D053C10-574B-0F4C-808F-CEA58B0E3910}" sibTransId="{7280EE31-20DB-1A45-A37E-3881E5E10D93}"/>
    <dgm:cxn modelId="{748AD93D-02EA-46E2-9DF9-E20E6E95BDFD}" type="presOf" srcId="{294A02BB-42A0-3749-A246-AEDBC2D80124}" destId="{DD9D4968-7B17-6943-9FC3-9FBE33F2B604}" srcOrd="0" destOrd="0" presId="urn:microsoft.com/office/officeart/2005/8/layout/chevron2"/>
    <dgm:cxn modelId="{494E433E-F0EB-4862-86C0-1E5CAB7E022D}" type="presParOf" srcId="{027A606B-570A-A54F-BF06-1C1EE7A602F1}" destId="{48487B98-00C2-B046-BD2F-5F3C020C536C}" srcOrd="0" destOrd="0" presId="urn:microsoft.com/office/officeart/2005/8/layout/chevron2"/>
    <dgm:cxn modelId="{464A065E-B4C4-430F-BA9C-0A1BB2DD07CF}" type="presParOf" srcId="{48487B98-00C2-B046-BD2F-5F3C020C536C}" destId="{E6667277-A09C-0947-AFE8-02A1AD5C4955}" srcOrd="0" destOrd="0" presId="urn:microsoft.com/office/officeart/2005/8/layout/chevron2"/>
    <dgm:cxn modelId="{C8829B31-02C3-443F-BFC4-01E68EB93395}" type="presParOf" srcId="{48487B98-00C2-B046-BD2F-5F3C020C536C}" destId="{A42D749C-4343-804F-9B8B-AAE5368EBA0F}" srcOrd="1" destOrd="0" presId="urn:microsoft.com/office/officeart/2005/8/layout/chevron2"/>
    <dgm:cxn modelId="{ADA2AD98-BD51-4A69-95EC-C97E14C97293}" type="presParOf" srcId="{027A606B-570A-A54F-BF06-1C1EE7A602F1}" destId="{69D37646-712C-A64F-B932-102D33703353}" srcOrd="1" destOrd="0" presId="urn:microsoft.com/office/officeart/2005/8/layout/chevron2"/>
    <dgm:cxn modelId="{2DB61629-8F8B-4140-A56C-84C9229C95B6}" type="presParOf" srcId="{027A606B-570A-A54F-BF06-1C1EE7A602F1}" destId="{C19EFBAE-D642-584F-A7A0-6E8715E98552}" srcOrd="2" destOrd="0" presId="urn:microsoft.com/office/officeart/2005/8/layout/chevron2"/>
    <dgm:cxn modelId="{A1FB6B95-F54B-4D39-91CF-7FFCFCDBBB9D}" type="presParOf" srcId="{C19EFBAE-D642-584F-A7A0-6E8715E98552}" destId="{45EC331C-C9B2-2D45-8403-27F252056E6C}" srcOrd="0" destOrd="0" presId="urn:microsoft.com/office/officeart/2005/8/layout/chevron2"/>
    <dgm:cxn modelId="{5B6FBF21-32DA-4BF2-95C8-AAE0233AEEAF}" type="presParOf" srcId="{C19EFBAE-D642-584F-A7A0-6E8715E98552}" destId="{DB12937D-890D-2349-AC65-CA076E7BFCEC}" srcOrd="1" destOrd="0" presId="urn:microsoft.com/office/officeart/2005/8/layout/chevron2"/>
    <dgm:cxn modelId="{16A132E2-B4F3-4474-B8B9-0F53BEAF2CFC}" type="presParOf" srcId="{027A606B-570A-A54F-BF06-1C1EE7A602F1}" destId="{0A753CA6-1240-4A40-83AF-38B7CC3F653C}" srcOrd="3" destOrd="0" presId="urn:microsoft.com/office/officeart/2005/8/layout/chevron2"/>
    <dgm:cxn modelId="{6DD5A2B2-A47B-4AF7-97A4-5331971091F0}" type="presParOf" srcId="{027A606B-570A-A54F-BF06-1C1EE7A602F1}" destId="{0E4FEFE8-84DA-9E44-A1F8-C86F434C7772}" srcOrd="4" destOrd="0" presId="urn:microsoft.com/office/officeart/2005/8/layout/chevron2"/>
    <dgm:cxn modelId="{7E928401-2F63-4081-8047-CB7093DEEAE6}" type="presParOf" srcId="{0E4FEFE8-84DA-9E44-A1F8-C86F434C7772}" destId="{DD9D4968-7B17-6943-9FC3-9FBE33F2B604}" srcOrd="0" destOrd="0" presId="urn:microsoft.com/office/officeart/2005/8/layout/chevron2"/>
    <dgm:cxn modelId="{7728EAFE-03EA-41B0-B18C-EF018266CE8C}" type="presParOf" srcId="{0E4FEFE8-84DA-9E44-A1F8-C86F434C7772}" destId="{2323EF0E-EC1D-DE4B-8931-2B0DED9CDDD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t>9/28/2018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t>‹#›</a:t>
            </a:fld>
            <a:endParaRPr lang="en-US"/>
          </a:p>
        </p:txBody>
      </p:sp>
    </p:spTree>
    <p:extLst>
      <p:ext uri="{BB962C8B-B14F-4D97-AF65-F5344CB8AC3E}">
        <p14:creationId xmlns:p14="http://schemas.microsoft.com/office/powerpoint/2010/main" val="28691813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9/28/2018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115145577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3049035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0546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463026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8619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66051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94763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97769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42502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966316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00476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84323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84257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394132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589977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7604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7604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48541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7604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7604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48541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48541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697604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55552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Tree>
    <p:extLst>
      <p:ext uri="{BB962C8B-B14F-4D97-AF65-F5344CB8AC3E}">
        <p14:creationId xmlns:p14="http://schemas.microsoft.com/office/powerpoint/2010/main" val="41408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2" r:id="rId6"/>
    <p:sldLayoutId id="2147483667" r:id="rId7"/>
    <p:sldLayoutId id="2147483666" r:id="rId8"/>
    <p:sldLayoutId id="2147483655" r:id="rId9"/>
    <p:sldLayoutId id="2147483656" r:id="rId10"/>
    <p:sldLayoutId id="2147483657" r:id="rId11"/>
    <p:sldLayoutId id="2147483658" r:id="rId12"/>
    <p:sldLayoutId id="2147483659"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7" r:id="rId22"/>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6.xml"/><Relationship Id="rId5" Type="http://schemas.openxmlformats.org/officeDocument/2006/relationships/image" Target="../media/image15.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6.xml"/><Relationship Id="rId5" Type="http://schemas.openxmlformats.org/officeDocument/2006/relationships/image" Target="../media/image22.jp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6.xml"/><Relationship Id="rId5" Type="http://schemas.openxmlformats.org/officeDocument/2006/relationships/image" Target="../media/image29.jpg"/><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6.xml"/><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5.jpg"/><Relationship Id="rId1" Type="http://schemas.openxmlformats.org/officeDocument/2006/relationships/slideLayout" Target="../slideLayouts/slideLayout6.xml"/><Relationship Id="rId5" Type="http://schemas.openxmlformats.org/officeDocument/2006/relationships/image" Target="../media/image35.jpg"/><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pic>
        <p:nvPicPr>
          <p:cNvPr id="37" name="图片 36"/>
          <p:cNvPicPr>
            <a:picLocks noChangeAspect="1"/>
          </p:cNvPicPr>
          <p:nvPr/>
        </p:nvPicPr>
        <p:blipFill rotWithShape="1">
          <a:blip r:embed="rId5">
            <a:extLst>
              <a:ext uri="{28A0092B-C50C-407E-A947-70E740481C1C}">
                <a14:useLocalDpi xmlns:a14="http://schemas.microsoft.com/office/drawing/2010/main" val="0"/>
              </a:ext>
            </a:extLst>
          </a:blip>
          <a:srcRect r="56551"/>
          <a:stretch/>
        </p:blipFill>
        <p:spPr>
          <a:xfrm>
            <a:off x="4061" y="0"/>
            <a:ext cx="3969424" cy="5143500"/>
          </a:xfrm>
          <a:prstGeom prst="rect">
            <a:avLst/>
          </a:prstGeom>
        </p:spPr>
      </p:pic>
      <p:pic>
        <p:nvPicPr>
          <p:cNvPr id="38" name="图片 37"/>
          <p:cNvPicPr>
            <a:picLocks noChangeAspect="1"/>
          </p:cNvPicPr>
          <p:nvPr/>
        </p:nvPicPr>
        <p:blipFill rotWithShape="1">
          <a:blip r:embed="rId6">
            <a:extLst>
              <a:ext uri="{28A0092B-C50C-407E-A947-70E740481C1C}">
                <a14:useLocalDpi xmlns:a14="http://schemas.microsoft.com/office/drawing/2010/main" val="0"/>
              </a:ext>
            </a:extLst>
          </a:blip>
          <a:srcRect l="47816"/>
          <a:stretch/>
        </p:blipFill>
        <p:spPr>
          <a:xfrm>
            <a:off x="4372495" y="0"/>
            <a:ext cx="4767444" cy="5143500"/>
          </a:xfrm>
          <a:prstGeom prst="rect">
            <a:avLst/>
          </a:prstGeom>
        </p:spPr>
      </p:pic>
      <p:pic>
        <p:nvPicPr>
          <p:cNvPr id="5" name="Rin - 樱花樱花 00_00_0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146280" y="5360061"/>
            <a:ext cx="609600" cy="609600"/>
          </a:xfrm>
          <a:prstGeom prst="rect">
            <a:avLst/>
          </a:prstGeom>
        </p:spPr>
      </p:pic>
      <p:sp>
        <p:nvSpPr>
          <p:cNvPr id="6" name="文本框 5"/>
          <p:cNvSpPr txBox="1"/>
          <p:nvPr/>
        </p:nvSpPr>
        <p:spPr>
          <a:xfrm>
            <a:off x="2880336" y="1250043"/>
            <a:ext cx="1274708" cy="1400383"/>
          </a:xfrm>
          <a:prstGeom prst="rect">
            <a:avLst/>
          </a:prstGeom>
          <a:noFill/>
        </p:spPr>
        <p:txBody>
          <a:bodyPr wrap="none" rtlCol="0">
            <a:spAutoFit/>
          </a:bodyPr>
          <a:lstStyle/>
          <a:p>
            <a:r>
              <a:rPr lang="zh-CN" altLang="en-US" sz="8500" dirty="0" smtClean="0">
                <a:solidFill>
                  <a:srgbClr val="040000"/>
                </a:solidFill>
                <a:latin typeface="方正字迹-吕建德字体" panose="02010600010101010101" pitchFamily="2" charset="-122"/>
                <a:ea typeface="方正字迹-吕建德字体" panose="02010600010101010101" pitchFamily="2" charset="-122"/>
              </a:rPr>
              <a:t>中</a:t>
            </a:r>
            <a:endParaRPr lang="zh-CN" altLang="en-US" sz="85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7" name="文本框 6"/>
          <p:cNvSpPr txBox="1"/>
          <p:nvPr/>
        </p:nvSpPr>
        <p:spPr>
          <a:xfrm>
            <a:off x="3205775" y="1911804"/>
            <a:ext cx="1184940" cy="1323439"/>
          </a:xfrm>
          <a:prstGeom prst="rect">
            <a:avLst/>
          </a:prstGeom>
          <a:noFill/>
        </p:spPr>
        <p:txBody>
          <a:bodyPr wrap="square" rtlCol="0">
            <a:spAutoFit/>
          </a:bodyPr>
          <a:lstStyle/>
          <a:p>
            <a:r>
              <a:rPr lang="zh-CN" altLang="en-US" sz="8000" dirty="0" smtClean="0">
                <a:solidFill>
                  <a:srgbClr val="040000"/>
                </a:solidFill>
                <a:latin typeface="方正字迹-吕建德字体" panose="02010600010101010101" pitchFamily="2" charset="-122"/>
                <a:ea typeface="方正字迹-吕建德字体" panose="02010600010101010101" pitchFamily="2" charset="-122"/>
              </a:rPr>
              <a:t>医</a:t>
            </a:r>
            <a:endParaRPr lang="zh-CN" altLang="en-US" sz="80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8" name="文本框 7"/>
          <p:cNvSpPr txBox="1"/>
          <p:nvPr/>
        </p:nvSpPr>
        <p:spPr>
          <a:xfrm>
            <a:off x="2906792" y="2256646"/>
            <a:ext cx="492443" cy="2189061"/>
          </a:xfrm>
          <a:prstGeom prst="rect">
            <a:avLst/>
          </a:prstGeom>
          <a:noFill/>
        </p:spPr>
        <p:txBody>
          <a:bodyPr vert="eaVert" wrap="none" rtlCol="0">
            <a:spAutoFit/>
          </a:bodyPr>
          <a:lstStyle/>
          <a:p>
            <a:r>
              <a:rPr lang="zh-CN" altLang="en-US" sz="2000" dirty="0">
                <a:solidFill>
                  <a:srgbClr val="040000"/>
                </a:solidFill>
                <a:latin typeface="方正楷体繁体" panose="03000509000000000000" pitchFamily="65" charset="-122"/>
                <a:ea typeface="方正楷体繁体" panose="03000509000000000000" pitchFamily="65" charset="-122"/>
              </a:rPr>
              <a:t>中医药文化</a:t>
            </a:r>
            <a:r>
              <a:rPr lang="en-US" altLang="zh-CN" sz="2000" dirty="0" err="1">
                <a:solidFill>
                  <a:srgbClr val="040000"/>
                </a:solidFill>
                <a:latin typeface="方正楷体繁体" panose="03000509000000000000" pitchFamily="65" charset="-122"/>
                <a:ea typeface="方正楷体繁体" panose="03000509000000000000" pitchFamily="65" charset="-122"/>
              </a:rPr>
              <a:t>ppt</a:t>
            </a:r>
            <a:r>
              <a:rPr lang="zh-CN" altLang="en-US" sz="2000" dirty="0">
                <a:solidFill>
                  <a:srgbClr val="040000"/>
                </a:solidFill>
                <a:latin typeface="方正楷体繁体" panose="03000509000000000000" pitchFamily="65" charset="-122"/>
                <a:ea typeface="方正楷体繁体" panose="03000509000000000000" pitchFamily="65" charset="-122"/>
              </a:rPr>
              <a:t>模板</a:t>
            </a:r>
            <a:endParaRPr lang="zh-CN" altLang="en-US" sz="2000" dirty="0">
              <a:solidFill>
                <a:srgbClr val="040000"/>
              </a:solidFill>
              <a:latin typeface="方正楷体繁体" panose="03000509000000000000" pitchFamily="65" charset="-122"/>
              <a:ea typeface="方正楷体繁体" panose="03000509000000000000" pitchFamily="65" charset="-122"/>
            </a:endParaRPr>
          </a:p>
        </p:txBody>
      </p:sp>
      <p:pic>
        <p:nvPicPr>
          <p:cNvPr id="9" name="图片 8"/>
          <p:cNvPicPr>
            <a:picLocks noChangeAspect="1"/>
          </p:cNvPicPr>
          <p:nvPr/>
        </p:nvPicPr>
        <p:blipFill rotWithShape="1">
          <a:blip r:embed="rId8">
            <a:extLst>
              <a:ext uri="{28A0092B-C50C-407E-A947-70E740481C1C}">
                <a14:useLocalDpi xmlns:a14="http://schemas.microsoft.com/office/drawing/2010/main" val="0"/>
              </a:ext>
            </a:extLst>
          </a:blip>
          <a:srcRect l="16030" t="79617" r="59229" b="7723"/>
          <a:stretch/>
        </p:blipFill>
        <p:spPr>
          <a:xfrm>
            <a:off x="2982058" y="4393787"/>
            <a:ext cx="397043" cy="336885"/>
          </a:xfrm>
          <a:prstGeom prst="rect">
            <a:avLst/>
          </a:prstGeom>
        </p:spPr>
      </p:pic>
      <p:pic>
        <p:nvPicPr>
          <p:cNvPr id="10" name="图片 9"/>
          <p:cNvPicPr>
            <a:picLocks noChangeAspect="1"/>
          </p:cNvPicPr>
          <p:nvPr/>
        </p:nvPicPr>
        <p:blipFill rotWithShape="1">
          <a:blip r:embed="rId8">
            <a:extLst>
              <a:ext uri="{28A0092B-C50C-407E-A947-70E740481C1C}">
                <a14:useLocalDpi xmlns:a14="http://schemas.microsoft.com/office/drawing/2010/main" val="0"/>
              </a:ext>
            </a:extLst>
          </a:blip>
          <a:srcRect l="63133" b="83514"/>
          <a:stretch/>
        </p:blipFill>
        <p:spPr>
          <a:xfrm>
            <a:off x="3746078" y="1302560"/>
            <a:ext cx="591641" cy="438684"/>
          </a:xfrm>
          <a:prstGeom prst="rect">
            <a:avLst/>
          </a:prstGeom>
        </p:spPr>
      </p:pic>
      <p:pic>
        <p:nvPicPr>
          <p:cNvPr id="11" name="图片 10"/>
          <p:cNvPicPr>
            <a:picLocks noChangeAspect="1"/>
          </p:cNvPicPr>
          <p:nvPr/>
        </p:nvPicPr>
        <p:blipFill rotWithShape="1">
          <a:blip r:embed="rId8">
            <a:extLst>
              <a:ext uri="{28A0092B-C50C-407E-A947-70E740481C1C}">
                <a14:useLocalDpi xmlns:a14="http://schemas.microsoft.com/office/drawing/2010/main" val="0"/>
              </a:ext>
            </a:extLst>
          </a:blip>
          <a:srcRect l="31914" t="55658" r="15854" b="18927"/>
          <a:stretch/>
        </p:blipFill>
        <p:spPr>
          <a:xfrm>
            <a:off x="3242972" y="2782773"/>
            <a:ext cx="838201" cy="676275"/>
          </a:xfrm>
          <a:prstGeom prst="rect">
            <a:avLst/>
          </a:prstGeom>
        </p:spPr>
      </p:pic>
    </p:spTree>
    <p:extLst>
      <p:ext uri="{BB962C8B-B14F-4D97-AF65-F5344CB8AC3E}">
        <p14:creationId xmlns:p14="http://schemas.microsoft.com/office/powerpoint/2010/main" val="3388345261"/>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000"/>
                                        <p:tgtEl>
                                          <p:spTgt spid="38"/>
                                        </p:tgtEl>
                                      </p:cBhvr>
                                    </p:animEffect>
                                    <p:anim calcmode="lin" valueType="num">
                                      <p:cBhvr>
                                        <p:cTn id="12" dur="1000" fill="hold"/>
                                        <p:tgtEl>
                                          <p:spTgt spid="38"/>
                                        </p:tgtEl>
                                        <p:attrNameLst>
                                          <p:attrName>ppt_x</p:attrName>
                                        </p:attrNameLst>
                                      </p:cBhvr>
                                      <p:tavLst>
                                        <p:tav tm="0">
                                          <p:val>
                                            <p:strVal val="#ppt_x"/>
                                          </p:val>
                                        </p:tav>
                                        <p:tav tm="100000">
                                          <p:val>
                                            <p:strVal val="#ppt_x"/>
                                          </p:val>
                                        </p:tav>
                                      </p:tavLst>
                                    </p:anim>
                                    <p:anim calcmode="lin" valueType="num">
                                      <p:cBhvr>
                                        <p:cTn id="1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1000"/>
                                        <p:tgtEl>
                                          <p:spTgt spid="8"/>
                                        </p:tgtEl>
                                      </p:cBhvr>
                                    </p:animEffect>
                                    <p:anim calcmode="lin" valueType="num">
                                      <p:cBhvr>
                                        <p:cTn id="52" dur="1000" fill="hold"/>
                                        <p:tgtEl>
                                          <p:spTgt spid="8"/>
                                        </p:tgtEl>
                                        <p:attrNameLst>
                                          <p:attrName>ppt_x</p:attrName>
                                        </p:attrNameLst>
                                      </p:cBhvr>
                                      <p:tavLst>
                                        <p:tav tm="0">
                                          <p:val>
                                            <p:strVal val="#ppt_x"/>
                                          </p:val>
                                        </p:tav>
                                        <p:tav tm="100000">
                                          <p:val>
                                            <p:strVal val="#ppt_x"/>
                                          </p:val>
                                        </p:tav>
                                      </p:tavLst>
                                    </p:anim>
                                    <p:anim calcmode="lin" valueType="num">
                                      <p:cBhvr>
                                        <p:cTn id="5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9" repeatCount="indefinite" fill="hold" display="0">
                  <p:stCondLst>
                    <p:cond delay="indefinite"/>
                  </p:stCondLst>
                  <p:endCondLst>
                    <p:cond evt="onStopAudio" delay="0">
                      <p:tgtEl>
                        <p:sldTgt/>
                      </p:tgtEl>
                    </p:cond>
                  </p:endCondLst>
                </p:cTn>
                <p:tgtEl>
                  <p:spTgt spid="5"/>
                </p:tgtEl>
              </p:cMediaNode>
            </p:audio>
          </p:childTnLst>
        </p:cTn>
      </p:par>
    </p:tnLst>
    <p:bldLst>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500476" y="1724247"/>
            <a:ext cx="4073941" cy="369332"/>
            <a:chOff x="2167226" y="1730685"/>
            <a:chExt cx="4073941" cy="369332"/>
          </a:xfrm>
        </p:grpSpPr>
        <p:sp>
          <p:nvSpPr>
            <p:cNvPr id="4"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itchFamily="34" charset="-122"/>
                  <a:ea typeface="微软雅黑" pitchFamily="34" charset="-122"/>
                </a:rPr>
                <a:t>添加目录一标题 </a:t>
              </a:r>
              <a:r>
                <a:rPr lang="en-US" altLang="zh-CN" sz="1100" dirty="0" smtClean="0">
                  <a:solidFill>
                    <a:schemeClr val="tx2"/>
                  </a:solidFill>
                  <a:latin typeface="微软雅黑" pitchFamily="34" charset="-122"/>
                  <a:ea typeface="微软雅黑" pitchFamily="34" charset="-122"/>
                </a:rPr>
                <a:t>ADD DIRECTORY ONE TITLES</a:t>
              </a:r>
              <a:endParaRPr lang="zh-CN" altLang="en-US" sz="1100" dirty="0">
                <a:solidFill>
                  <a:schemeClr val="tx2"/>
                </a:solidFill>
                <a:latin typeface="微软雅黑" pitchFamily="34" charset="-122"/>
                <a:ea typeface="微软雅黑" pitchFamily="34" charset="-122"/>
              </a:endParaRPr>
            </a:p>
          </p:txBody>
        </p:sp>
        <p:sp>
          <p:nvSpPr>
            <p:cNvPr id="5" name="椭圆 4"/>
            <p:cNvSpPr/>
            <p:nvPr/>
          </p:nvSpPr>
          <p:spPr>
            <a:xfrm>
              <a:off x="2195969" y="1730685"/>
              <a:ext cx="369332" cy="369332"/>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endParaRPr>
            </a:p>
          </p:txBody>
        </p:sp>
        <p:sp>
          <p:nvSpPr>
            <p:cNvPr id="6" name="TextBox 4"/>
            <p:cNvSpPr txBox="1"/>
            <p:nvPr/>
          </p:nvSpPr>
          <p:spPr>
            <a:xfrm>
              <a:off x="2167226" y="1755069"/>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01</a:t>
              </a:r>
              <a:endParaRPr lang="zh-CN" altLang="en-US" sz="1100" dirty="0">
                <a:solidFill>
                  <a:srgbClr val="FFFFFF"/>
                </a:solidFill>
                <a:latin typeface="微软雅黑" pitchFamily="34" charset="-122"/>
                <a:ea typeface="微软雅黑" pitchFamily="34" charset="-122"/>
              </a:endParaRPr>
            </a:p>
          </p:txBody>
        </p:sp>
      </p:grpSp>
      <p:grpSp>
        <p:nvGrpSpPr>
          <p:cNvPr id="8" name="组合 7"/>
          <p:cNvGrpSpPr/>
          <p:nvPr/>
        </p:nvGrpSpPr>
        <p:grpSpPr>
          <a:xfrm>
            <a:off x="1500476" y="2421296"/>
            <a:ext cx="4073941" cy="369332"/>
            <a:chOff x="2167226" y="1730685"/>
            <a:chExt cx="4073941" cy="369332"/>
          </a:xfrm>
        </p:grpSpPr>
        <p:sp>
          <p:nvSpPr>
            <p:cNvPr id="9"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2"/>
                  </a:solidFill>
                  <a:latin typeface="微软雅黑" pitchFamily="34" charset="-122"/>
                  <a:ea typeface="微软雅黑" pitchFamily="34" charset="-122"/>
                </a:rPr>
                <a:t>添加目录二标题 </a:t>
              </a:r>
              <a:r>
                <a:rPr lang="en-US" altLang="zh-CN" sz="1100" dirty="0" smtClean="0">
                  <a:solidFill>
                    <a:schemeClr val="tx2"/>
                  </a:solidFill>
                  <a:latin typeface="微软雅黑" pitchFamily="34" charset="-122"/>
                  <a:ea typeface="微软雅黑" pitchFamily="34" charset="-122"/>
                </a:rPr>
                <a:t>ADD DIRECTORY ONE TITLES</a:t>
              </a:r>
              <a:endParaRPr lang="zh-CN" altLang="en-US" sz="1100" dirty="0">
                <a:solidFill>
                  <a:schemeClr val="tx2"/>
                </a:solidFill>
                <a:latin typeface="微软雅黑" pitchFamily="34" charset="-122"/>
                <a:ea typeface="微软雅黑" pitchFamily="34" charset="-122"/>
              </a:endParaRPr>
            </a:p>
          </p:txBody>
        </p:sp>
        <p:sp>
          <p:nvSpPr>
            <p:cNvPr id="10" name="椭圆 9"/>
            <p:cNvSpPr/>
            <p:nvPr/>
          </p:nvSpPr>
          <p:spPr>
            <a:xfrm>
              <a:off x="2195969" y="1730685"/>
              <a:ext cx="369332" cy="369332"/>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endParaRPr>
            </a:p>
          </p:txBody>
        </p:sp>
        <p:sp>
          <p:nvSpPr>
            <p:cNvPr id="11" name="TextBox 4"/>
            <p:cNvSpPr txBox="1"/>
            <p:nvPr/>
          </p:nvSpPr>
          <p:spPr>
            <a:xfrm>
              <a:off x="2167226" y="1749933"/>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02</a:t>
              </a:r>
              <a:endParaRPr lang="zh-CN" altLang="en-US" sz="1100" dirty="0">
                <a:solidFill>
                  <a:srgbClr val="FFFFFF"/>
                </a:solidFill>
                <a:latin typeface="微软雅黑" pitchFamily="34" charset="-122"/>
                <a:ea typeface="微软雅黑" pitchFamily="34" charset="-122"/>
              </a:endParaRPr>
            </a:p>
          </p:txBody>
        </p:sp>
      </p:grpSp>
      <p:grpSp>
        <p:nvGrpSpPr>
          <p:cNvPr id="13" name="组合 12"/>
          <p:cNvGrpSpPr/>
          <p:nvPr/>
        </p:nvGrpSpPr>
        <p:grpSpPr>
          <a:xfrm>
            <a:off x="1500476" y="3112439"/>
            <a:ext cx="4073941" cy="369332"/>
            <a:chOff x="2167226" y="1730685"/>
            <a:chExt cx="4073941" cy="369332"/>
          </a:xfrm>
        </p:grpSpPr>
        <p:sp>
          <p:nvSpPr>
            <p:cNvPr id="14"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3"/>
                  </a:solidFill>
                  <a:latin typeface="微软雅黑" pitchFamily="34" charset="-122"/>
                  <a:ea typeface="微软雅黑" pitchFamily="34" charset="-122"/>
                </a:rPr>
                <a:t>添加目录三标题 </a:t>
              </a:r>
              <a:r>
                <a:rPr lang="en-US" altLang="zh-CN" sz="1100" dirty="0" smtClean="0">
                  <a:solidFill>
                    <a:schemeClr val="tx2"/>
                  </a:solidFill>
                  <a:latin typeface="微软雅黑" pitchFamily="34" charset="-122"/>
                  <a:ea typeface="微软雅黑" pitchFamily="34" charset="-122"/>
                </a:rPr>
                <a:t>ADD DIRECTORY ONE TITLES</a:t>
              </a:r>
              <a:endParaRPr lang="zh-CN" altLang="en-US" sz="1100" dirty="0">
                <a:solidFill>
                  <a:schemeClr val="tx2"/>
                </a:solidFill>
                <a:latin typeface="微软雅黑" pitchFamily="34" charset="-122"/>
                <a:ea typeface="微软雅黑" pitchFamily="34" charset="-122"/>
              </a:endParaRPr>
            </a:p>
          </p:txBody>
        </p:sp>
        <p:sp>
          <p:nvSpPr>
            <p:cNvPr id="15" name="椭圆 14"/>
            <p:cNvSpPr/>
            <p:nvPr/>
          </p:nvSpPr>
          <p:spPr>
            <a:xfrm>
              <a:off x="2195969" y="1730685"/>
              <a:ext cx="369332" cy="369332"/>
            </a:xfrm>
            <a:prstGeom prst="ellipse">
              <a:avLst/>
            </a:prstGeom>
            <a:solidFill>
              <a:schemeClr val="accent3"/>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endParaRPr>
            </a:p>
          </p:txBody>
        </p:sp>
        <p:sp>
          <p:nvSpPr>
            <p:cNvPr id="16" name="TextBox 4"/>
            <p:cNvSpPr txBox="1"/>
            <p:nvPr/>
          </p:nvSpPr>
          <p:spPr>
            <a:xfrm>
              <a:off x="2167226" y="1743602"/>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03</a:t>
              </a:r>
              <a:endParaRPr lang="zh-CN" altLang="en-US" sz="1100" dirty="0">
                <a:solidFill>
                  <a:srgbClr val="FFFFFF"/>
                </a:solidFill>
                <a:latin typeface="微软雅黑" pitchFamily="34" charset="-122"/>
                <a:ea typeface="微软雅黑" pitchFamily="34" charset="-122"/>
              </a:endParaRPr>
            </a:p>
          </p:txBody>
        </p:sp>
      </p:grpSp>
      <p:grpSp>
        <p:nvGrpSpPr>
          <p:cNvPr id="18" name="组合 17"/>
          <p:cNvGrpSpPr/>
          <p:nvPr/>
        </p:nvGrpSpPr>
        <p:grpSpPr>
          <a:xfrm>
            <a:off x="1488593" y="3794159"/>
            <a:ext cx="4085824" cy="369332"/>
            <a:chOff x="2155343" y="1730685"/>
            <a:chExt cx="4085824" cy="369332"/>
          </a:xfrm>
        </p:grpSpPr>
        <p:sp>
          <p:nvSpPr>
            <p:cNvPr id="19"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4"/>
                  </a:solidFill>
                  <a:latin typeface="微软雅黑" pitchFamily="34" charset="-122"/>
                  <a:ea typeface="微软雅黑" pitchFamily="34" charset="-122"/>
                </a:rPr>
                <a:t>添加目录四标题 </a:t>
              </a:r>
              <a:r>
                <a:rPr lang="en-US" altLang="zh-CN" sz="1100" dirty="0" smtClean="0">
                  <a:solidFill>
                    <a:schemeClr val="tx2"/>
                  </a:solidFill>
                  <a:latin typeface="微软雅黑" pitchFamily="34" charset="-122"/>
                  <a:ea typeface="微软雅黑" pitchFamily="34" charset="-122"/>
                </a:rPr>
                <a:t>ADD DIRECTORY ONE TITLES</a:t>
              </a:r>
              <a:endParaRPr lang="zh-CN" altLang="en-US" sz="1100" dirty="0">
                <a:solidFill>
                  <a:schemeClr val="tx2"/>
                </a:solidFill>
                <a:latin typeface="微软雅黑" pitchFamily="34" charset="-122"/>
                <a:ea typeface="微软雅黑" pitchFamily="34" charset="-122"/>
              </a:endParaRPr>
            </a:p>
          </p:txBody>
        </p:sp>
        <p:sp>
          <p:nvSpPr>
            <p:cNvPr id="20" name="椭圆 19"/>
            <p:cNvSpPr/>
            <p:nvPr/>
          </p:nvSpPr>
          <p:spPr>
            <a:xfrm>
              <a:off x="2195969" y="1730685"/>
              <a:ext cx="369332" cy="369332"/>
            </a:xfrm>
            <a:prstGeom prst="ellipse">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endParaRPr>
            </a:p>
          </p:txBody>
        </p:sp>
        <p:sp>
          <p:nvSpPr>
            <p:cNvPr id="21" name="TextBox 4"/>
            <p:cNvSpPr txBox="1"/>
            <p:nvPr/>
          </p:nvSpPr>
          <p:spPr>
            <a:xfrm>
              <a:off x="2155343" y="1750160"/>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04</a:t>
              </a:r>
              <a:endParaRPr lang="zh-CN" altLang="en-US" sz="1100" dirty="0">
                <a:solidFill>
                  <a:srgbClr val="FFFFFF"/>
                </a:solidFill>
                <a:latin typeface="微软雅黑" pitchFamily="34" charset="-122"/>
                <a:ea typeface="微软雅黑" pitchFamily="34" charset="-122"/>
              </a:endParaRPr>
            </a:p>
          </p:txBody>
        </p:sp>
      </p:grpSp>
      <p:sp>
        <p:nvSpPr>
          <p:cNvPr id="27" name="Title 2"/>
          <p:cNvSpPr txBox="1">
            <a:spLocks/>
          </p:cNvSpPr>
          <p:nvPr/>
        </p:nvSpPr>
        <p:spPr>
          <a:xfrm>
            <a:off x="899592" y="605880"/>
            <a:ext cx="2727868" cy="457049"/>
          </a:xfrm>
          <a:prstGeom prst="rect">
            <a:avLst/>
          </a:prstGeom>
        </p:spPr>
        <p:txBody>
          <a:bodyPr vert="horz" lIns="91440" tIns="45720" rIns="91440" bIns="45720" rtlCol="0" anchor="ctr">
            <a:normAutofit fontScale="92500" lnSpcReduction="10000"/>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r>
              <a:rPr lang="zh-CN" altLang="en-US" dirty="0" smtClean="0">
                <a:solidFill>
                  <a:schemeClr val="tx2"/>
                </a:solidFill>
              </a:rPr>
              <a:t>目录 </a:t>
            </a:r>
            <a:r>
              <a:rPr lang="en-US" altLang="zh-CN" dirty="0" smtClean="0">
                <a:solidFill>
                  <a:schemeClr val="tx2"/>
                </a:solidFill>
              </a:rPr>
              <a:t>CONTENTS</a:t>
            </a:r>
            <a:endParaRPr lang="en-US" dirty="0">
              <a:solidFill>
                <a:schemeClr val="tx2"/>
              </a:solidFill>
            </a:endParaRPr>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8353" y="2286000"/>
            <a:ext cx="2950371" cy="2810228"/>
          </a:xfrm>
          <a:prstGeom prst="rect">
            <a:avLst/>
          </a:prstGeom>
        </p:spPr>
      </p:pic>
    </p:spTree>
    <p:extLst>
      <p:ext uri="{BB962C8B-B14F-4D97-AF65-F5344CB8AC3E}">
        <p14:creationId xmlns:p14="http://schemas.microsoft.com/office/powerpoint/2010/main" val="2803282589"/>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2880336" y="1250043"/>
            <a:ext cx="1274708" cy="1400383"/>
          </a:xfrm>
          <a:prstGeom prst="rect">
            <a:avLst/>
          </a:prstGeom>
          <a:noFill/>
        </p:spPr>
        <p:txBody>
          <a:bodyPr wrap="none" rtlCol="0">
            <a:spAutoFit/>
          </a:bodyPr>
          <a:lstStyle/>
          <a:p>
            <a:r>
              <a:rPr lang="zh-CN" altLang="en-US" sz="8500" dirty="0" smtClean="0">
                <a:solidFill>
                  <a:srgbClr val="040000"/>
                </a:solidFill>
                <a:latin typeface="方正字迹-吕建德字体" panose="02010600010101010101" pitchFamily="2" charset="-122"/>
                <a:ea typeface="方正字迹-吕建德字体" panose="02010600010101010101" pitchFamily="2" charset="-122"/>
              </a:rPr>
              <a:t>章</a:t>
            </a:r>
            <a:endParaRPr lang="zh-CN" altLang="en-US" sz="85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20" name="文本框 19"/>
          <p:cNvSpPr txBox="1"/>
          <p:nvPr/>
        </p:nvSpPr>
        <p:spPr>
          <a:xfrm>
            <a:off x="3242972" y="2135609"/>
            <a:ext cx="1184940" cy="1323439"/>
          </a:xfrm>
          <a:prstGeom prst="rect">
            <a:avLst/>
          </a:prstGeom>
          <a:noFill/>
        </p:spPr>
        <p:txBody>
          <a:bodyPr wrap="square" rtlCol="0">
            <a:spAutoFit/>
          </a:bodyPr>
          <a:lstStyle/>
          <a:p>
            <a:r>
              <a:rPr lang="zh-CN" altLang="en-US" sz="8000" dirty="0" smtClean="0">
                <a:solidFill>
                  <a:srgbClr val="040000"/>
                </a:solidFill>
                <a:latin typeface="方正字迹-吕建德字体" panose="02010600010101010101" pitchFamily="2" charset="-122"/>
                <a:ea typeface="方正字迹-吕建德字体" panose="02010600010101010101" pitchFamily="2" charset="-122"/>
              </a:rPr>
              <a:t>节</a:t>
            </a:r>
            <a:endParaRPr lang="zh-CN" altLang="en-US" sz="80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21" name="文本框 20"/>
          <p:cNvSpPr txBox="1"/>
          <p:nvPr/>
        </p:nvSpPr>
        <p:spPr>
          <a:xfrm>
            <a:off x="2999125" y="2256646"/>
            <a:ext cx="400110" cy="1268937"/>
          </a:xfrm>
          <a:prstGeom prst="rect">
            <a:avLst/>
          </a:prstGeom>
          <a:noFill/>
        </p:spPr>
        <p:txBody>
          <a:bodyPr vert="eaVert" wrap="none" rtlCol="0">
            <a:spAutoFit/>
          </a:bodyPr>
          <a:lstStyle/>
          <a:p>
            <a:r>
              <a:rPr lang="zh-CN" altLang="en-US" sz="1400" dirty="0" smtClean="0">
                <a:solidFill>
                  <a:srgbClr val="040000"/>
                </a:solidFill>
                <a:latin typeface="方正楷体繁体" panose="03000509000000000000" pitchFamily="65" charset="-122"/>
                <a:ea typeface="方正楷体繁体" panose="03000509000000000000" pitchFamily="65" charset="-122"/>
              </a:rPr>
              <a:t>沾染了  墨色淌</a:t>
            </a:r>
            <a:endParaRPr lang="zh-CN" altLang="en-US" sz="1400" dirty="0">
              <a:solidFill>
                <a:srgbClr val="040000"/>
              </a:solidFill>
              <a:latin typeface="方正楷体繁体" panose="03000509000000000000" pitchFamily="65" charset="-122"/>
              <a:ea typeface="方正楷体繁体" panose="03000509000000000000" pitchFamily="65" charset="-122"/>
            </a:endParaRPr>
          </a:p>
        </p:txBody>
      </p:sp>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l="16030" t="79617" r="59229" b="7723"/>
          <a:stretch/>
        </p:blipFill>
        <p:spPr>
          <a:xfrm>
            <a:off x="2982058" y="3419405"/>
            <a:ext cx="397043" cy="336885"/>
          </a:xfrm>
          <a:prstGeom prst="rect">
            <a:avLst/>
          </a:prstGeom>
        </p:spPr>
      </p:pic>
      <p:pic>
        <p:nvPicPr>
          <p:cNvPr id="23" name="图片 22"/>
          <p:cNvPicPr>
            <a:picLocks noChangeAspect="1"/>
          </p:cNvPicPr>
          <p:nvPr/>
        </p:nvPicPr>
        <p:blipFill rotWithShape="1">
          <a:blip r:embed="rId2">
            <a:extLst>
              <a:ext uri="{28A0092B-C50C-407E-A947-70E740481C1C}">
                <a14:useLocalDpi xmlns:a14="http://schemas.microsoft.com/office/drawing/2010/main" val="0"/>
              </a:ext>
            </a:extLst>
          </a:blip>
          <a:srcRect l="63133" b="83514"/>
          <a:stretch/>
        </p:blipFill>
        <p:spPr>
          <a:xfrm>
            <a:off x="3746078" y="1302560"/>
            <a:ext cx="591641" cy="438684"/>
          </a:xfrm>
          <a:prstGeom prst="rect">
            <a:avLst/>
          </a:prstGeom>
        </p:spPr>
      </p:pic>
      <p:pic>
        <p:nvPicPr>
          <p:cNvPr id="24" name="图片 23"/>
          <p:cNvPicPr>
            <a:picLocks noChangeAspect="1"/>
          </p:cNvPicPr>
          <p:nvPr/>
        </p:nvPicPr>
        <p:blipFill rotWithShape="1">
          <a:blip r:embed="rId2">
            <a:extLst>
              <a:ext uri="{28A0092B-C50C-407E-A947-70E740481C1C}">
                <a14:useLocalDpi xmlns:a14="http://schemas.microsoft.com/office/drawing/2010/main" val="0"/>
              </a:ext>
            </a:extLst>
          </a:blip>
          <a:srcRect l="31914" t="55658" r="15854" b="18927"/>
          <a:stretch/>
        </p:blipFill>
        <p:spPr>
          <a:xfrm>
            <a:off x="3242972" y="2782773"/>
            <a:ext cx="838201" cy="676275"/>
          </a:xfrm>
          <a:prstGeom prst="rect">
            <a:avLst/>
          </a:prstGeom>
        </p:spPr>
      </p:pic>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l="47816"/>
          <a:stretch/>
        </p:blipFill>
        <p:spPr>
          <a:xfrm>
            <a:off x="6149987" y="1917700"/>
            <a:ext cx="2989951" cy="3225799"/>
          </a:xfrm>
          <a:prstGeom prst="rect">
            <a:avLst/>
          </a:prstGeom>
        </p:spPr>
      </p:pic>
    </p:spTree>
    <p:extLst>
      <p:ext uri="{BB962C8B-B14F-4D97-AF65-F5344CB8AC3E}">
        <p14:creationId xmlns:p14="http://schemas.microsoft.com/office/powerpoint/2010/main" val="2468944801"/>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ppt_x</p:attrName>
                                        </p:attrNameLst>
                                      </p:cBhvr>
                                      <p:tavLst>
                                        <p:tav tm="0">
                                          <p:val>
                                            <p:strVal val="#ppt_x"/>
                                          </p:val>
                                        </p:tav>
                                        <p:tav tm="100000">
                                          <p:val>
                                            <p:strVal val="#ppt_x"/>
                                          </p:val>
                                        </p:tav>
                                      </p:tavLst>
                                    </p:anim>
                                    <p:anim calcmode="lin" valueType="num">
                                      <p:cBhvr>
                                        <p:cTn id="3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Freeform 5"/>
          <p:cNvSpPr>
            <a:spLocks/>
          </p:cNvSpPr>
          <p:nvPr/>
        </p:nvSpPr>
        <p:spPr bwMode="auto">
          <a:xfrm>
            <a:off x="290863" y="2516506"/>
            <a:ext cx="1981505" cy="107437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a:noFill/>
          <a:ln>
            <a:solidFill>
              <a:schemeClr val="accent3"/>
            </a:solidFill>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7" name="Freeform 6"/>
          <p:cNvSpPr>
            <a:spLocks/>
          </p:cNvSpPr>
          <p:nvPr/>
        </p:nvSpPr>
        <p:spPr bwMode="auto">
          <a:xfrm flipV="1">
            <a:off x="431465" y="1192892"/>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8" name="Text Box 10"/>
          <p:cNvSpPr txBox="1">
            <a:spLocks noChangeArrowheads="1"/>
          </p:cNvSpPr>
          <p:nvPr/>
        </p:nvSpPr>
        <p:spPr bwMode="auto">
          <a:xfrm>
            <a:off x="309610" y="2652694"/>
            <a:ext cx="1705279" cy="754053"/>
          </a:xfrm>
          <a:prstGeom prst="rect">
            <a:avLst/>
          </a:prstGeom>
          <a:noFill/>
          <a:ln w="9525">
            <a:noFill/>
            <a:miter lim="800000"/>
            <a:headEnd/>
            <a:tailEnd/>
          </a:ln>
        </p:spPr>
        <p:txBody>
          <a:bodyPr wrap="square" lIns="45720" tIns="22860" rIns="45720" bIns="22860">
            <a:spAutoFit/>
          </a:bodyPr>
          <a:lstStyle/>
          <a:p>
            <a:r>
              <a:rPr lang="zh-CN" altLang="en-US" dirty="0">
                <a:solidFill>
                  <a:schemeClr val="accent3"/>
                </a:solidFill>
                <a:latin typeface="微软雅黑" pitchFamily="34" charset="-122"/>
                <a:ea typeface="微软雅黑" pitchFamily="34" charset="-122"/>
              </a:rPr>
              <a:t>单击编辑标题</a:t>
            </a:r>
          </a:p>
          <a:p>
            <a:pPr defTabSz="912613">
              <a:spcBef>
                <a:spcPct val="20000"/>
              </a:spcBef>
              <a:defRPr/>
            </a:pP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Text Box 10"/>
          <p:cNvSpPr txBox="1">
            <a:spLocks noChangeArrowheads="1"/>
          </p:cNvSpPr>
          <p:nvPr/>
        </p:nvSpPr>
        <p:spPr bwMode="auto">
          <a:xfrm>
            <a:off x="427199" y="1301518"/>
            <a:ext cx="1705279" cy="754053"/>
          </a:xfrm>
          <a:prstGeom prst="rect">
            <a:avLst/>
          </a:prstGeom>
          <a:noFill/>
          <a:ln w="9525">
            <a:noFill/>
            <a:miter lim="800000"/>
            <a:headEnd/>
            <a:tailEnd/>
          </a:ln>
        </p:spPr>
        <p:txBody>
          <a:bodyPr wrap="square" lIns="45720" tIns="22860" rIns="45720" bIns="22860">
            <a:spAutoFit/>
          </a:bodyPr>
          <a:lstStyle/>
          <a:p>
            <a:r>
              <a:rPr lang="zh-CN" altLang="en-US" dirty="0">
                <a:solidFill>
                  <a:schemeClr val="bg1"/>
                </a:solidFill>
                <a:latin typeface="微软雅黑" pitchFamily="34" charset="-122"/>
                <a:ea typeface="微软雅黑" pitchFamily="34" charset="-122"/>
              </a:rPr>
              <a:t>单击编辑标题</a:t>
            </a:r>
          </a:p>
          <a:p>
            <a:pPr defTabSz="912613">
              <a:spcBef>
                <a:spcPct val="20000"/>
              </a:spcBef>
              <a:defRPr/>
            </a:pPr>
            <a:r>
              <a:rPr lang="zh-CN" altLang="en-US" sz="10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Freeform 5"/>
          <p:cNvSpPr>
            <a:spLocks/>
          </p:cNvSpPr>
          <p:nvPr/>
        </p:nvSpPr>
        <p:spPr bwMode="auto">
          <a:xfrm flipH="1">
            <a:off x="6845155" y="2735769"/>
            <a:ext cx="1981505" cy="1074378"/>
          </a:xfrm>
          <a:custGeom>
            <a:avLst/>
            <a:gdLst>
              <a:gd name="T0" fmla="*/ 30 w 885"/>
              <a:gd name="T1" fmla="*/ 0 h 480"/>
              <a:gd name="T2" fmla="*/ 762 w 885"/>
              <a:gd name="T3" fmla="*/ 0 h 480"/>
              <a:gd name="T4" fmla="*/ 792 w 885"/>
              <a:gd name="T5" fmla="*/ 31 h 480"/>
              <a:gd name="T6" fmla="*/ 792 w 885"/>
              <a:gd name="T7" fmla="*/ 170 h 480"/>
              <a:gd name="T8" fmla="*/ 885 w 885"/>
              <a:gd name="T9" fmla="*/ 230 h 480"/>
              <a:gd name="T10" fmla="*/ 792 w 885"/>
              <a:gd name="T11" fmla="*/ 281 h 480"/>
              <a:gd name="T12" fmla="*/ 792 w 885"/>
              <a:gd name="T13" fmla="*/ 450 h 480"/>
              <a:gd name="T14" fmla="*/ 762 w 885"/>
              <a:gd name="T15" fmla="*/ 480 h 480"/>
              <a:gd name="T16" fmla="*/ 30 w 885"/>
              <a:gd name="T17" fmla="*/ 480 h 480"/>
              <a:gd name="T18" fmla="*/ 0 w 885"/>
              <a:gd name="T19" fmla="*/ 450 h 480"/>
              <a:gd name="T20" fmla="*/ 0 w 885"/>
              <a:gd name="T21" fmla="*/ 31 h 480"/>
              <a:gd name="T22" fmla="*/ 30 w 885"/>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480">
                <a:moveTo>
                  <a:pt x="30" y="0"/>
                </a:moveTo>
                <a:cubicBezTo>
                  <a:pt x="762" y="0"/>
                  <a:pt x="762" y="0"/>
                  <a:pt x="762" y="0"/>
                </a:cubicBezTo>
                <a:cubicBezTo>
                  <a:pt x="779" y="0"/>
                  <a:pt x="792" y="14"/>
                  <a:pt x="792" y="31"/>
                </a:cubicBezTo>
                <a:cubicBezTo>
                  <a:pt x="792" y="170"/>
                  <a:pt x="792" y="170"/>
                  <a:pt x="792" y="170"/>
                </a:cubicBezTo>
                <a:cubicBezTo>
                  <a:pt x="885" y="230"/>
                  <a:pt x="885" y="230"/>
                  <a:pt x="885" y="230"/>
                </a:cubicBezTo>
                <a:cubicBezTo>
                  <a:pt x="792" y="281"/>
                  <a:pt x="792" y="281"/>
                  <a:pt x="792" y="281"/>
                </a:cubicBezTo>
                <a:cubicBezTo>
                  <a:pt x="792" y="450"/>
                  <a:pt x="792" y="450"/>
                  <a:pt x="792" y="450"/>
                </a:cubicBezTo>
                <a:cubicBezTo>
                  <a:pt x="792" y="467"/>
                  <a:pt x="779" y="480"/>
                  <a:pt x="762" y="480"/>
                </a:cubicBezTo>
                <a:cubicBezTo>
                  <a:pt x="30" y="480"/>
                  <a:pt x="30" y="480"/>
                  <a:pt x="30" y="480"/>
                </a:cubicBezTo>
                <a:cubicBezTo>
                  <a:pt x="13" y="480"/>
                  <a:pt x="0" y="467"/>
                  <a:pt x="0" y="450"/>
                </a:cubicBezTo>
                <a:cubicBezTo>
                  <a:pt x="0" y="31"/>
                  <a:pt x="0" y="31"/>
                  <a:pt x="0" y="31"/>
                </a:cubicBezTo>
                <a:cubicBezTo>
                  <a:pt x="0" y="14"/>
                  <a:pt x="13" y="0"/>
                  <a:pt x="30" y="0"/>
                </a:cubicBezTo>
                <a:close/>
              </a:path>
            </a:pathLst>
          </a:custGeom>
          <a:noFill/>
          <a:ln>
            <a:solidFill>
              <a:schemeClr val="accent4"/>
            </a:solidFill>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11" name="Freeform 6"/>
          <p:cNvSpPr>
            <a:spLocks/>
          </p:cNvSpPr>
          <p:nvPr/>
        </p:nvSpPr>
        <p:spPr bwMode="auto">
          <a:xfrm flipH="1" flipV="1">
            <a:off x="6616860" y="1412155"/>
            <a:ext cx="2035365" cy="1075323"/>
          </a:xfrm>
          <a:custGeom>
            <a:avLst/>
            <a:gdLst>
              <a:gd name="T0" fmla="*/ 30 w 909"/>
              <a:gd name="T1" fmla="*/ 0 h 480"/>
              <a:gd name="T2" fmla="*/ 732 w 909"/>
              <a:gd name="T3" fmla="*/ 0 h 480"/>
              <a:gd name="T4" fmla="*/ 762 w 909"/>
              <a:gd name="T5" fmla="*/ 0 h 480"/>
              <a:gd name="T6" fmla="*/ 767 w 909"/>
              <a:gd name="T7" fmla="*/ 0 h 480"/>
              <a:gd name="T8" fmla="*/ 909 w 909"/>
              <a:gd name="T9" fmla="*/ 2 h 480"/>
              <a:gd name="T10" fmla="*/ 792 w 909"/>
              <a:gd name="T11" fmla="*/ 117 h 480"/>
              <a:gd name="T12" fmla="*/ 792 w 909"/>
              <a:gd name="T13" fmla="*/ 450 h 480"/>
              <a:gd name="T14" fmla="*/ 762 w 909"/>
              <a:gd name="T15" fmla="*/ 480 h 480"/>
              <a:gd name="T16" fmla="*/ 30 w 909"/>
              <a:gd name="T17" fmla="*/ 480 h 480"/>
              <a:gd name="T18" fmla="*/ 0 w 909"/>
              <a:gd name="T19" fmla="*/ 450 h 480"/>
              <a:gd name="T20" fmla="*/ 0 w 909"/>
              <a:gd name="T21" fmla="*/ 30 h 480"/>
              <a:gd name="T22" fmla="*/ 30 w 909"/>
              <a:gd name="T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9" h="480">
                <a:moveTo>
                  <a:pt x="30" y="0"/>
                </a:moveTo>
                <a:cubicBezTo>
                  <a:pt x="732" y="0"/>
                  <a:pt x="732" y="0"/>
                  <a:pt x="732" y="0"/>
                </a:cubicBezTo>
                <a:cubicBezTo>
                  <a:pt x="762" y="0"/>
                  <a:pt x="762" y="0"/>
                  <a:pt x="762" y="0"/>
                </a:cubicBezTo>
                <a:cubicBezTo>
                  <a:pt x="764" y="0"/>
                  <a:pt x="765" y="0"/>
                  <a:pt x="767" y="0"/>
                </a:cubicBezTo>
                <a:cubicBezTo>
                  <a:pt x="909" y="2"/>
                  <a:pt x="909" y="2"/>
                  <a:pt x="909" y="2"/>
                </a:cubicBezTo>
                <a:cubicBezTo>
                  <a:pt x="792" y="117"/>
                  <a:pt x="792" y="117"/>
                  <a:pt x="792" y="117"/>
                </a:cubicBezTo>
                <a:cubicBezTo>
                  <a:pt x="792" y="450"/>
                  <a:pt x="792" y="450"/>
                  <a:pt x="792" y="450"/>
                </a:cubicBezTo>
                <a:cubicBezTo>
                  <a:pt x="792" y="466"/>
                  <a:pt x="779" y="480"/>
                  <a:pt x="762" y="480"/>
                </a:cubicBezTo>
                <a:cubicBezTo>
                  <a:pt x="30" y="480"/>
                  <a:pt x="30" y="480"/>
                  <a:pt x="30" y="480"/>
                </a:cubicBezTo>
                <a:cubicBezTo>
                  <a:pt x="13" y="480"/>
                  <a:pt x="0" y="466"/>
                  <a:pt x="0" y="450"/>
                </a:cubicBezTo>
                <a:cubicBezTo>
                  <a:pt x="0" y="30"/>
                  <a:pt x="0" y="30"/>
                  <a:pt x="0" y="30"/>
                </a:cubicBezTo>
                <a:cubicBezTo>
                  <a:pt x="0" y="14"/>
                  <a:pt x="13" y="0"/>
                  <a:pt x="3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12" name="Text Box 10"/>
          <p:cNvSpPr txBox="1">
            <a:spLocks noChangeArrowheads="1"/>
          </p:cNvSpPr>
          <p:nvPr/>
        </p:nvSpPr>
        <p:spPr bwMode="auto">
          <a:xfrm>
            <a:off x="7121381" y="2930322"/>
            <a:ext cx="1705279" cy="754053"/>
          </a:xfrm>
          <a:prstGeom prst="rect">
            <a:avLst/>
          </a:prstGeom>
          <a:noFill/>
          <a:ln w="9525">
            <a:noFill/>
            <a:miter lim="800000"/>
            <a:headEnd/>
            <a:tailEnd/>
          </a:ln>
        </p:spPr>
        <p:txBody>
          <a:bodyPr wrap="square" lIns="45720" tIns="22860" rIns="45720" bIns="22860">
            <a:spAutoFit/>
          </a:bodyPr>
          <a:lstStyle/>
          <a:p>
            <a:r>
              <a:rPr lang="zh-CN" altLang="en-US" dirty="0">
                <a:solidFill>
                  <a:schemeClr val="accent4"/>
                </a:solidFill>
                <a:latin typeface="微软雅黑" pitchFamily="34" charset="-122"/>
                <a:ea typeface="微软雅黑" pitchFamily="34" charset="-122"/>
              </a:rPr>
              <a:t>单击编辑标题</a:t>
            </a:r>
          </a:p>
          <a:p>
            <a:pPr defTabSz="912613">
              <a:spcBef>
                <a:spcPct val="20000"/>
              </a:spcBef>
              <a:defRPr/>
            </a:pP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Text Box 10"/>
          <p:cNvSpPr txBox="1">
            <a:spLocks noChangeArrowheads="1"/>
          </p:cNvSpPr>
          <p:nvPr/>
        </p:nvSpPr>
        <p:spPr bwMode="auto">
          <a:xfrm>
            <a:off x="6929904" y="1501327"/>
            <a:ext cx="1705279" cy="754053"/>
          </a:xfrm>
          <a:prstGeom prst="rect">
            <a:avLst/>
          </a:prstGeom>
          <a:noFill/>
          <a:ln w="9525">
            <a:noFill/>
            <a:miter lim="800000"/>
            <a:headEnd/>
            <a:tailEnd/>
          </a:ln>
        </p:spPr>
        <p:txBody>
          <a:bodyPr wrap="square" lIns="45720" tIns="22860" rIns="45720" bIns="22860">
            <a:spAutoFit/>
          </a:bodyPr>
          <a:lstStyle/>
          <a:p>
            <a:r>
              <a:rPr lang="zh-CN" altLang="en-US" dirty="0">
                <a:solidFill>
                  <a:schemeClr val="bg1"/>
                </a:solidFill>
                <a:latin typeface="微软雅黑" pitchFamily="34" charset="-122"/>
                <a:ea typeface="微软雅黑" pitchFamily="34" charset="-122"/>
              </a:rPr>
              <a:t>单击编辑标题</a:t>
            </a:r>
          </a:p>
          <a:p>
            <a:pPr defTabSz="912613">
              <a:spcBef>
                <a:spcPct val="20000"/>
              </a:spcBef>
              <a:defRPr/>
            </a:pPr>
            <a:r>
              <a:rPr lang="zh-CN" altLang="en-US" sz="10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矩形 13"/>
          <p:cNvSpPr/>
          <p:nvPr/>
        </p:nvSpPr>
        <p:spPr>
          <a:xfrm>
            <a:off x="2675244" y="1618578"/>
            <a:ext cx="3715657" cy="252548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04593004"/>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ppt_x"/>
                                          </p:val>
                                        </p:tav>
                                        <p:tav tm="100000">
                                          <p:val>
                                            <p:strVal val="#ppt_x"/>
                                          </p:val>
                                        </p:tav>
                                      </p:tavLst>
                                    </p:anim>
                                    <p:anim calcmode="lin" valueType="num">
                                      <p:cBhvr additive="base">
                                        <p:cTn id="23" dur="25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75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fill="hold"/>
                                        <p:tgtEl>
                                          <p:spTgt spid="9"/>
                                        </p:tgtEl>
                                        <p:attrNameLst>
                                          <p:attrName>ppt_x</p:attrName>
                                        </p:attrNameLst>
                                      </p:cBhvr>
                                      <p:tavLst>
                                        <p:tav tm="0">
                                          <p:val>
                                            <p:strVal val="#ppt_x"/>
                                          </p:val>
                                        </p:tav>
                                        <p:tav tm="100000">
                                          <p:val>
                                            <p:strVal val="#ppt_x"/>
                                          </p:val>
                                        </p:tav>
                                      </p:tavLst>
                                    </p:anim>
                                    <p:anim calcmode="lin" valueType="num">
                                      <p:cBhvr additive="base">
                                        <p:cTn id="28" dur="25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250"/>
                            </p:stCondLst>
                            <p:childTnLst>
                              <p:par>
                                <p:cTn id="35" presetID="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50" fill="hold"/>
                                        <p:tgtEl>
                                          <p:spTgt spid="8"/>
                                        </p:tgtEl>
                                        <p:attrNameLst>
                                          <p:attrName>ppt_x</p:attrName>
                                        </p:attrNameLst>
                                      </p:cBhvr>
                                      <p:tavLst>
                                        <p:tav tm="0">
                                          <p:val>
                                            <p:strVal val="#ppt_x"/>
                                          </p:val>
                                        </p:tav>
                                        <p:tav tm="100000">
                                          <p:val>
                                            <p:strVal val="#ppt_x"/>
                                          </p:val>
                                        </p:tav>
                                      </p:tavLst>
                                    </p:anim>
                                    <p:anim calcmode="lin" valueType="num">
                                      <p:cBhvr additive="base">
                                        <p:cTn id="38" dur="25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250" fill="hold"/>
                                        <p:tgtEl>
                                          <p:spTgt spid="11"/>
                                        </p:tgtEl>
                                        <p:attrNameLst>
                                          <p:attrName>ppt_x</p:attrName>
                                        </p:attrNameLst>
                                      </p:cBhvr>
                                      <p:tavLst>
                                        <p:tav tm="0">
                                          <p:val>
                                            <p:strVal val="#ppt_x"/>
                                          </p:val>
                                        </p:tav>
                                        <p:tav tm="100000">
                                          <p:val>
                                            <p:strVal val="#ppt_x"/>
                                          </p:val>
                                        </p:tav>
                                      </p:tavLst>
                                    </p:anim>
                                    <p:anim calcmode="lin" valueType="num">
                                      <p:cBhvr additive="base">
                                        <p:cTn id="43" dur="250" fill="hold"/>
                                        <p:tgtEl>
                                          <p:spTgt spid="11"/>
                                        </p:tgtEl>
                                        <p:attrNameLst>
                                          <p:attrName>ppt_y</p:attrName>
                                        </p:attrNameLst>
                                      </p:cBhvr>
                                      <p:tavLst>
                                        <p:tav tm="0">
                                          <p:val>
                                            <p:strVal val="1+#ppt_h/2"/>
                                          </p:val>
                                        </p:tav>
                                        <p:tav tm="100000">
                                          <p:val>
                                            <p:strVal val="#ppt_y"/>
                                          </p:val>
                                        </p:tav>
                                      </p:tavLst>
                                    </p:anim>
                                  </p:childTnLst>
                                </p:cTn>
                              </p:par>
                            </p:childTnLst>
                          </p:cTn>
                        </p:par>
                        <p:par>
                          <p:cTn id="44" fill="hold">
                            <p:stCondLst>
                              <p:cond delay="1750"/>
                            </p:stCondLst>
                            <p:childTnLst>
                              <p:par>
                                <p:cTn id="45" presetID="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250" fill="hold"/>
                                        <p:tgtEl>
                                          <p:spTgt spid="13"/>
                                        </p:tgtEl>
                                        <p:attrNameLst>
                                          <p:attrName>ppt_x</p:attrName>
                                        </p:attrNameLst>
                                      </p:cBhvr>
                                      <p:tavLst>
                                        <p:tav tm="0">
                                          <p:val>
                                            <p:strVal val="#ppt_x"/>
                                          </p:val>
                                        </p:tav>
                                        <p:tav tm="100000">
                                          <p:val>
                                            <p:strVal val="#ppt_x"/>
                                          </p:val>
                                        </p:tav>
                                      </p:tavLst>
                                    </p:anim>
                                    <p:anim calcmode="lin" valueType="num">
                                      <p:cBhvr additive="base">
                                        <p:cTn id="48" dur="25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20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250" fill="hold"/>
                                        <p:tgtEl>
                                          <p:spTgt spid="10"/>
                                        </p:tgtEl>
                                        <p:attrNameLst>
                                          <p:attrName>ppt_x</p:attrName>
                                        </p:attrNameLst>
                                      </p:cBhvr>
                                      <p:tavLst>
                                        <p:tav tm="0">
                                          <p:val>
                                            <p:strVal val="#ppt_x"/>
                                          </p:val>
                                        </p:tav>
                                        <p:tav tm="100000">
                                          <p:val>
                                            <p:strVal val="#ppt_x"/>
                                          </p:val>
                                        </p:tav>
                                      </p:tavLst>
                                    </p:anim>
                                    <p:anim calcmode="lin" valueType="num">
                                      <p:cBhvr additive="base">
                                        <p:cTn id="53" dur="25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2250"/>
                            </p:stCondLst>
                            <p:childTnLst>
                              <p:par>
                                <p:cTn id="55" presetID="2" presetClass="entr" presetSubtype="4"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250" fill="hold"/>
                                        <p:tgtEl>
                                          <p:spTgt spid="12"/>
                                        </p:tgtEl>
                                        <p:attrNameLst>
                                          <p:attrName>ppt_x</p:attrName>
                                        </p:attrNameLst>
                                      </p:cBhvr>
                                      <p:tavLst>
                                        <p:tav tm="0">
                                          <p:val>
                                            <p:strVal val="#ppt_x"/>
                                          </p:val>
                                        </p:tav>
                                        <p:tav tm="100000">
                                          <p:val>
                                            <p:strVal val="#ppt_x"/>
                                          </p:val>
                                        </p:tav>
                                      </p:tavLst>
                                    </p:anim>
                                    <p:anim calcmode="lin" valueType="num">
                                      <p:cBhvr additive="base">
                                        <p:cTn id="58"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p:bldP spid="9" grpId="0"/>
      <p:bldP spid="10" grpId="0" animBg="1"/>
      <p:bldP spid="11" grpId="0" animBg="1"/>
      <p:bldP spid="12" grpId="0"/>
      <p:bldP spid="13"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31" name="Rectangle 30"/>
          <p:cNvSpPr/>
          <p:nvPr/>
        </p:nvSpPr>
        <p:spPr>
          <a:xfrm>
            <a:off x="1132114" y="1543342"/>
            <a:ext cx="3461657" cy="1624403"/>
          </a:xfrm>
          <a:prstGeom prst="rect">
            <a:avLst/>
          </a:prstGeom>
          <a:blipFill>
            <a:blip r:embed="rId2"/>
            <a:stretch>
              <a:fillRect b="-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微软雅黑" panose="020B0503020204020204" pitchFamily="34" charset="-122"/>
            </a:endParaRPr>
          </a:p>
        </p:txBody>
      </p:sp>
      <p:sp>
        <p:nvSpPr>
          <p:cNvPr id="32" name="Rectangle 42"/>
          <p:cNvSpPr/>
          <p:nvPr/>
        </p:nvSpPr>
        <p:spPr>
          <a:xfrm>
            <a:off x="4615542" y="2355544"/>
            <a:ext cx="3461657" cy="1624403"/>
          </a:xfrm>
          <a:prstGeom prst="rect">
            <a:avLst/>
          </a:prstGeom>
          <a:blipFill>
            <a:blip r:embed="rId3"/>
            <a:stretch>
              <a:fillRect b="-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微软雅黑" panose="020B0503020204020204" pitchFamily="34" charset="-122"/>
            </a:endParaRPr>
          </a:p>
        </p:txBody>
      </p:sp>
      <p:sp>
        <p:nvSpPr>
          <p:cNvPr id="33" name="Title 13"/>
          <p:cNvSpPr txBox="1">
            <a:spLocks/>
          </p:cNvSpPr>
          <p:nvPr/>
        </p:nvSpPr>
        <p:spPr>
          <a:xfrm>
            <a:off x="1132114" y="3178459"/>
            <a:ext cx="3461657" cy="801488"/>
          </a:xfrm>
          <a:prstGeom prst="rect">
            <a:avLst/>
          </a:prstGeom>
          <a:solidFill>
            <a:schemeClr val="accent1"/>
          </a:solidFill>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dirty="0">
                <a:solidFill>
                  <a:schemeClr val="bg1"/>
                </a:solidFill>
                <a:latin typeface="微软雅黑" pitchFamily="34" charset="-122"/>
                <a:ea typeface="微软雅黑" pitchFamily="34" charset="-122"/>
              </a:rPr>
              <a:t>单击编辑标题</a:t>
            </a:r>
          </a:p>
          <a:p>
            <a:pPr defTabSz="912613">
              <a:defRPr/>
            </a:pPr>
            <a:r>
              <a:rPr lang="zh-CN" altLang="en-US" sz="10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Title 13"/>
          <p:cNvSpPr txBox="1">
            <a:spLocks/>
          </p:cNvSpPr>
          <p:nvPr/>
        </p:nvSpPr>
        <p:spPr>
          <a:xfrm>
            <a:off x="4615542" y="1543171"/>
            <a:ext cx="3461657" cy="801488"/>
          </a:xfrm>
          <a:prstGeom prst="rect">
            <a:avLst/>
          </a:prstGeom>
          <a:solidFill>
            <a:schemeClr val="accent2"/>
          </a:solidFill>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dirty="0">
                <a:solidFill>
                  <a:schemeClr val="bg1"/>
                </a:solidFill>
                <a:latin typeface="微软雅黑" pitchFamily="34" charset="-122"/>
                <a:ea typeface="微软雅黑" pitchFamily="34" charset="-122"/>
              </a:rPr>
              <a:t>单击编辑标题</a:t>
            </a:r>
          </a:p>
          <a:p>
            <a:pPr defTabSz="912613">
              <a:defRPr/>
            </a:pPr>
            <a:r>
              <a:rPr lang="zh-CN" altLang="en-US" sz="10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971649889"/>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0-#ppt_w/2"/>
                                          </p:val>
                                        </p:tav>
                                        <p:tav tm="100000">
                                          <p:val>
                                            <p:strVal val="#ppt_x"/>
                                          </p:val>
                                        </p:tav>
                                      </p:tavLst>
                                    </p:anim>
                                    <p:anim calcmode="lin" valueType="num">
                                      <p:cBhvr additive="base">
                                        <p:cTn id="17" dur="500" fill="hold"/>
                                        <p:tgtEl>
                                          <p:spTgt spid="3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right)">
                                      <p:cBhvr>
                                        <p:cTn id="26" dur="500"/>
                                        <p:tgtEl>
                                          <p:spTgt spid="33"/>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1" grpId="0" animBg="1"/>
      <p:bldP spid="32" grpId="0" animBg="1"/>
      <p:bldP spid="33"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矩形 5"/>
          <p:cNvSpPr/>
          <p:nvPr/>
        </p:nvSpPr>
        <p:spPr>
          <a:xfrm>
            <a:off x="508803" y="1441774"/>
            <a:ext cx="1939037" cy="1296072"/>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08803" y="3305893"/>
            <a:ext cx="1939037" cy="129607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820628" y="3305893"/>
            <a:ext cx="1939037" cy="129607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820628" y="1441774"/>
            <a:ext cx="1939037" cy="129607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08804" y="1441774"/>
            <a:ext cx="215580" cy="1296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297" tIns="45649" rIns="91297" bIns="45649"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1" name="矩形 10"/>
          <p:cNvSpPr/>
          <p:nvPr/>
        </p:nvSpPr>
        <p:spPr>
          <a:xfrm>
            <a:off x="508804" y="3323171"/>
            <a:ext cx="215580" cy="12961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297" tIns="45649" rIns="91297" bIns="45649"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2" name="矩形 11"/>
          <p:cNvSpPr/>
          <p:nvPr/>
        </p:nvSpPr>
        <p:spPr>
          <a:xfrm>
            <a:off x="4820624" y="1441774"/>
            <a:ext cx="215580" cy="1296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297" tIns="45649" rIns="91297" bIns="45649"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3" name="矩形 12"/>
          <p:cNvSpPr/>
          <p:nvPr/>
        </p:nvSpPr>
        <p:spPr>
          <a:xfrm>
            <a:off x="4820624" y="3323171"/>
            <a:ext cx="215580" cy="12961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297" tIns="45649" rIns="91297" bIns="45649" rtlCol="0" anchor="ctr"/>
          <a:lstStyle/>
          <a:p>
            <a:pPr algn="ct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4" name="文本框 7"/>
          <p:cNvSpPr txBox="1">
            <a:spLocks noChangeArrowheads="1"/>
          </p:cNvSpPr>
          <p:nvPr/>
        </p:nvSpPr>
        <p:spPr bwMode="auto">
          <a:xfrm>
            <a:off x="2553715" y="1488343"/>
            <a:ext cx="1979255"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97" tIns="45649" rIns="91297" bIns="4564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425" dirty="0">
                <a:solidFill>
                  <a:schemeClr val="accent1"/>
                </a:solidFill>
                <a:latin typeface="微软雅黑" pitchFamily="34" charset="-122"/>
              </a:rPr>
              <a:t>添加文本信息</a:t>
            </a:r>
            <a:endParaRPr lang="en-US" altLang="zh-CN" sz="1425" dirty="0">
              <a:solidFill>
                <a:schemeClr val="accent1"/>
              </a:solidFill>
              <a:latin typeface="微软雅黑" pitchFamily="34" charset="-122"/>
            </a:endParaRPr>
          </a:p>
          <a:p>
            <a:pPr lvl="0" algn="just" fontAlgn="base">
              <a:spcBef>
                <a:spcPct val="0"/>
              </a:spcBef>
              <a:spcAft>
                <a:spcPct val="0"/>
              </a:spcAft>
            </a:pPr>
            <a:r>
              <a:rPr lang="zh-CN" altLang="en-US" sz="1200" dirty="0">
                <a:solidFill>
                  <a:schemeClr val="tx2"/>
                </a:solidFill>
                <a:latin typeface="微软雅黑" pitchFamily="34" charset="-122"/>
                <a:cs typeface="方正兰亭纤黑简体"/>
              </a:rPr>
              <a:t>单击此处添加文字阐述，添加简短问题说明文字，具体说明文字在此处添加此处。</a:t>
            </a:r>
          </a:p>
        </p:txBody>
      </p:sp>
      <p:sp>
        <p:nvSpPr>
          <p:cNvPr id="15" name="文本框 7"/>
          <p:cNvSpPr txBox="1">
            <a:spLocks noChangeArrowheads="1"/>
          </p:cNvSpPr>
          <p:nvPr/>
        </p:nvSpPr>
        <p:spPr bwMode="auto">
          <a:xfrm>
            <a:off x="2553715" y="3432559"/>
            <a:ext cx="1979255"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97" tIns="45649" rIns="91297" bIns="4564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425" dirty="0">
                <a:solidFill>
                  <a:schemeClr val="accent4"/>
                </a:solidFill>
                <a:latin typeface="微软雅黑" pitchFamily="34" charset="-122"/>
              </a:rPr>
              <a:t>添加文本信息</a:t>
            </a:r>
            <a:endParaRPr lang="en-US" altLang="zh-CN" sz="1425" dirty="0">
              <a:solidFill>
                <a:schemeClr val="accent4"/>
              </a:solidFill>
              <a:latin typeface="微软雅黑" pitchFamily="34" charset="-122"/>
            </a:endParaRPr>
          </a:p>
          <a:p>
            <a:pPr algn="just" fontAlgn="base">
              <a:spcBef>
                <a:spcPct val="0"/>
              </a:spcBef>
              <a:spcAft>
                <a:spcPct val="0"/>
              </a:spcAft>
            </a:pPr>
            <a:r>
              <a:rPr lang="zh-CN" altLang="en-US" sz="1200" dirty="0">
                <a:solidFill>
                  <a:schemeClr val="tx2"/>
                </a:solidFill>
                <a:latin typeface="微软雅黑" pitchFamily="34" charset="-122"/>
                <a:cs typeface="方正兰亭纤黑简体"/>
              </a:rPr>
              <a:t>单击此处添加文字阐述，添加简短问题说明文字，具体说明文字在此处添加此处。</a:t>
            </a:r>
          </a:p>
        </p:txBody>
      </p:sp>
      <p:sp>
        <p:nvSpPr>
          <p:cNvPr id="16" name="文本框 7"/>
          <p:cNvSpPr txBox="1">
            <a:spLocks noChangeArrowheads="1"/>
          </p:cNvSpPr>
          <p:nvPr/>
        </p:nvSpPr>
        <p:spPr bwMode="auto">
          <a:xfrm>
            <a:off x="6904353" y="1488343"/>
            <a:ext cx="1979255"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97" tIns="45649" rIns="91297" bIns="4564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425" dirty="0">
                <a:solidFill>
                  <a:schemeClr val="accent3"/>
                </a:solidFill>
                <a:latin typeface="微软雅黑" pitchFamily="34" charset="-122"/>
              </a:rPr>
              <a:t>添加文本信息</a:t>
            </a:r>
            <a:endParaRPr lang="en-US" altLang="zh-CN" sz="1425" dirty="0">
              <a:solidFill>
                <a:schemeClr val="accent3"/>
              </a:solidFill>
              <a:latin typeface="微软雅黑" pitchFamily="34" charset="-122"/>
            </a:endParaRPr>
          </a:p>
          <a:p>
            <a:pPr algn="just" fontAlgn="base">
              <a:spcBef>
                <a:spcPct val="0"/>
              </a:spcBef>
              <a:spcAft>
                <a:spcPct val="0"/>
              </a:spcAft>
            </a:pPr>
            <a:r>
              <a:rPr lang="zh-CN" altLang="en-US" sz="1200" dirty="0">
                <a:solidFill>
                  <a:schemeClr val="tx2"/>
                </a:solidFill>
                <a:latin typeface="微软雅黑" pitchFamily="34" charset="-122"/>
                <a:cs typeface="方正兰亭纤黑简体"/>
              </a:rPr>
              <a:t>单击此处添加文字阐述，添加简短问题说明文字，具体说明文字在此处添加此处。</a:t>
            </a:r>
          </a:p>
        </p:txBody>
      </p:sp>
      <p:sp>
        <p:nvSpPr>
          <p:cNvPr id="17" name="文本框 7"/>
          <p:cNvSpPr txBox="1">
            <a:spLocks noChangeArrowheads="1"/>
          </p:cNvSpPr>
          <p:nvPr/>
        </p:nvSpPr>
        <p:spPr bwMode="auto">
          <a:xfrm>
            <a:off x="6904353" y="3432559"/>
            <a:ext cx="1979255"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97" tIns="45649" rIns="91297" bIns="4564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425" dirty="0">
                <a:solidFill>
                  <a:schemeClr val="accent2"/>
                </a:solidFill>
                <a:latin typeface="微软雅黑" pitchFamily="34" charset="-122"/>
              </a:rPr>
              <a:t>添加文本信息</a:t>
            </a:r>
            <a:endParaRPr lang="en-US" altLang="zh-CN" sz="1425" dirty="0">
              <a:solidFill>
                <a:schemeClr val="accent2"/>
              </a:solidFill>
              <a:latin typeface="微软雅黑" pitchFamily="34" charset="-122"/>
            </a:endParaRPr>
          </a:p>
          <a:p>
            <a:pPr algn="just" fontAlgn="base">
              <a:spcBef>
                <a:spcPct val="0"/>
              </a:spcBef>
              <a:spcAft>
                <a:spcPct val="0"/>
              </a:spcAft>
            </a:pPr>
            <a:r>
              <a:rPr lang="zh-CN" altLang="en-US" sz="1200" dirty="0">
                <a:solidFill>
                  <a:schemeClr val="tx2"/>
                </a:solidFill>
                <a:latin typeface="微软雅黑" pitchFamily="34" charset="-122"/>
                <a:cs typeface="方正兰亭纤黑简体"/>
              </a:rPr>
              <a:t>单击此处添加文字阐述，添加简短问题说明文字，具体说明文字在此处添加此处。</a:t>
            </a:r>
          </a:p>
        </p:txBody>
      </p:sp>
    </p:spTree>
    <p:extLst>
      <p:ext uri="{BB962C8B-B14F-4D97-AF65-F5344CB8AC3E}">
        <p14:creationId xmlns:p14="http://schemas.microsoft.com/office/powerpoint/2010/main" val="2805356526"/>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1+#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down)">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animBg="1"/>
      <p:bldP spid="11" grpId="0" animBg="1"/>
      <p:bldP spid="12" grpId="0" animBg="1"/>
      <p:bldP spid="13" grpId="0" animBg="1"/>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27" name="Rectangle 3"/>
          <p:cNvSpPr txBox="1">
            <a:spLocks noChangeArrowheads="1"/>
          </p:cNvSpPr>
          <p:nvPr/>
        </p:nvSpPr>
        <p:spPr bwMode="auto">
          <a:xfrm>
            <a:off x="3783836" y="2694334"/>
            <a:ext cx="1423928" cy="215444"/>
          </a:xfrm>
          <a:prstGeom prst="rect">
            <a:avLst/>
          </a:prstGeom>
          <a:noFill/>
          <a:ln w="9525">
            <a:noFill/>
            <a:miter lim="800000"/>
            <a:headEnd/>
            <a:tailEnd/>
          </a:ln>
        </p:spPr>
        <p:txBody>
          <a:bodyPr wrap="square" lIns="0" tIns="0" rIns="0" bIns="0" anchor="ctr">
            <a:spAutoFit/>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zh-CN" altLang="en-US" dirty="0">
                <a:solidFill>
                  <a:schemeClr val="accent3"/>
                </a:solidFill>
                <a:latin typeface="微软雅黑" pitchFamily="34" charset="-122"/>
                <a:ea typeface="微软雅黑" pitchFamily="34" charset="-122"/>
              </a:rPr>
              <a:t>单击编辑标题</a:t>
            </a:r>
          </a:p>
        </p:txBody>
      </p:sp>
      <p:grpSp>
        <p:nvGrpSpPr>
          <p:cNvPr id="28" name="그룹 1"/>
          <p:cNvGrpSpPr/>
          <p:nvPr/>
        </p:nvGrpSpPr>
        <p:grpSpPr>
          <a:xfrm rot="17100000">
            <a:off x="3278405" y="1460935"/>
            <a:ext cx="2434791" cy="2434791"/>
            <a:chOff x="3844654" y="2674884"/>
            <a:chExt cx="3073942" cy="3073942"/>
          </a:xfrm>
        </p:grpSpPr>
        <p:sp>
          <p:nvSpPr>
            <p:cNvPr id="29" name="타원 5"/>
            <p:cNvSpPr/>
            <p:nvPr/>
          </p:nvSpPr>
          <p:spPr>
            <a:xfrm>
              <a:off x="4411663" y="3241893"/>
              <a:ext cx="1939924" cy="1939924"/>
            </a:xfrm>
            <a:prstGeom prst="ellipse">
              <a:avLst/>
            </a:prstGeom>
            <a:no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微软雅黑" panose="020B0503020204020204" pitchFamily="34" charset="-122"/>
              </a:endParaRPr>
            </a:p>
          </p:txBody>
        </p:sp>
        <p:sp>
          <p:nvSpPr>
            <p:cNvPr id="30" name="막힌 원호 9"/>
            <p:cNvSpPr/>
            <p:nvPr/>
          </p:nvSpPr>
          <p:spPr>
            <a:xfrm flipH="1" flipV="1">
              <a:off x="3844654" y="2674884"/>
              <a:ext cx="3073942" cy="3073942"/>
            </a:xfrm>
            <a:prstGeom prst="blockArc">
              <a:avLst>
                <a:gd name="adj1" fmla="val 21599999"/>
                <a:gd name="adj2" fmla="val 8180671"/>
                <a:gd name="adj3" fmla="val 1191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微软雅黑" panose="020B0503020204020204" pitchFamily="34" charset="-122"/>
              </a:endParaRPr>
            </a:p>
          </p:txBody>
        </p:sp>
        <p:sp>
          <p:nvSpPr>
            <p:cNvPr id="31" name="이등변 삼각형 10"/>
            <p:cNvSpPr/>
            <p:nvPr/>
          </p:nvSpPr>
          <p:spPr>
            <a:xfrm rot="18900000" flipH="1" flipV="1">
              <a:off x="6223428" y="3178813"/>
              <a:ext cx="631564" cy="54445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微软雅黑" panose="020B0503020204020204" pitchFamily="34" charset="-122"/>
              </a:endParaRPr>
            </a:p>
          </p:txBody>
        </p:sp>
        <p:sp>
          <p:nvSpPr>
            <p:cNvPr id="32" name="막힌 원호 11"/>
            <p:cNvSpPr/>
            <p:nvPr/>
          </p:nvSpPr>
          <p:spPr>
            <a:xfrm>
              <a:off x="3844654" y="2674884"/>
              <a:ext cx="3073942" cy="3073942"/>
            </a:xfrm>
            <a:prstGeom prst="blockArc">
              <a:avLst>
                <a:gd name="adj1" fmla="val 21599999"/>
                <a:gd name="adj2" fmla="val 8180671"/>
                <a:gd name="adj3" fmla="val 1191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微软雅黑" panose="020B0503020204020204" pitchFamily="34" charset="-122"/>
              </a:endParaRPr>
            </a:p>
          </p:txBody>
        </p:sp>
        <p:sp>
          <p:nvSpPr>
            <p:cNvPr id="33" name="이등변 삼각형 12"/>
            <p:cNvSpPr/>
            <p:nvPr/>
          </p:nvSpPr>
          <p:spPr>
            <a:xfrm rot="8100000" flipV="1">
              <a:off x="3916007" y="4716260"/>
              <a:ext cx="631564" cy="54445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微软雅黑" panose="020B0503020204020204" pitchFamily="34" charset="-122"/>
              </a:endParaRPr>
            </a:p>
          </p:txBody>
        </p:sp>
      </p:grpSp>
      <p:grpSp>
        <p:nvGrpSpPr>
          <p:cNvPr id="34" name="그룹 16"/>
          <p:cNvGrpSpPr/>
          <p:nvPr/>
        </p:nvGrpSpPr>
        <p:grpSpPr>
          <a:xfrm>
            <a:off x="1194435" y="1773692"/>
            <a:ext cx="1904619" cy="1173499"/>
            <a:chOff x="5787884" y="4784817"/>
            <a:chExt cx="1904618" cy="1173500"/>
          </a:xfrm>
        </p:grpSpPr>
        <p:sp>
          <p:nvSpPr>
            <p:cNvPr id="35" name="Rectangle 3"/>
            <p:cNvSpPr txBox="1">
              <a:spLocks noChangeArrowheads="1"/>
            </p:cNvSpPr>
            <p:nvPr/>
          </p:nvSpPr>
          <p:spPr bwMode="auto">
            <a:xfrm>
              <a:off x="5787884" y="5034986"/>
              <a:ext cx="1904618" cy="923331"/>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a:lnSpc>
                  <a:spcPct val="120000"/>
                </a:lnSpc>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endParaRPr lang="en-US" altLang="zh-CN" sz="1000" dirty="0">
                <a:solidFill>
                  <a:schemeClr val="tx2"/>
                </a:solidFill>
                <a:latin typeface="微软雅黑" pitchFamily="34" charset="-122"/>
                <a:ea typeface="微软雅黑" pitchFamily="34" charset="-122"/>
                <a:sym typeface="Arial" pitchFamily="34" charset="0"/>
              </a:endParaRPr>
            </a:p>
          </p:txBody>
        </p:sp>
        <p:sp>
          <p:nvSpPr>
            <p:cNvPr id="36" name="speed"/>
            <p:cNvSpPr txBox="1">
              <a:spLocks noChangeArrowheads="1"/>
            </p:cNvSpPr>
            <p:nvPr/>
          </p:nvSpPr>
          <p:spPr bwMode="auto">
            <a:xfrm>
              <a:off x="5787884" y="4784817"/>
              <a:ext cx="1904618" cy="215444"/>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zh-CN" altLang="en-US" dirty="0">
                  <a:solidFill>
                    <a:schemeClr val="accent1"/>
                  </a:solidFill>
                  <a:latin typeface="微软雅黑" pitchFamily="34" charset="-122"/>
                  <a:ea typeface="微软雅黑" pitchFamily="34" charset="-122"/>
                </a:rPr>
                <a:t>单击编辑标题</a:t>
              </a:r>
            </a:p>
          </p:txBody>
        </p:sp>
      </p:grpSp>
      <p:sp>
        <p:nvSpPr>
          <p:cNvPr id="37" name="타원 2"/>
          <p:cNvSpPr/>
          <p:nvPr/>
        </p:nvSpPr>
        <p:spPr>
          <a:xfrm>
            <a:off x="1355979" y="2904302"/>
            <a:ext cx="828675" cy="8286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微软雅黑" panose="020B0503020204020204" pitchFamily="34" charset="-122"/>
            </a:endParaRPr>
          </a:p>
        </p:txBody>
      </p:sp>
      <p:sp>
        <p:nvSpPr>
          <p:cNvPr id="38" name="타원 19"/>
          <p:cNvSpPr/>
          <p:nvPr/>
        </p:nvSpPr>
        <p:spPr>
          <a:xfrm>
            <a:off x="2270379" y="2904302"/>
            <a:ext cx="828675" cy="8286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微软雅黑" panose="020B0503020204020204" pitchFamily="34" charset="-122"/>
            </a:endParaRPr>
          </a:p>
        </p:txBody>
      </p:sp>
      <p:sp>
        <p:nvSpPr>
          <p:cNvPr id="39" name="타원 20"/>
          <p:cNvSpPr/>
          <p:nvPr/>
        </p:nvSpPr>
        <p:spPr>
          <a:xfrm>
            <a:off x="5986800" y="2904302"/>
            <a:ext cx="828675" cy="8286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微软雅黑" panose="020B0503020204020204" pitchFamily="34" charset="-122"/>
            </a:endParaRPr>
          </a:p>
        </p:txBody>
      </p:sp>
      <p:sp>
        <p:nvSpPr>
          <p:cNvPr id="40" name="타원 21"/>
          <p:cNvSpPr/>
          <p:nvPr/>
        </p:nvSpPr>
        <p:spPr>
          <a:xfrm>
            <a:off x="6901200" y="2904302"/>
            <a:ext cx="828675" cy="8286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latin typeface="微软雅黑" panose="020B0503020204020204" pitchFamily="34" charset="-122"/>
            </a:endParaRPr>
          </a:p>
        </p:txBody>
      </p:sp>
      <p:grpSp>
        <p:nvGrpSpPr>
          <p:cNvPr id="41" name="그룹 23"/>
          <p:cNvGrpSpPr/>
          <p:nvPr/>
        </p:nvGrpSpPr>
        <p:grpSpPr>
          <a:xfrm>
            <a:off x="5986799" y="1773692"/>
            <a:ext cx="1904619" cy="1173499"/>
            <a:chOff x="5787884" y="4784817"/>
            <a:chExt cx="1904618" cy="1173500"/>
          </a:xfrm>
        </p:grpSpPr>
        <p:sp>
          <p:nvSpPr>
            <p:cNvPr id="42" name="Rectangle 3"/>
            <p:cNvSpPr txBox="1">
              <a:spLocks noChangeArrowheads="1"/>
            </p:cNvSpPr>
            <p:nvPr/>
          </p:nvSpPr>
          <p:spPr bwMode="auto">
            <a:xfrm>
              <a:off x="5787884" y="5034986"/>
              <a:ext cx="1904618" cy="923331"/>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a:lnSpc>
                  <a:spcPct val="120000"/>
                </a:lnSpc>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endParaRPr lang="en-US" altLang="zh-CN" sz="1000" dirty="0">
                <a:solidFill>
                  <a:schemeClr val="tx2"/>
                </a:solidFill>
                <a:latin typeface="微软雅黑" pitchFamily="34" charset="-122"/>
                <a:ea typeface="微软雅黑" pitchFamily="34" charset="-122"/>
                <a:sym typeface="Arial" pitchFamily="34" charset="0"/>
              </a:endParaRPr>
            </a:p>
          </p:txBody>
        </p:sp>
        <p:sp>
          <p:nvSpPr>
            <p:cNvPr id="43" name="speed"/>
            <p:cNvSpPr txBox="1">
              <a:spLocks noChangeArrowheads="1"/>
            </p:cNvSpPr>
            <p:nvPr/>
          </p:nvSpPr>
          <p:spPr bwMode="auto">
            <a:xfrm>
              <a:off x="5787884" y="4784817"/>
              <a:ext cx="1904618" cy="215444"/>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zh-CN" altLang="en-US" dirty="0">
                  <a:solidFill>
                    <a:schemeClr val="accent5"/>
                  </a:solidFill>
                  <a:latin typeface="微软雅黑" pitchFamily="34" charset="-122"/>
                  <a:ea typeface="微软雅黑" pitchFamily="34" charset="-122"/>
                </a:rPr>
                <a:t>单击编辑标题</a:t>
              </a:r>
            </a:p>
          </p:txBody>
        </p:sp>
      </p:grpSp>
      <p:sp>
        <p:nvSpPr>
          <p:cNvPr id="44" name="Freeform 8"/>
          <p:cNvSpPr>
            <a:spLocks noEditPoints="1"/>
          </p:cNvSpPr>
          <p:nvPr/>
        </p:nvSpPr>
        <p:spPr bwMode="auto">
          <a:xfrm>
            <a:off x="1559962" y="3108664"/>
            <a:ext cx="420708" cy="419948"/>
          </a:xfrm>
          <a:custGeom>
            <a:avLst/>
            <a:gdLst>
              <a:gd name="T0" fmla="*/ 616 w 1108"/>
              <a:gd name="T1" fmla="*/ 812 h 1105"/>
              <a:gd name="T2" fmla="*/ 660 w 1108"/>
              <a:gd name="T3" fmla="*/ 767 h 1105"/>
              <a:gd name="T4" fmla="*/ 766 w 1108"/>
              <a:gd name="T5" fmla="*/ 654 h 1105"/>
              <a:gd name="T6" fmla="*/ 879 w 1108"/>
              <a:gd name="T7" fmla="*/ 449 h 1105"/>
              <a:gd name="T8" fmla="*/ 856 w 1108"/>
              <a:gd name="T9" fmla="*/ 277 h 1105"/>
              <a:gd name="T10" fmla="*/ 749 w 1108"/>
              <a:gd name="T11" fmla="*/ 142 h 1105"/>
              <a:gd name="T12" fmla="*/ 588 w 1108"/>
              <a:gd name="T13" fmla="*/ 80 h 1105"/>
              <a:gd name="T14" fmla="*/ 427 w 1108"/>
              <a:gd name="T15" fmla="*/ 104 h 1105"/>
              <a:gd name="T16" fmla="*/ 292 w 1108"/>
              <a:gd name="T17" fmla="*/ 209 h 1105"/>
              <a:gd name="T18" fmla="*/ 229 w 1108"/>
              <a:gd name="T19" fmla="*/ 371 h 1105"/>
              <a:gd name="T20" fmla="*/ 273 w 1108"/>
              <a:gd name="T21" fmla="*/ 571 h 1105"/>
              <a:gd name="T22" fmla="*/ 420 w 1108"/>
              <a:gd name="T23" fmla="*/ 708 h 1105"/>
              <a:gd name="T24" fmla="*/ 623 w 1108"/>
              <a:gd name="T25" fmla="*/ 1079 h 1105"/>
              <a:gd name="T26" fmla="*/ 506 w 1108"/>
              <a:gd name="T27" fmla="*/ 1098 h 1105"/>
              <a:gd name="T28" fmla="*/ 424 w 1108"/>
              <a:gd name="T29" fmla="*/ 1055 h 1105"/>
              <a:gd name="T30" fmla="*/ 373 w 1108"/>
              <a:gd name="T31" fmla="*/ 989 h 1105"/>
              <a:gd name="T32" fmla="*/ 292 w 1108"/>
              <a:gd name="T33" fmla="*/ 714 h 1105"/>
              <a:gd name="T34" fmla="*/ 153 w 1108"/>
              <a:gd name="T35" fmla="*/ 459 h 1105"/>
              <a:gd name="T36" fmla="*/ 181 w 1108"/>
              <a:gd name="T37" fmla="*/ 247 h 1105"/>
              <a:gd name="T38" fmla="*/ 312 w 1108"/>
              <a:gd name="T39" fmla="*/ 81 h 1105"/>
              <a:gd name="T40" fmla="*/ 513 w 1108"/>
              <a:gd name="T41" fmla="*/ 2 h 1105"/>
              <a:gd name="T42" fmla="*/ 712 w 1108"/>
              <a:gd name="T43" fmla="*/ 32 h 1105"/>
              <a:gd name="T44" fmla="*/ 879 w 1108"/>
              <a:gd name="T45" fmla="*/ 163 h 1105"/>
              <a:gd name="T46" fmla="*/ 956 w 1108"/>
              <a:gd name="T47" fmla="*/ 363 h 1105"/>
              <a:gd name="T48" fmla="*/ 903 w 1108"/>
              <a:gd name="T49" fmla="*/ 611 h 1105"/>
              <a:gd name="T50" fmla="*/ 739 w 1108"/>
              <a:gd name="T51" fmla="*/ 770 h 1105"/>
              <a:gd name="T52" fmla="*/ 716 w 1108"/>
              <a:gd name="T53" fmla="*/ 1032 h 1105"/>
              <a:gd name="T54" fmla="*/ 631 w 1108"/>
              <a:gd name="T55" fmla="*/ 1062 h 1105"/>
              <a:gd name="T56" fmla="*/ 939 w 1108"/>
              <a:gd name="T57" fmla="*/ 623 h 1105"/>
              <a:gd name="T58" fmla="*/ 1029 w 1108"/>
              <a:gd name="T59" fmla="*/ 646 h 1105"/>
              <a:gd name="T60" fmla="*/ 1023 w 1108"/>
              <a:gd name="T61" fmla="*/ 688 h 1105"/>
              <a:gd name="T62" fmla="*/ 965 w 1108"/>
              <a:gd name="T63" fmla="*/ 191 h 1105"/>
              <a:gd name="T64" fmla="*/ 937 w 1108"/>
              <a:gd name="T65" fmla="*/ 159 h 1105"/>
              <a:gd name="T66" fmla="*/ 1023 w 1108"/>
              <a:gd name="T67" fmla="*/ 113 h 1105"/>
              <a:gd name="T68" fmla="*/ 1029 w 1108"/>
              <a:gd name="T69" fmla="*/ 156 h 1105"/>
              <a:gd name="T70" fmla="*/ 1002 w 1108"/>
              <a:gd name="T71" fmla="*/ 411 h 1105"/>
              <a:gd name="T72" fmla="*/ 1025 w 1108"/>
              <a:gd name="T73" fmla="*/ 375 h 1105"/>
              <a:gd name="T74" fmla="*/ 1108 w 1108"/>
              <a:gd name="T75" fmla="*/ 401 h 1105"/>
              <a:gd name="T76" fmla="*/ 160 w 1108"/>
              <a:gd name="T77" fmla="*/ 143 h 1105"/>
              <a:gd name="T78" fmla="*/ 166 w 1108"/>
              <a:gd name="T79" fmla="*/ 182 h 1105"/>
              <a:gd name="T80" fmla="*/ 76 w 1108"/>
              <a:gd name="T81" fmla="*/ 152 h 1105"/>
              <a:gd name="T82" fmla="*/ 90 w 1108"/>
              <a:gd name="T83" fmla="*/ 112 h 1105"/>
              <a:gd name="T84" fmla="*/ 148 w 1108"/>
              <a:gd name="T85" fmla="*/ 610 h 1105"/>
              <a:gd name="T86" fmla="*/ 169 w 1108"/>
              <a:gd name="T87" fmla="*/ 648 h 1105"/>
              <a:gd name="T88" fmla="*/ 81 w 1108"/>
              <a:gd name="T89" fmla="*/ 686 h 1105"/>
              <a:gd name="T90" fmla="*/ 84 w 1108"/>
              <a:gd name="T91" fmla="*/ 643 h 1105"/>
              <a:gd name="T92" fmla="*/ 109 w 1108"/>
              <a:gd name="T93" fmla="*/ 396 h 1105"/>
              <a:gd name="T94" fmla="*/ 26 w 1108"/>
              <a:gd name="T95" fmla="*/ 427 h 1105"/>
              <a:gd name="T96" fmla="*/ 0 w 1108"/>
              <a:gd name="T97" fmla="*/ 396 h 1105"/>
              <a:gd name="T98" fmla="*/ 359 w 1108"/>
              <a:gd name="T99" fmla="*/ 286 h 1105"/>
              <a:gd name="T100" fmla="*/ 387 w 1108"/>
              <a:gd name="T101" fmla="*/ 253 h 1105"/>
              <a:gd name="T102" fmla="*/ 479 w 1108"/>
              <a:gd name="T103" fmla="*/ 306 h 1105"/>
              <a:gd name="T104" fmla="*/ 540 w 1108"/>
              <a:gd name="T105" fmla="*/ 238 h 1105"/>
              <a:gd name="T106" fmla="*/ 579 w 1108"/>
              <a:gd name="T107" fmla="*/ 254 h 1105"/>
              <a:gd name="T108" fmla="*/ 700 w 1108"/>
              <a:gd name="T109" fmla="*/ 272 h 1105"/>
              <a:gd name="T110" fmla="*/ 737 w 1108"/>
              <a:gd name="T111" fmla="*/ 256 h 1105"/>
              <a:gd name="T112" fmla="*/ 649 w 1108"/>
              <a:gd name="T113" fmla="*/ 620 h 1105"/>
              <a:gd name="T114" fmla="*/ 607 w 1108"/>
              <a:gd name="T115" fmla="*/ 616 h 1105"/>
              <a:gd name="T116" fmla="*/ 600 w 1108"/>
              <a:gd name="T117" fmla="*/ 353 h 1105"/>
              <a:gd name="T118" fmla="*/ 554 w 1108"/>
              <a:gd name="T119" fmla="*/ 440 h 1105"/>
              <a:gd name="T120" fmla="*/ 528 w 1108"/>
              <a:gd name="T121" fmla="*/ 350 h 1105"/>
              <a:gd name="T122" fmla="*/ 505 w 1108"/>
              <a:gd name="T123" fmla="*/ 607 h 1105"/>
              <a:gd name="T124" fmla="*/ 467 w 1108"/>
              <a:gd name="T125" fmla="*/ 626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8" h="1105">
                <a:moveTo>
                  <a:pt x="451" y="781"/>
                </a:moveTo>
                <a:lnTo>
                  <a:pt x="451" y="781"/>
                </a:lnTo>
                <a:lnTo>
                  <a:pt x="453" y="787"/>
                </a:lnTo>
                <a:lnTo>
                  <a:pt x="455" y="794"/>
                </a:lnTo>
                <a:lnTo>
                  <a:pt x="459" y="799"/>
                </a:lnTo>
                <a:lnTo>
                  <a:pt x="465" y="803"/>
                </a:lnTo>
                <a:lnTo>
                  <a:pt x="471" y="808"/>
                </a:lnTo>
                <a:lnTo>
                  <a:pt x="478" y="810"/>
                </a:lnTo>
                <a:lnTo>
                  <a:pt x="485" y="812"/>
                </a:lnTo>
                <a:lnTo>
                  <a:pt x="493" y="812"/>
                </a:lnTo>
                <a:lnTo>
                  <a:pt x="616" y="812"/>
                </a:lnTo>
                <a:lnTo>
                  <a:pt x="616" y="812"/>
                </a:lnTo>
                <a:lnTo>
                  <a:pt x="623" y="812"/>
                </a:lnTo>
                <a:lnTo>
                  <a:pt x="631" y="810"/>
                </a:lnTo>
                <a:lnTo>
                  <a:pt x="637" y="806"/>
                </a:lnTo>
                <a:lnTo>
                  <a:pt x="644" y="803"/>
                </a:lnTo>
                <a:lnTo>
                  <a:pt x="649" y="799"/>
                </a:lnTo>
                <a:lnTo>
                  <a:pt x="654" y="794"/>
                </a:lnTo>
                <a:lnTo>
                  <a:pt x="656" y="787"/>
                </a:lnTo>
                <a:lnTo>
                  <a:pt x="658" y="781"/>
                </a:lnTo>
                <a:lnTo>
                  <a:pt x="658" y="781"/>
                </a:lnTo>
                <a:lnTo>
                  <a:pt x="660" y="767"/>
                </a:lnTo>
                <a:lnTo>
                  <a:pt x="663" y="754"/>
                </a:lnTo>
                <a:lnTo>
                  <a:pt x="668" y="741"/>
                </a:lnTo>
                <a:lnTo>
                  <a:pt x="674" y="729"/>
                </a:lnTo>
                <a:lnTo>
                  <a:pt x="680" y="718"/>
                </a:lnTo>
                <a:lnTo>
                  <a:pt x="689" y="708"/>
                </a:lnTo>
                <a:lnTo>
                  <a:pt x="700" y="700"/>
                </a:lnTo>
                <a:lnTo>
                  <a:pt x="712" y="692"/>
                </a:lnTo>
                <a:lnTo>
                  <a:pt x="712" y="692"/>
                </a:lnTo>
                <a:lnTo>
                  <a:pt x="731" y="680"/>
                </a:lnTo>
                <a:lnTo>
                  <a:pt x="748" y="668"/>
                </a:lnTo>
                <a:lnTo>
                  <a:pt x="766" y="654"/>
                </a:lnTo>
                <a:lnTo>
                  <a:pt x="782" y="639"/>
                </a:lnTo>
                <a:lnTo>
                  <a:pt x="797" y="624"/>
                </a:lnTo>
                <a:lnTo>
                  <a:pt x="811" y="607"/>
                </a:lnTo>
                <a:lnTo>
                  <a:pt x="824" y="590"/>
                </a:lnTo>
                <a:lnTo>
                  <a:pt x="836" y="571"/>
                </a:lnTo>
                <a:lnTo>
                  <a:pt x="846" y="553"/>
                </a:lnTo>
                <a:lnTo>
                  <a:pt x="855" y="533"/>
                </a:lnTo>
                <a:lnTo>
                  <a:pt x="863" y="513"/>
                </a:lnTo>
                <a:lnTo>
                  <a:pt x="869" y="492"/>
                </a:lnTo>
                <a:lnTo>
                  <a:pt x="875" y="471"/>
                </a:lnTo>
                <a:lnTo>
                  <a:pt x="879" y="449"/>
                </a:lnTo>
                <a:lnTo>
                  <a:pt x="881" y="427"/>
                </a:lnTo>
                <a:lnTo>
                  <a:pt x="881" y="404"/>
                </a:lnTo>
                <a:lnTo>
                  <a:pt x="881" y="404"/>
                </a:lnTo>
                <a:lnTo>
                  <a:pt x="881" y="388"/>
                </a:lnTo>
                <a:lnTo>
                  <a:pt x="880" y="371"/>
                </a:lnTo>
                <a:lnTo>
                  <a:pt x="878" y="355"/>
                </a:lnTo>
                <a:lnTo>
                  <a:pt x="875" y="339"/>
                </a:lnTo>
                <a:lnTo>
                  <a:pt x="871" y="323"/>
                </a:lnTo>
                <a:lnTo>
                  <a:pt x="867" y="307"/>
                </a:lnTo>
                <a:lnTo>
                  <a:pt x="862" y="292"/>
                </a:lnTo>
                <a:lnTo>
                  <a:pt x="856" y="277"/>
                </a:lnTo>
                <a:lnTo>
                  <a:pt x="849" y="263"/>
                </a:lnTo>
                <a:lnTo>
                  <a:pt x="842" y="249"/>
                </a:lnTo>
                <a:lnTo>
                  <a:pt x="834" y="235"/>
                </a:lnTo>
                <a:lnTo>
                  <a:pt x="826" y="222"/>
                </a:lnTo>
                <a:lnTo>
                  <a:pt x="816" y="209"/>
                </a:lnTo>
                <a:lnTo>
                  <a:pt x="807" y="196"/>
                </a:lnTo>
                <a:lnTo>
                  <a:pt x="797" y="184"/>
                </a:lnTo>
                <a:lnTo>
                  <a:pt x="785" y="174"/>
                </a:lnTo>
                <a:lnTo>
                  <a:pt x="774" y="163"/>
                </a:lnTo>
                <a:lnTo>
                  <a:pt x="762" y="152"/>
                </a:lnTo>
                <a:lnTo>
                  <a:pt x="749" y="142"/>
                </a:lnTo>
                <a:lnTo>
                  <a:pt x="738" y="134"/>
                </a:lnTo>
                <a:lnTo>
                  <a:pt x="724" y="125"/>
                </a:lnTo>
                <a:lnTo>
                  <a:pt x="711" y="118"/>
                </a:lnTo>
                <a:lnTo>
                  <a:pt x="697" y="110"/>
                </a:lnTo>
                <a:lnTo>
                  <a:pt x="682" y="104"/>
                </a:lnTo>
                <a:lnTo>
                  <a:pt x="666" y="97"/>
                </a:lnTo>
                <a:lnTo>
                  <a:pt x="651" y="93"/>
                </a:lnTo>
                <a:lnTo>
                  <a:pt x="636" y="88"/>
                </a:lnTo>
                <a:lnTo>
                  <a:pt x="620" y="84"/>
                </a:lnTo>
                <a:lnTo>
                  <a:pt x="604" y="82"/>
                </a:lnTo>
                <a:lnTo>
                  <a:pt x="588" y="80"/>
                </a:lnTo>
                <a:lnTo>
                  <a:pt x="572" y="78"/>
                </a:lnTo>
                <a:lnTo>
                  <a:pt x="554" y="78"/>
                </a:lnTo>
                <a:lnTo>
                  <a:pt x="554" y="78"/>
                </a:lnTo>
                <a:lnTo>
                  <a:pt x="537" y="78"/>
                </a:lnTo>
                <a:lnTo>
                  <a:pt x="521" y="80"/>
                </a:lnTo>
                <a:lnTo>
                  <a:pt x="505" y="82"/>
                </a:lnTo>
                <a:lnTo>
                  <a:pt x="489" y="84"/>
                </a:lnTo>
                <a:lnTo>
                  <a:pt x="472" y="88"/>
                </a:lnTo>
                <a:lnTo>
                  <a:pt x="457" y="93"/>
                </a:lnTo>
                <a:lnTo>
                  <a:pt x="442" y="97"/>
                </a:lnTo>
                <a:lnTo>
                  <a:pt x="427" y="104"/>
                </a:lnTo>
                <a:lnTo>
                  <a:pt x="412" y="110"/>
                </a:lnTo>
                <a:lnTo>
                  <a:pt x="398" y="118"/>
                </a:lnTo>
                <a:lnTo>
                  <a:pt x="385" y="125"/>
                </a:lnTo>
                <a:lnTo>
                  <a:pt x="371" y="134"/>
                </a:lnTo>
                <a:lnTo>
                  <a:pt x="359" y="142"/>
                </a:lnTo>
                <a:lnTo>
                  <a:pt x="346" y="152"/>
                </a:lnTo>
                <a:lnTo>
                  <a:pt x="334" y="163"/>
                </a:lnTo>
                <a:lnTo>
                  <a:pt x="324" y="174"/>
                </a:lnTo>
                <a:lnTo>
                  <a:pt x="312" y="184"/>
                </a:lnTo>
                <a:lnTo>
                  <a:pt x="302" y="196"/>
                </a:lnTo>
                <a:lnTo>
                  <a:pt x="292" y="209"/>
                </a:lnTo>
                <a:lnTo>
                  <a:pt x="283" y="222"/>
                </a:lnTo>
                <a:lnTo>
                  <a:pt x="275" y="235"/>
                </a:lnTo>
                <a:lnTo>
                  <a:pt x="266" y="249"/>
                </a:lnTo>
                <a:lnTo>
                  <a:pt x="260" y="263"/>
                </a:lnTo>
                <a:lnTo>
                  <a:pt x="252" y="277"/>
                </a:lnTo>
                <a:lnTo>
                  <a:pt x="247" y="292"/>
                </a:lnTo>
                <a:lnTo>
                  <a:pt x="242" y="307"/>
                </a:lnTo>
                <a:lnTo>
                  <a:pt x="237" y="323"/>
                </a:lnTo>
                <a:lnTo>
                  <a:pt x="234" y="339"/>
                </a:lnTo>
                <a:lnTo>
                  <a:pt x="231" y="355"/>
                </a:lnTo>
                <a:lnTo>
                  <a:pt x="229" y="371"/>
                </a:lnTo>
                <a:lnTo>
                  <a:pt x="228" y="388"/>
                </a:lnTo>
                <a:lnTo>
                  <a:pt x="228" y="404"/>
                </a:lnTo>
                <a:lnTo>
                  <a:pt x="228" y="404"/>
                </a:lnTo>
                <a:lnTo>
                  <a:pt x="228" y="427"/>
                </a:lnTo>
                <a:lnTo>
                  <a:pt x="230" y="449"/>
                </a:lnTo>
                <a:lnTo>
                  <a:pt x="234" y="471"/>
                </a:lnTo>
                <a:lnTo>
                  <a:pt x="240" y="492"/>
                </a:lnTo>
                <a:lnTo>
                  <a:pt x="246" y="513"/>
                </a:lnTo>
                <a:lnTo>
                  <a:pt x="254" y="533"/>
                </a:lnTo>
                <a:lnTo>
                  <a:pt x="262" y="553"/>
                </a:lnTo>
                <a:lnTo>
                  <a:pt x="273" y="571"/>
                </a:lnTo>
                <a:lnTo>
                  <a:pt x="285" y="590"/>
                </a:lnTo>
                <a:lnTo>
                  <a:pt x="298" y="607"/>
                </a:lnTo>
                <a:lnTo>
                  <a:pt x="312" y="624"/>
                </a:lnTo>
                <a:lnTo>
                  <a:pt x="327" y="639"/>
                </a:lnTo>
                <a:lnTo>
                  <a:pt x="343" y="654"/>
                </a:lnTo>
                <a:lnTo>
                  <a:pt x="360" y="668"/>
                </a:lnTo>
                <a:lnTo>
                  <a:pt x="379" y="680"/>
                </a:lnTo>
                <a:lnTo>
                  <a:pt x="397" y="692"/>
                </a:lnTo>
                <a:lnTo>
                  <a:pt x="397" y="692"/>
                </a:lnTo>
                <a:lnTo>
                  <a:pt x="409" y="700"/>
                </a:lnTo>
                <a:lnTo>
                  <a:pt x="420" y="708"/>
                </a:lnTo>
                <a:lnTo>
                  <a:pt x="428" y="718"/>
                </a:lnTo>
                <a:lnTo>
                  <a:pt x="435" y="729"/>
                </a:lnTo>
                <a:lnTo>
                  <a:pt x="441" y="741"/>
                </a:lnTo>
                <a:lnTo>
                  <a:pt x="445" y="754"/>
                </a:lnTo>
                <a:lnTo>
                  <a:pt x="449" y="767"/>
                </a:lnTo>
                <a:lnTo>
                  <a:pt x="451" y="781"/>
                </a:lnTo>
                <a:lnTo>
                  <a:pt x="451" y="781"/>
                </a:lnTo>
                <a:close/>
                <a:moveTo>
                  <a:pt x="631" y="1062"/>
                </a:moveTo>
                <a:lnTo>
                  <a:pt x="631" y="1062"/>
                </a:lnTo>
                <a:lnTo>
                  <a:pt x="628" y="1071"/>
                </a:lnTo>
                <a:lnTo>
                  <a:pt x="623" y="1079"/>
                </a:lnTo>
                <a:lnTo>
                  <a:pt x="618" y="1087"/>
                </a:lnTo>
                <a:lnTo>
                  <a:pt x="610" y="1093"/>
                </a:lnTo>
                <a:lnTo>
                  <a:pt x="603" y="1098"/>
                </a:lnTo>
                <a:lnTo>
                  <a:pt x="594" y="1102"/>
                </a:lnTo>
                <a:lnTo>
                  <a:pt x="586" y="1104"/>
                </a:lnTo>
                <a:lnTo>
                  <a:pt x="576" y="1105"/>
                </a:lnTo>
                <a:lnTo>
                  <a:pt x="533" y="1105"/>
                </a:lnTo>
                <a:lnTo>
                  <a:pt x="533" y="1105"/>
                </a:lnTo>
                <a:lnTo>
                  <a:pt x="523" y="1104"/>
                </a:lnTo>
                <a:lnTo>
                  <a:pt x="513" y="1102"/>
                </a:lnTo>
                <a:lnTo>
                  <a:pt x="506" y="1098"/>
                </a:lnTo>
                <a:lnTo>
                  <a:pt x="497" y="1093"/>
                </a:lnTo>
                <a:lnTo>
                  <a:pt x="491" y="1087"/>
                </a:lnTo>
                <a:lnTo>
                  <a:pt x="485" y="1079"/>
                </a:lnTo>
                <a:lnTo>
                  <a:pt x="481" y="1071"/>
                </a:lnTo>
                <a:lnTo>
                  <a:pt x="478" y="1062"/>
                </a:lnTo>
                <a:lnTo>
                  <a:pt x="456" y="1062"/>
                </a:lnTo>
                <a:lnTo>
                  <a:pt x="456" y="1062"/>
                </a:lnTo>
                <a:lnTo>
                  <a:pt x="448" y="1062"/>
                </a:lnTo>
                <a:lnTo>
                  <a:pt x="439" y="1060"/>
                </a:lnTo>
                <a:lnTo>
                  <a:pt x="431" y="1059"/>
                </a:lnTo>
                <a:lnTo>
                  <a:pt x="424" y="1055"/>
                </a:lnTo>
                <a:lnTo>
                  <a:pt x="416" y="1052"/>
                </a:lnTo>
                <a:lnTo>
                  <a:pt x="410" y="1048"/>
                </a:lnTo>
                <a:lnTo>
                  <a:pt x="403" y="1044"/>
                </a:lnTo>
                <a:lnTo>
                  <a:pt x="398" y="1038"/>
                </a:lnTo>
                <a:lnTo>
                  <a:pt x="393" y="1032"/>
                </a:lnTo>
                <a:lnTo>
                  <a:pt x="387" y="1025"/>
                </a:lnTo>
                <a:lnTo>
                  <a:pt x="383" y="1019"/>
                </a:lnTo>
                <a:lnTo>
                  <a:pt x="380" y="1012"/>
                </a:lnTo>
                <a:lnTo>
                  <a:pt x="378" y="1005"/>
                </a:lnTo>
                <a:lnTo>
                  <a:pt x="375" y="996"/>
                </a:lnTo>
                <a:lnTo>
                  <a:pt x="373" y="989"/>
                </a:lnTo>
                <a:lnTo>
                  <a:pt x="373" y="980"/>
                </a:lnTo>
                <a:lnTo>
                  <a:pt x="374" y="783"/>
                </a:lnTo>
                <a:lnTo>
                  <a:pt x="374" y="783"/>
                </a:lnTo>
                <a:lnTo>
                  <a:pt x="373" y="775"/>
                </a:lnTo>
                <a:lnTo>
                  <a:pt x="370" y="770"/>
                </a:lnTo>
                <a:lnTo>
                  <a:pt x="366" y="764"/>
                </a:lnTo>
                <a:lnTo>
                  <a:pt x="360" y="760"/>
                </a:lnTo>
                <a:lnTo>
                  <a:pt x="360" y="760"/>
                </a:lnTo>
                <a:lnTo>
                  <a:pt x="337" y="746"/>
                </a:lnTo>
                <a:lnTo>
                  <a:pt x="314" y="730"/>
                </a:lnTo>
                <a:lnTo>
                  <a:pt x="292" y="714"/>
                </a:lnTo>
                <a:lnTo>
                  <a:pt x="273" y="695"/>
                </a:lnTo>
                <a:lnTo>
                  <a:pt x="254" y="676"/>
                </a:lnTo>
                <a:lnTo>
                  <a:pt x="236" y="656"/>
                </a:lnTo>
                <a:lnTo>
                  <a:pt x="221" y="634"/>
                </a:lnTo>
                <a:lnTo>
                  <a:pt x="206" y="611"/>
                </a:lnTo>
                <a:lnTo>
                  <a:pt x="193" y="588"/>
                </a:lnTo>
                <a:lnTo>
                  <a:pt x="182" y="564"/>
                </a:lnTo>
                <a:lnTo>
                  <a:pt x="173" y="538"/>
                </a:lnTo>
                <a:lnTo>
                  <a:pt x="164" y="512"/>
                </a:lnTo>
                <a:lnTo>
                  <a:pt x="158" y="486"/>
                </a:lnTo>
                <a:lnTo>
                  <a:pt x="153" y="459"/>
                </a:lnTo>
                <a:lnTo>
                  <a:pt x="151" y="432"/>
                </a:lnTo>
                <a:lnTo>
                  <a:pt x="150" y="404"/>
                </a:lnTo>
                <a:lnTo>
                  <a:pt x="150" y="404"/>
                </a:lnTo>
                <a:lnTo>
                  <a:pt x="150" y="384"/>
                </a:lnTo>
                <a:lnTo>
                  <a:pt x="152" y="363"/>
                </a:lnTo>
                <a:lnTo>
                  <a:pt x="154" y="343"/>
                </a:lnTo>
                <a:lnTo>
                  <a:pt x="158" y="323"/>
                </a:lnTo>
                <a:lnTo>
                  <a:pt x="162" y="304"/>
                </a:lnTo>
                <a:lnTo>
                  <a:pt x="168" y="285"/>
                </a:lnTo>
                <a:lnTo>
                  <a:pt x="174" y="265"/>
                </a:lnTo>
                <a:lnTo>
                  <a:pt x="181" y="247"/>
                </a:lnTo>
                <a:lnTo>
                  <a:pt x="190" y="230"/>
                </a:lnTo>
                <a:lnTo>
                  <a:pt x="199" y="211"/>
                </a:lnTo>
                <a:lnTo>
                  <a:pt x="208" y="195"/>
                </a:lnTo>
                <a:lnTo>
                  <a:pt x="219" y="179"/>
                </a:lnTo>
                <a:lnTo>
                  <a:pt x="230" y="163"/>
                </a:lnTo>
                <a:lnTo>
                  <a:pt x="242" y="148"/>
                </a:lnTo>
                <a:lnTo>
                  <a:pt x="255" y="133"/>
                </a:lnTo>
                <a:lnTo>
                  <a:pt x="269" y="119"/>
                </a:lnTo>
                <a:lnTo>
                  <a:pt x="283" y="106"/>
                </a:lnTo>
                <a:lnTo>
                  <a:pt x="297" y="93"/>
                </a:lnTo>
                <a:lnTo>
                  <a:pt x="312" y="81"/>
                </a:lnTo>
                <a:lnTo>
                  <a:pt x="328" y="69"/>
                </a:lnTo>
                <a:lnTo>
                  <a:pt x="344" y="58"/>
                </a:lnTo>
                <a:lnTo>
                  <a:pt x="361" y="49"/>
                </a:lnTo>
                <a:lnTo>
                  <a:pt x="379" y="40"/>
                </a:lnTo>
                <a:lnTo>
                  <a:pt x="397" y="32"/>
                </a:lnTo>
                <a:lnTo>
                  <a:pt x="415" y="25"/>
                </a:lnTo>
                <a:lnTo>
                  <a:pt x="434" y="18"/>
                </a:lnTo>
                <a:lnTo>
                  <a:pt x="453" y="13"/>
                </a:lnTo>
                <a:lnTo>
                  <a:pt x="472" y="9"/>
                </a:lnTo>
                <a:lnTo>
                  <a:pt x="493" y="4"/>
                </a:lnTo>
                <a:lnTo>
                  <a:pt x="513" y="2"/>
                </a:lnTo>
                <a:lnTo>
                  <a:pt x="534" y="1"/>
                </a:lnTo>
                <a:lnTo>
                  <a:pt x="554" y="0"/>
                </a:lnTo>
                <a:lnTo>
                  <a:pt x="554" y="0"/>
                </a:lnTo>
                <a:lnTo>
                  <a:pt x="575" y="1"/>
                </a:lnTo>
                <a:lnTo>
                  <a:pt x="595" y="2"/>
                </a:lnTo>
                <a:lnTo>
                  <a:pt x="616" y="4"/>
                </a:lnTo>
                <a:lnTo>
                  <a:pt x="636" y="9"/>
                </a:lnTo>
                <a:lnTo>
                  <a:pt x="656" y="13"/>
                </a:lnTo>
                <a:lnTo>
                  <a:pt x="675" y="18"/>
                </a:lnTo>
                <a:lnTo>
                  <a:pt x="693" y="25"/>
                </a:lnTo>
                <a:lnTo>
                  <a:pt x="712" y="32"/>
                </a:lnTo>
                <a:lnTo>
                  <a:pt x="730" y="40"/>
                </a:lnTo>
                <a:lnTo>
                  <a:pt x="747" y="49"/>
                </a:lnTo>
                <a:lnTo>
                  <a:pt x="765" y="58"/>
                </a:lnTo>
                <a:lnTo>
                  <a:pt x="781" y="69"/>
                </a:lnTo>
                <a:lnTo>
                  <a:pt x="797" y="81"/>
                </a:lnTo>
                <a:lnTo>
                  <a:pt x="812" y="93"/>
                </a:lnTo>
                <a:lnTo>
                  <a:pt x="826" y="106"/>
                </a:lnTo>
                <a:lnTo>
                  <a:pt x="840" y="119"/>
                </a:lnTo>
                <a:lnTo>
                  <a:pt x="854" y="133"/>
                </a:lnTo>
                <a:lnTo>
                  <a:pt x="867" y="148"/>
                </a:lnTo>
                <a:lnTo>
                  <a:pt x="879" y="163"/>
                </a:lnTo>
                <a:lnTo>
                  <a:pt x="890" y="179"/>
                </a:lnTo>
                <a:lnTo>
                  <a:pt x="900" y="195"/>
                </a:lnTo>
                <a:lnTo>
                  <a:pt x="910" y="211"/>
                </a:lnTo>
                <a:lnTo>
                  <a:pt x="919" y="230"/>
                </a:lnTo>
                <a:lnTo>
                  <a:pt x="927" y="247"/>
                </a:lnTo>
                <a:lnTo>
                  <a:pt x="935" y="265"/>
                </a:lnTo>
                <a:lnTo>
                  <a:pt x="940" y="285"/>
                </a:lnTo>
                <a:lnTo>
                  <a:pt x="947" y="304"/>
                </a:lnTo>
                <a:lnTo>
                  <a:pt x="951" y="323"/>
                </a:lnTo>
                <a:lnTo>
                  <a:pt x="954" y="343"/>
                </a:lnTo>
                <a:lnTo>
                  <a:pt x="956" y="363"/>
                </a:lnTo>
                <a:lnTo>
                  <a:pt x="959" y="384"/>
                </a:lnTo>
                <a:lnTo>
                  <a:pt x="959" y="404"/>
                </a:lnTo>
                <a:lnTo>
                  <a:pt x="959" y="404"/>
                </a:lnTo>
                <a:lnTo>
                  <a:pt x="958" y="432"/>
                </a:lnTo>
                <a:lnTo>
                  <a:pt x="955" y="459"/>
                </a:lnTo>
                <a:lnTo>
                  <a:pt x="951" y="486"/>
                </a:lnTo>
                <a:lnTo>
                  <a:pt x="945" y="512"/>
                </a:lnTo>
                <a:lnTo>
                  <a:pt x="936" y="538"/>
                </a:lnTo>
                <a:lnTo>
                  <a:pt x="926" y="564"/>
                </a:lnTo>
                <a:lnTo>
                  <a:pt x="915" y="588"/>
                </a:lnTo>
                <a:lnTo>
                  <a:pt x="903" y="611"/>
                </a:lnTo>
                <a:lnTo>
                  <a:pt x="887" y="634"/>
                </a:lnTo>
                <a:lnTo>
                  <a:pt x="872" y="656"/>
                </a:lnTo>
                <a:lnTo>
                  <a:pt x="855" y="676"/>
                </a:lnTo>
                <a:lnTo>
                  <a:pt x="836" y="695"/>
                </a:lnTo>
                <a:lnTo>
                  <a:pt x="816" y="714"/>
                </a:lnTo>
                <a:lnTo>
                  <a:pt x="795" y="730"/>
                </a:lnTo>
                <a:lnTo>
                  <a:pt x="772" y="746"/>
                </a:lnTo>
                <a:lnTo>
                  <a:pt x="748" y="760"/>
                </a:lnTo>
                <a:lnTo>
                  <a:pt x="748" y="760"/>
                </a:lnTo>
                <a:lnTo>
                  <a:pt x="743" y="764"/>
                </a:lnTo>
                <a:lnTo>
                  <a:pt x="739" y="770"/>
                </a:lnTo>
                <a:lnTo>
                  <a:pt x="735" y="775"/>
                </a:lnTo>
                <a:lnTo>
                  <a:pt x="735" y="783"/>
                </a:lnTo>
                <a:lnTo>
                  <a:pt x="735" y="980"/>
                </a:lnTo>
                <a:lnTo>
                  <a:pt x="735" y="980"/>
                </a:lnTo>
                <a:lnTo>
                  <a:pt x="735" y="989"/>
                </a:lnTo>
                <a:lnTo>
                  <a:pt x="733" y="996"/>
                </a:lnTo>
                <a:lnTo>
                  <a:pt x="732" y="1005"/>
                </a:lnTo>
                <a:lnTo>
                  <a:pt x="729" y="1012"/>
                </a:lnTo>
                <a:lnTo>
                  <a:pt x="726" y="1019"/>
                </a:lnTo>
                <a:lnTo>
                  <a:pt x="721" y="1025"/>
                </a:lnTo>
                <a:lnTo>
                  <a:pt x="716" y="1032"/>
                </a:lnTo>
                <a:lnTo>
                  <a:pt x="711" y="1038"/>
                </a:lnTo>
                <a:lnTo>
                  <a:pt x="705" y="1044"/>
                </a:lnTo>
                <a:lnTo>
                  <a:pt x="699" y="1048"/>
                </a:lnTo>
                <a:lnTo>
                  <a:pt x="692" y="1052"/>
                </a:lnTo>
                <a:lnTo>
                  <a:pt x="685" y="1055"/>
                </a:lnTo>
                <a:lnTo>
                  <a:pt x="677" y="1059"/>
                </a:lnTo>
                <a:lnTo>
                  <a:pt x="670" y="1060"/>
                </a:lnTo>
                <a:lnTo>
                  <a:pt x="661" y="1062"/>
                </a:lnTo>
                <a:lnTo>
                  <a:pt x="652" y="1062"/>
                </a:lnTo>
                <a:lnTo>
                  <a:pt x="631" y="1062"/>
                </a:lnTo>
                <a:lnTo>
                  <a:pt x="631" y="1062"/>
                </a:lnTo>
                <a:close/>
                <a:moveTo>
                  <a:pt x="949" y="659"/>
                </a:moveTo>
                <a:lnTo>
                  <a:pt x="949" y="659"/>
                </a:lnTo>
                <a:lnTo>
                  <a:pt x="945" y="656"/>
                </a:lnTo>
                <a:lnTo>
                  <a:pt x="941" y="651"/>
                </a:lnTo>
                <a:lnTo>
                  <a:pt x="939" y="648"/>
                </a:lnTo>
                <a:lnTo>
                  <a:pt x="937" y="643"/>
                </a:lnTo>
                <a:lnTo>
                  <a:pt x="936" y="638"/>
                </a:lnTo>
                <a:lnTo>
                  <a:pt x="936" y="633"/>
                </a:lnTo>
                <a:lnTo>
                  <a:pt x="937" y="627"/>
                </a:lnTo>
                <a:lnTo>
                  <a:pt x="939" y="623"/>
                </a:lnTo>
                <a:lnTo>
                  <a:pt x="939" y="623"/>
                </a:lnTo>
                <a:lnTo>
                  <a:pt x="942" y="619"/>
                </a:lnTo>
                <a:lnTo>
                  <a:pt x="947" y="616"/>
                </a:lnTo>
                <a:lnTo>
                  <a:pt x="951" y="613"/>
                </a:lnTo>
                <a:lnTo>
                  <a:pt x="955" y="611"/>
                </a:lnTo>
                <a:lnTo>
                  <a:pt x="961" y="610"/>
                </a:lnTo>
                <a:lnTo>
                  <a:pt x="965" y="610"/>
                </a:lnTo>
                <a:lnTo>
                  <a:pt x="970" y="611"/>
                </a:lnTo>
                <a:lnTo>
                  <a:pt x="975" y="613"/>
                </a:lnTo>
                <a:lnTo>
                  <a:pt x="1024" y="643"/>
                </a:lnTo>
                <a:lnTo>
                  <a:pt x="1024" y="643"/>
                </a:lnTo>
                <a:lnTo>
                  <a:pt x="1029" y="646"/>
                </a:lnTo>
                <a:lnTo>
                  <a:pt x="1033" y="649"/>
                </a:lnTo>
                <a:lnTo>
                  <a:pt x="1035" y="653"/>
                </a:lnTo>
                <a:lnTo>
                  <a:pt x="1037" y="659"/>
                </a:lnTo>
                <a:lnTo>
                  <a:pt x="1037" y="663"/>
                </a:lnTo>
                <a:lnTo>
                  <a:pt x="1037" y="668"/>
                </a:lnTo>
                <a:lnTo>
                  <a:pt x="1036" y="673"/>
                </a:lnTo>
                <a:lnTo>
                  <a:pt x="1034" y="678"/>
                </a:lnTo>
                <a:lnTo>
                  <a:pt x="1034" y="678"/>
                </a:lnTo>
                <a:lnTo>
                  <a:pt x="1031" y="682"/>
                </a:lnTo>
                <a:lnTo>
                  <a:pt x="1028" y="686"/>
                </a:lnTo>
                <a:lnTo>
                  <a:pt x="1023" y="688"/>
                </a:lnTo>
                <a:lnTo>
                  <a:pt x="1019" y="690"/>
                </a:lnTo>
                <a:lnTo>
                  <a:pt x="1014" y="691"/>
                </a:lnTo>
                <a:lnTo>
                  <a:pt x="1008" y="691"/>
                </a:lnTo>
                <a:lnTo>
                  <a:pt x="1004" y="690"/>
                </a:lnTo>
                <a:lnTo>
                  <a:pt x="999" y="688"/>
                </a:lnTo>
                <a:lnTo>
                  <a:pt x="949" y="659"/>
                </a:lnTo>
                <a:lnTo>
                  <a:pt x="949" y="659"/>
                </a:lnTo>
                <a:close/>
                <a:moveTo>
                  <a:pt x="975" y="188"/>
                </a:moveTo>
                <a:lnTo>
                  <a:pt x="975" y="188"/>
                </a:lnTo>
                <a:lnTo>
                  <a:pt x="970" y="190"/>
                </a:lnTo>
                <a:lnTo>
                  <a:pt x="965" y="191"/>
                </a:lnTo>
                <a:lnTo>
                  <a:pt x="961" y="191"/>
                </a:lnTo>
                <a:lnTo>
                  <a:pt x="955" y="191"/>
                </a:lnTo>
                <a:lnTo>
                  <a:pt x="951" y="189"/>
                </a:lnTo>
                <a:lnTo>
                  <a:pt x="947" y="187"/>
                </a:lnTo>
                <a:lnTo>
                  <a:pt x="942" y="182"/>
                </a:lnTo>
                <a:lnTo>
                  <a:pt x="939" y="178"/>
                </a:lnTo>
                <a:lnTo>
                  <a:pt x="939" y="178"/>
                </a:lnTo>
                <a:lnTo>
                  <a:pt x="937" y="174"/>
                </a:lnTo>
                <a:lnTo>
                  <a:pt x="936" y="168"/>
                </a:lnTo>
                <a:lnTo>
                  <a:pt x="936" y="164"/>
                </a:lnTo>
                <a:lnTo>
                  <a:pt x="937" y="159"/>
                </a:lnTo>
                <a:lnTo>
                  <a:pt x="939" y="154"/>
                </a:lnTo>
                <a:lnTo>
                  <a:pt x="941" y="150"/>
                </a:lnTo>
                <a:lnTo>
                  <a:pt x="945" y="147"/>
                </a:lnTo>
                <a:lnTo>
                  <a:pt x="949" y="143"/>
                </a:lnTo>
                <a:lnTo>
                  <a:pt x="999" y="114"/>
                </a:lnTo>
                <a:lnTo>
                  <a:pt x="999" y="114"/>
                </a:lnTo>
                <a:lnTo>
                  <a:pt x="1004" y="112"/>
                </a:lnTo>
                <a:lnTo>
                  <a:pt x="1008" y="111"/>
                </a:lnTo>
                <a:lnTo>
                  <a:pt x="1014" y="111"/>
                </a:lnTo>
                <a:lnTo>
                  <a:pt x="1019" y="112"/>
                </a:lnTo>
                <a:lnTo>
                  <a:pt x="1023" y="113"/>
                </a:lnTo>
                <a:lnTo>
                  <a:pt x="1028" y="116"/>
                </a:lnTo>
                <a:lnTo>
                  <a:pt x="1031" y="120"/>
                </a:lnTo>
                <a:lnTo>
                  <a:pt x="1034" y="124"/>
                </a:lnTo>
                <a:lnTo>
                  <a:pt x="1034" y="124"/>
                </a:lnTo>
                <a:lnTo>
                  <a:pt x="1036" y="128"/>
                </a:lnTo>
                <a:lnTo>
                  <a:pt x="1037" y="134"/>
                </a:lnTo>
                <a:lnTo>
                  <a:pt x="1037" y="138"/>
                </a:lnTo>
                <a:lnTo>
                  <a:pt x="1037" y="143"/>
                </a:lnTo>
                <a:lnTo>
                  <a:pt x="1035" y="148"/>
                </a:lnTo>
                <a:lnTo>
                  <a:pt x="1033" y="152"/>
                </a:lnTo>
                <a:lnTo>
                  <a:pt x="1029" y="156"/>
                </a:lnTo>
                <a:lnTo>
                  <a:pt x="1024" y="159"/>
                </a:lnTo>
                <a:lnTo>
                  <a:pt x="975" y="188"/>
                </a:lnTo>
                <a:lnTo>
                  <a:pt x="975" y="188"/>
                </a:lnTo>
                <a:close/>
                <a:moveTo>
                  <a:pt x="1025" y="427"/>
                </a:moveTo>
                <a:lnTo>
                  <a:pt x="1025" y="427"/>
                </a:lnTo>
                <a:lnTo>
                  <a:pt x="1020" y="426"/>
                </a:lnTo>
                <a:lnTo>
                  <a:pt x="1015" y="425"/>
                </a:lnTo>
                <a:lnTo>
                  <a:pt x="1010" y="423"/>
                </a:lnTo>
                <a:lnTo>
                  <a:pt x="1007" y="419"/>
                </a:lnTo>
                <a:lnTo>
                  <a:pt x="1004" y="415"/>
                </a:lnTo>
                <a:lnTo>
                  <a:pt x="1002" y="411"/>
                </a:lnTo>
                <a:lnTo>
                  <a:pt x="1000" y="406"/>
                </a:lnTo>
                <a:lnTo>
                  <a:pt x="1000" y="401"/>
                </a:lnTo>
                <a:lnTo>
                  <a:pt x="1000" y="401"/>
                </a:lnTo>
                <a:lnTo>
                  <a:pt x="1000" y="396"/>
                </a:lnTo>
                <a:lnTo>
                  <a:pt x="1002" y="390"/>
                </a:lnTo>
                <a:lnTo>
                  <a:pt x="1004" y="386"/>
                </a:lnTo>
                <a:lnTo>
                  <a:pt x="1007" y="383"/>
                </a:lnTo>
                <a:lnTo>
                  <a:pt x="1010" y="380"/>
                </a:lnTo>
                <a:lnTo>
                  <a:pt x="1015" y="377"/>
                </a:lnTo>
                <a:lnTo>
                  <a:pt x="1020" y="375"/>
                </a:lnTo>
                <a:lnTo>
                  <a:pt x="1025" y="375"/>
                </a:lnTo>
                <a:lnTo>
                  <a:pt x="1083" y="375"/>
                </a:lnTo>
                <a:lnTo>
                  <a:pt x="1083" y="375"/>
                </a:lnTo>
                <a:lnTo>
                  <a:pt x="1088" y="375"/>
                </a:lnTo>
                <a:lnTo>
                  <a:pt x="1092" y="377"/>
                </a:lnTo>
                <a:lnTo>
                  <a:pt x="1097" y="380"/>
                </a:lnTo>
                <a:lnTo>
                  <a:pt x="1101" y="383"/>
                </a:lnTo>
                <a:lnTo>
                  <a:pt x="1104" y="386"/>
                </a:lnTo>
                <a:lnTo>
                  <a:pt x="1106" y="390"/>
                </a:lnTo>
                <a:lnTo>
                  <a:pt x="1108" y="396"/>
                </a:lnTo>
                <a:lnTo>
                  <a:pt x="1108" y="401"/>
                </a:lnTo>
                <a:lnTo>
                  <a:pt x="1108" y="401"/>
                </a:lnTo>
                <a:lnTo>
                  <a:pt x="1108" y="406"/>
                </a:lnTo>
                <a:lnTo>
                  <a:pt x="1106" y="411"/>
                </a:lnTo>
                <a:lnTo>
                  <a:pt x="1104" y="415"/>
                </a:lnTo>
                <a:lnTo>
                  <a:pt x="1101" y="419"/>
                </a:lnTo>
                <a:lnTo>
                  <a:pt x="1097" y="423"/>
                </a:lnTo>
                <a:lnTo>
                  <a:pt x="1092" y="425"/>
                </a:lnTo>
                <a:lnTo>
                  <a:pt x="1088" y="426"/>
                </a:lnTo>
                <a:lnTo>
                  <a:pt x="1083" y="427"/>
                </a:lnTo>
                <a:lnTo>
                  <a:pt x="1025" y="427"/>
                </a:lnTo>
                <a:lnTo>
                  <a:pt x="1025" y="427"/>
                </a:lnTo>
                <a:close/>
                <a:moveTo>
                  <a:pt x="160" y="143"/>
                </a:moveTo>
                <a:lnTo>
                  <a:pt x="160" y="143"/>
                </a:lnTo>
                <a:lnTo>
                  <a:pt x="164" y="147"/>
                </a:lnTo>
                <a:lnTo>
                  <a:pt x="167" y="150"/>
                </a:lnTo>
                <a:lnTo>
                  <a:pt x="169" y="154"/>
                </a:lnTo>
                <a:lnTo>
                  <a:pt x="172" y="159"/>
                </a:lnTo>
                <a:lnTo>
                  <a:pt x="173" y="164"/>
                </a:lnTo>
                <a:lnTo>
                  <a:pt x="173" y="168"/>
                </a:lnTo>
                <a:lnTo>
                  <a:pt x="172" y="174"/>
                </a:lnTo>
                <a:lnTo>
                  <a:pt x="169" y="178"/>
                </a:lnTo>
                <a:lnTo>
                  <a:pt x="169" y="178"/>
                </a:lnTo>
                <a:lnTo>
                  <a:pt x="166" y="182"/>
                </a:lnTo>
                <a:lnTo>
                  <a:pt x="162" y="187"/>
                </a:lnTo>
                <a:lnTo>
                  <a:pt x="158" y="189"/>
                </a:lnTo>
                <a:lnTo>
                  <a:pt x="153" y="191"/>
                </a:lnTo>
                <a:lnTo>
                  <a:pt x="148" y="191"/>
                </a:lnTo>
                <a:lnTo>
                  <a:pt x="144" y="191"/>
                </a:lnTo>
                <a:lnTo>
                  <a:pt x="138" y="190"/>
                </a:lnTo>
                <a:lnTo>
                  <a:pt x="134" y="188"/>
                </a:lnTo>
                <a:lnTo>
                  <a:pt x="84" y="159"/>
                </a:lnTo>
                <a:lnTo>
                  <a:pt x="84" y="159"/>
                </a:lnTo>
                <a:lnTo>
                  <a:pt x="80" y="156"/>
                </a:lnTo>
                <a:lnTo>
                  <a:pt x="76" y="152"/>
                </a:lnTo>
                <a:lnTo>
                  <a:pt x="74" y="148"/>
                </a:lnTo>
                <a:lnTo>
                  <a:pt x="71" y="143"/>
                </a:lnTo>
                <a:lnTo>
                  <a:pt x="71" y="138"/>
                </a:lnTo>
                <a:lnTo>
                  <a:pt x="71" y="134"/>
                </a:lnTo>
                <a:lnTo>
                  <a:pt x="72" y="128"/>
                </a:lnTo>
                <a:lnTo>
                  <a:pt x="75" y="124"/>
                </a:lnTo>
                <a:lnTo>
                  <a:pt x="75" y="124"/>
                </a:lnTo>
                <a:lnTo>
                  <a:pt x="78" y="120"/>
                </a:lnTo>
                <a:lnTo>
                  <a:pt x="81" y="116"/>
                </a:lnTo>
                <a:lnTo>
                  <a:pt x="85" y="113"/>
                </a:lnTo>
                <a:lnTo>
                  <a:pt x="90" y="112"/>
                </a:lnTo>
                <a:lnTo>
                  <a:pt x="95" y="111"/>
                </a:lnTo>
                <a:lnTo>
                  <a:pt x="100" y="111"/>
                </a:lnTo>
                <a:lnTo>
                  <a:pt x="105" y="112"/>
                </a:lnTo>
                <a:lnTo>
                  <a:pt x="110" y="114"/>
                </a:lnTo>
                <a:lnTo>
                  <a:pt x="160" y="143"/>
                </a:lnTo>
                <a:lnTo>
                  <a:pt x="160" y="143"/>
                </a:lnTo>
                <a:close/>
                <a:moveTo>
                  <a:pt x="134" y="613"/>
                </a:moveTo>
                <a:lnTo>
                  <a:pt x="134" y="613"/>
                </a:lnTo>
                <a:lnTo>
                  <a:pt x="138" y="611"/>
                </a:lnTo>
                <a:lnTo>
                  <a:pt x="144" y="610"/>
                </a:lnTo>
                <a:lnTo>
                  <a:pt x="148" y="610"/>
                </a:lnTo>
                <a:lnTo>
                  <a:pt x="153" y="611"/>
                </a:lnTo>
                <a:lnTo>
                  <a:pt x="158" y="613"/>
                </a:lnTo>
                <a:lnTo>
                  <a:pt x="162" y="616"/>
                </a:lnTo>
                <a:lnTo>
                  <a:pt x="166" y="619"/>
                </a:lnTo>
                <a:lnTo>
                  <a:pt x="169" y="623"/>
                </a:lnTo>
                <a:lnTo>
                  <a:pt x="169" y="623"/>
                </a:lnTo>
                <a:lnTo>
                  <a:pt x="172" y="627"/>
                </a:lnTo>
                <a:lnTo>
                  <a:pt x="173" y="633"/>
                </a:lnTo>
                <a:lnTo>
                  <a:pt x="173" y="638"/>
                </a:lnTo>
                <a:lnTo>
                  <a:pt x="172" y="643"/>
                </a:lnTo>
                <a:lnTo>
                  <a:pt x="169" y="648"/>
                </a:lnTo>
                <a:lnTo>
                  <a:pt x="167" y="651"/>
                </a:lnTo>
                <a:lnTo>
                  <a:pt x="164" y="656"/>
                </a:lnTo>
                <a:lnTo>
                  <a:pt x="160" y="659"/>
                </a:lnTo>
                <a:lnTo>
                  <a:pt x="110" y="688"/>
                </a:lnTo>
                <a:lnTo>
                  <a:pt x="110" y="688"/>
                </a:lnTo>
                <a:lnTo>
                  <a:pt x="105" y="690"/>
                </a:lnTo>
                <a:lnTo>
                  <a:pt x="100" y="691"/>
                </a:lnTo>
                <a:lnTo>
                  <a:pt x="95" y="691"/>
                </a:lnTo>
                <a:lnTo>
                  <a:pt x="90" y="690"/>
                </a:lnTo>
                <a:lnTo>
                  <a:pt x="85" y="688"/>
                </a:lnTo>
                <a:lnTo>
                  <a:pt x="81" y="686"/>
                </a:lnTo>
                <a:lnTo>
                  <a:pt x="78" y="682"/>
                </a:lnTo>
                <a:lnTo>
                  <a:pt x="75" y="678"/>
                </a:lnTo>
                <a:lnTo>
                  <a:pt x="75" y="678"/>
                </a:lnTo>
                <a:lnTo>
                  <a:pt x="72" y="673"/>
                </a:lnTo>
                <a:lnTo>
                  <a:pt x="71" y="668"/>
                </a:lnTo>
                <a:lnTo>
                  <a:pt x="71" y="663"/>
                </a:lnTo>
                <a:lnTo>
                  <a:pt x="71" y="659"/>
                </a:lnTo>
                <a:lnTo>
                  <a:pt x="74" y="653"/>
                </a:lnTo>
                <a:lnTo>
                  <a:pt x="76" y="649"/>
                </a:lnTo>
                <a:lnTo>
                  <a:pt x="80" y="646"/>
                </a:lnTo>
                <a:lnTo>
                  <a:pt x="84" y="643"/>
                </a:lnTo>
                <a:lnTo>
                  <a:pt x="134" y="613"/>
                </a:lnTo>
                <a:lnTo>
                  <a:pt x="134" y="613"/>
                </a:lnTo>
                <a:close/>
                <a:moveTo>
                  <a:pt x="83" y="375"/>
                </a:moveTo>
                <a:lnTo>
                  <a:pt x="83" y="375"/>
                </a:lnTo>
                <a:lnTo>
                  <a:pt x="89" y="375"/>
                </a:lnTo>
                <a:lnTo>
                  <a:pt x="94" y="377"/>
                </a:lnTo>
                <a:lnTo>
                  <a:pt x="98" y="380"/>
                </a:lnTo>
                <a:lnTo>
                  <a:pt x="102" y="383"/>
                </a:lnTo>
                <a:lnTo>
                  <a:pt x="105" y="386"/>
                </a:lnTo>
                <a:lnTo>
                  <a:pt x="107" y="390"/>
                </a:lnTo>
                <a:lnTo>
                  <a:pt x="109" y="396"/>
                </a:lnTo>
                <a:lnTo>
                  <a:pt x="109" y="401"/>
                </a:lnTo>
                <a:lnTo>
                  <a:pt x="109" y="401"/>
                </a:lnTo>
                <a:lnTo>
                  <a:pt x="109" y="406"/>
                </a:lnTo>
                <a:lnTo>
                  <a:pt x="107" y="411"/>
                </a:lnTo>
                <a:lnTo>
                  <a:pt x="105" y="415"/>
                </a:lnTo>
                <a:lnTo>
                  <a:pt x="102" y="419"/>
                </a:lnTo>
                <a:lnTo>
                  <a:pt x="98" y="423"/>
                </a:lnTo>
                <a:lnTo>
                  <a:pt x="94" y="425"/>
                </a:lnTo>
                <a:lnTo>
                  <a:pt x="89" y="426"/>
                </a:lnTo>
                <a:lnTo>
                  <a:pt x="83" y="427"/>
                </a:lnTo>
                <a:lnTo>
                  <a:pt x="26" y="427"/>
                </a:lnTo>
                <a:lnTo>
                  <a:pt x="26" y="427"/>
                </a:lnTo>
                <a:lnTo>
                  <a:pt x="21" y="426"/>
                </a:lnTo>
                <a:lnTo>
                  <a:pt x="16" y="425"/>
                </a:lnTo>
                <a:lnTo>
                  <a:pt x="12" y="423"/>
                </a:lnTo>
                <a:lnTo>
                  <a:pt x="8" y="419"/>
                </a:lnTo>
                <a:lnTo>
                  <a:pt x="5" y="415"/>
                </a:lnTo>
                <a:lnTo>
                  <a:pt x="2" y="411"/>
                </a:lnTo>
                <a:lnTo>
                  <a:pt x="0" y="406"/>
                </a:lnTo>
                <a:lnTo>
                  <a:pt x="0" y="401"/>
                </a:lnTo>
                <a:lnTo>
                  <a:pt x="0" y="401"/>
                </a:lnTo>
                <a:lnTo>
                  <a:pt x="0" y="396"/>
                </a:lnTo>
                <a:lnTo>
                  <a:pt x="2" y="390"/>
                </a:lnTo>
                <a:lnTo>
                  <a:pt x="5" y="386"/>
                </a:lnTo>
                <a:lnTo>
                  <a:pt x="8" y="383"/>
                </a:lnTo>
                <a:lnTo>
                  <a:pt x="12" y="380"/>
                </a:lnTo>
                <a:lnTo>
                  <a:pt x="16" y="377"/>
                </a:lnTo>
                <a:lnTo>
                  <a:pt x="21" y="375"/>
                </a:lnTo>
                <a:lnTo>
                  <a:pt x="26" y="375"/>
                </a:lnTo>
                <a:lnTo>
                  <a:pt x="83" y="375"/>
                </a:lnTo>
                <a:lnTo>
                  <a:pt x="83" y="375"/>
                </a:lnTo>
                <a:close/>
                <a:moveTo>
                  <a:pt x="359" y="286"/>
                </a:moveTo>
                <a:lnTo>
                  <a:pt x="359" y="286"/>
                </a:lnTo>
                <a:lnTo>
                  <a:pt x="359" y="280"/>
                </a:lnTo>
                <a:lnTo>
                  <a:pt x="359" y="276"/>
                </a:lnTo>
                <a:lnTo>
                  <a:pt x="360" y="271"/>
                </a:lnTo>
                <a:lnTo>
                  <a:pt x="361" y="266"/>
                </a:lnTo>
                <a:lnTo>
                  <a:pt x="365" y="262"/>
                </a:lnTo>
                <a:lnTo>
                  <a:pt x="368" y="259"/>
                </a:lnTo>
                <a:lnTo>
                  <a:pt x="372" y="256"/>
                </a:lnTo>
                <a:lnTo>
                  <a:pt x="378" y="253"/>
                </a:lnTo>
                <a:lnTo>
                  <a:pt x="378" y="253"/>
                </a:lnTo>
                <a:lnTo>
                  <a:pt x="383" y="253"/>
                </a:lnTo>
                <a:lnTo>
                  <a:pt x="387" y="253"/>
                </a:lnTo>
                <a:lnTo>
                  <a:pt x="393" y="254"/>
                </a:lnTo>
                <a:lnTo>
                  <a:pt x="397" y="256"/>
                </a:lnTo>
                <a:lnTo>
                  <a:pt x="401" y="259"/>
                </a:lnTo>
                <a:lnTo>
                  <a:pt x="404" y="262"/>
                </a:lnTo>
                <a:lnTo>
                  <a:pt x="408" y="266"/>
                </a:lnTo>
                <a:lnTo>
                  <a:pt x="409" y="272"/>
                </a:lnTo>
                <a:lnTo>
                  <a:pt x="424" y="322"/>
                </a:lnTo>
                <a:lnTo>
                  <a:pt x="424" y="322"/>
                </a:lnTo>
                <a:lnTo>
                  <a:pt x="451" y="313"/>
                </a:lnTo>
                <a:lnTo>
                  <a:pt x="479" y="306"/>
                </a:lnTo>
                <a:lnTo>
                  <a:pt x="479" y="306"/>
                </a:lnTo>
                <a:lnTo>
                  <a:pt x="480" y="305"/>
                </a:lnTo>
                <a:lnTo>
                  <a:pt x="480" y="305"/>
                </a:lnTo>
                <a:lnTo>
                  <a:pt x="504" y="301"/>
                </a:lnTo>
                <a:lnTo>
                  <a:pt x="528" y="299"/>
                </a:lnTo>
                <a:lnTo>
                  <a:pt x="528" y="260"/>
                </a:lnTo>
                <a:lnTo>
                  <a:pt x="528" y="260"/>
                </a:lnTo>
                <a:lnTo>
                  <a:pt x="528" y="254"/>
                </a:lnTo>
                <a:lnTo>
                  <a:pt x="531" y="249"/>
                </a:lnTo>
                <a:lnTo>
                  <a:pt x="533" y="245"/>
                </a:lnTo>
                <a:lnTo>
                  <a:pt x="536" y="242"/>
                </a:lnTo>
                <a:lnTo>
                  <a:pt x="540" y="238"/>
                </a:lnTo>
                <a:lnTo>
                  <a:pt x="545" y="236"/>
                </a:lnTo>
                <a:lnTo>
                  <a:pt x="549" y="234"/>
                </a:lnTo>
                <a:lnTo>
                  <a:pt x="554" y="234"/>
                </a:lnTo>
                <a:lnTo>
                  <a:pt x="554" y="234"/>
                </a:lnTo>
                <a:lnTo>
                  <a:pt x="560" y="234"/>
                </a:lnTo>
                <a:lnTo>
                  <a:pt x="564" y="236"/>
                </a:lnTo>
                <a:lnTo>
                  <a:pt x="568" y="238"/>
                </a:lnTo>
                <a:lnTo>
                  <a:pt x="573" y="242"/>
                </a:lnTo>
                <a:lnTo>
                  <a:pt x="576" y="245"/>
                </a:lnTo>
                <a:lnTo>
                  <a:pt x="578" y="249"/>
                </a:lnTo>
                <a:lnTo>
                  <a:pt x="579" y="254"/>
                </a:lnTo>
                <a:lnTo>
                  <a:pt x="580" y="260"/>
                </a:lnTo>
                <a:lnTo>
                  <a:pt x="580" y="299"/>
                </a:lnTo>
                <a:lnTo>
                  <a:pt x="580" y="299"/>
                </a:lnTo>
                <a:lnTo>
                  <a:pt x="605" y="301"/>
                </a:lnTo>
                <a:lnTo>
                  <a:pt x="630" y="306"/>
                </a:lnTo>
                <a:lnTo>
                  <a:pt x="630" y="306"/>
                </a:lnTo>
                <a:lnTo>
                  <a:pt x="630" y="306"/>
                </a:lnTo>
                <a:lnTo>
                  <a:pt x="630" y="306"/>
                </a:lnTo>
                <a:lnTo>
                  <a:pt x="658" y="313"/>
                </a:lnTo>
                <a:lnTo>
                  <a:pt x="685" y="322"/>
                </a:lnTo>
                <a:lnTo>
                  <a:pt x="700" y="272"/>
                </a:lnTo>
                <a:lnTo>
                  <a:pt x="700" y="272"/>
                </a:lnTo>
                <a:lnTo>
                  <a:pt x="701" y="266"/>
                </a:lnTo>
                <a:lnTo>
                  <a:pt x="704" y="262"/>
                </a:lnTo>
                <a:lnTo>
                  <a:pt x="707" y="259"/>
                </a:lnTo>
                <a:lnTo>
                  <a:pt x="712" y="256"/>
                </a:lnTo>
                <a:lnTo>
                  <a:pt x="716" y="254"/>
                </a:lnTo>
                <a:lnTo>
                  <a:pt x="721" y="253"/>
                </a:lnTo>
                <a:lnTo>
                  <a:pt x="726" y="253"/>
                </a:lnTo>
                <a:lnTo>
                  <a:pt x="731" y="253"/>
                </a:lnTo>
                <a:lnTo>
                  <a:pt x="731" y="253"/>
                </a:lnTo>
                <a:lnTo>
                  <a:pt x="737" y="256"/>
                </a:lnTo>
                <a:lnTo>
                  <a:pt x="741" y="259"/>
                </a:lnTo>
                <a:lnTo>
                  <a:pt x="744" y="262"/>
                </a:lnTo>
                <a:lnTo>
                  <a:pt x="746" y="266"/>
                </a:lnTo>
                <a:lnTo>
                  <a:pt x="748" y="271"/>
                </a:lnTo>
                <a:lnTo>
                  <a:pt x="749" y="276"/>
                </a:lnTo>
                <a:lnTo>
                  <a:pt x="749" y="280"/>
                </a:lnTo>
                <a:lnTo>
                  <a:pt x="748" y="286"/>
                </a:lnTo>
                <a:lnTo>
                  <a:pt x="655" y="610"/>
                </a:lnTo>
                <a:lnTo>
                  <a:pt x="655" y="610"/>
                </a:lnTo>
                <a:lnTo>
                  <a:pt x="652" y="616"/>
                </a:lnTo>
                <a:lnTo>
                  <a:pt x="649" y="620"/>
                </a:lnTo>
                <a:lnTo>
                  <a:pt x="646" y="623"/>
                </a:lnTo>
                <a:lnTo>
                  <a:pt x="642" y="626"/>
                </a:lnTo>
                <a:lnTo>
                  <a:pt x="637" y="627"/>
                </a:lnTo>
                <a:lnTo>
                  <a:pt x="632" y="629"/>
                </a:lnTo>
                <a:lnTo>
                  <a:pt x="628" y="630"/>
                </a:lnTo>
                <a:lnTo>
                  <a:pt x="622" y="629"/>
                </a:lnTo>
                <a:lnTo>
                  <a:pt x="622" y="629"/>
                </a:lnTo>
                <a:lnTo>
                  <a:pt x="617" y="626"/>
                </a:lnTo>
                <a:lnTo>
                  <a:pt x="613" y="623"/>
                </a:lnTo>
                <a:lnTo>
                  <a:pt x="609" y="620"/>
                </a:lnTo>
                <a:lnTo>
                  <a:pt x="607" y="616"/>
                </a:lnTo>
                <a:lnTo>
                  <a:pt x="605" y="611"/>
                </a:lnTo>
                <a:lnTo>
                  <a:pt x="604" y="607"/>
                </a:lnTo>
                <a:lnTo>
                  <a:pt x="604" y="602"/>
                </a:lnTo>
                <a:lnTo>
                  <a:pt x="605" y="596"/>
                </a:lnTo>
                <a:lnTo>
                  <a:pt x="670" y="372"/>
                </a:lnTo>
                <a:lnTo>
                  <a:pt x="670" y="372"/>
                </a:lnTo>
                <a:lnTo>
                  <a:pt x="645" y="363"/>
                </a:lnTo>
                <a:lnTo>
                  <a:pt x="619" y="356"/>
                </a:lnTo>
                <a:lnTo>
                  <a:pt x="619" y="356"/>
                </a:lnTo>
                <a:lnTo>
                  <a:pt x="619" y="356"/>
                </a:lnTo>
                <a:lnTo>
                  <a:pt x="600" y="353"/>
                </a:lnTo>
                <a:lnTo>
                  <a:pt x="580" y="350"/>
                </a:lnTo>
                <a:lnTo>
                  <a:pt x="580" y="414"/>
                </a:lnTo>
                <a:lnTo>
                  <a:pt x="580" y="414"/>
                </a:lnTo>
                <a:lnTo>
                  <a:pt x="579" y="418"/>
                </a:lnTo>
                <a:lnTo>
                  <a:pt x="578" y="424"/>
                </a:lnTo>
                <a:lnTo>
                  <a:pt x="576" y="428"/>
                </a:lnTo>
                <a:lnTo>
                  <a:pt x="573" y="431"/>
                </a:lnTo>
                <a:lnTo>
                  <a:pt x="568" y="434"/>
                </a:lnTo>
                <a:lnTo>
                  <a:pt x="564" y="438"/>
                </a:lnTo>
                <a:lnTo>
                  <a:pt x="560" y="439"/>
                </a:lnTo>
                <a:lnTo>
                  <a:pt x="554" y="440"/>
                </a:lnTo>
                <a:lnTo>
                  <a:pt x="554" y="440"/>
                </a:lnTo>
                <a:lnTo>
                  <a:pt x="549" y="439"/>
                </a:lnTo>
                <a:lnTo>
                  <a:pt x="545" y="438"/>
                </a:lnTo>
                <a:lnTo>
                  <a:pt x="540" y="434"/>
                </a:lnTo>
                <a:lnTo>
                  <a:pt x="536" y="431"/>
                </a:lnTo>
                <a:lnTo>
                  <a:pt x="533" y="428"/>
                </a:lnTo>
                <a:lnTo>
                  <a:pt x="531" y="424"/>
                </a:lnTo>
                <a:lnTo>
                  <a:pt x="528" y="418"/>
                </a:lnTo>
                <a:lnTo>
                  <a:pt x="528" y="414"/>
                </a:lnTo>
                <a:lnTo>
                  <a:pt x="528" y="350"/>
                </a:lnTo>
                <a:lnTo>
                  <a:pt x="528" y="350"/>
                </a:lnTo>
                <a:lnTo>
                  <a:pt x="509" y="353"/>
                </a:lnTo>
                <a:lnTo>
                  <a:pt x="491" y="356"/>
                </a:lnTo>
                <a:lnTo>
                  <a:pt x="491" y="356"/>
                </a:lnTo>
                <a:lnTo>
                  <a:pt x="490" y="356"/>
                </a:lnTo>
                <a:lnTo>
                  <a:pt x="490" y="356"/>
                </a:lnTo>
                <a:lnTo>
                  <a:pt x="464" y="363"/>
                </a:lnTo>
                <a:lnTo>
                  <a:pt x="439" y="372"/>
                </a:lnTo>
                <a:lnTo>
                  <a:pt x="504" y="596"/>
                </a:lnTo>
                <a:lnTo>
                  <a:pt x="504" y="596"/>
                </a:lnTo>
                <a:lnTo>
                  <a:pt x="505" y="602"/>
                </a:lnTo>
                <a:lnTo>
                  <a:pt x="505" y="607"/>
                </a:lnTo>
                <a:lnTo>
                  <a:pt x="504" y="611"/>
                </a:lnTo>
                <a:lnTo>
                  <a:pt x="502" y="616"/>
                </a:lnTo>
                <a:lnTo>
                  <a:pt x="499" y="620"/>
                </a:lnTo>
                <a:lnTo>
                  <a:pt x="495" y="623"/>
                </a:lnTo>
                <a:lnTo>
                  <a:pt x="492" y="626"/>
                </a:lnTo>
                <a:lnTo>
                  <a:pt x="486" y="629"/>
                </a:lnTo>
                <a:lnTo>
                  <a:pt x="486" y="629"/>
                </a:lnTo>
                <a:lnTo>
                  <a:pt x="481" y="630"/>
                </a:lnTo>
                <a:lnTo>
                  <a:pt x="477" y="629"/>
                </a:lnTo>
                <a:lnTo>
                  <a:pt x="471" y="627"/>
                </a:lnTo>
                <a:lnTo>
                  <a:pt x="467" y="626"/>
                </a:lnTo>
                <a:lnTo>
                  <a:pt x="463" y="623"/>
                </a:lnTo>
                <a:lnTo>
                  <a:pt x="459" y="620"/>
                </a:lnTo>
                <a:lnTo>
                  <a:pt x="456" y="616"/>
                </a:lnTo>
                <a:lnTo>
                  <a:pt x="454" y="610"/>
                </a:lnTo>
                <a:lnTo>
                  <a:pt x="359" y="286"/>
                </a:lnTo>
                <a:lnTo>
                  <a:pt x="359" y="28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a:solidFill>
                <a:schemeClr val="tx2"/>
              </a:solidFill>
              <a:latin typeface="微软雅黑" panose="020B0503020204020204" pitchFamily="34" charset="-122"/>
            </a:endParaRPr>
          </a:p>
        </p:txBody>
      </p:sp>
      <p:sp>
        <p:nvSpPr>
          <p:cNvPr id="45" name="Freeform 32"/>
          <p:cNvSpPr>
            <a:spLocks noEditPoints="1"/>
          </p:cNvSpPr>
          <p:nvPr/>
        </p:nvSpPr>
        <p:spPr bwMode="auto">
          <a:xfrm>
            <a:off x="2475122" y="3109044"/>
            <a:ext cx="419188" cy="419188"/>
          </a:xfrm>
          <a:custGeom>
            <a:avLst/>
            <a:gdLst>
              <a:gd name="T0" fmla="*/ 1040 w 1104"/>
              <a:gd name="T1" fmla="*/ 3 h 1104"/>
              <a:gd name="T2" fmla="*/ 800 w 1104"/>
              <a:gd name="T3" fmla="*/ 51 h 1104"/>
              <a:gd name="T4" fmla="*/ 817 w 1104"/>
              <a:gd name="T5" fmla="*/ 333 h 1104"/>
              <a:gd name="T6" fmla="*/ 1001 w 1104"/>
              <a:gd name="T7" fmla="*/ 207 h 1104"/>
              <a:gd name="T8" fmla="*/ 1048 w 1104"/>
              <a:gd name="T9" fmla="*/ 372 h 1104"/>
              <a:gd name="T10" fmla="*/ 695 w 1104"/>
              <a:gd name="T11" fmla="*/ 383 h 1104"/>
              <a:gd name="T12" fmla="*/ 673 w 1104"/>
              <a:gd name="T13" fmla="*/ 372 h 1104"/>
              <a:gd name="T14" fmla="*/ 670 w 1104"/>
              <a:gd name="T15" fmla="*/ 20 h 1104"/>
              <a:gd name="T16" fmla="*/ 689 w 1104"/>
              <a:gd name="T17" fmla="*/ 1 h 1104"/>
              <a:gd name="T18" fmla="*/ 332 w 1104"/>
              <a:gd name="T19" fmla="*/ 1063 h 1104"/>
              <a:gd name="T20" fmla="*/ 288 w 1104"/>
              <a:gd name="T21" fmla="*/ 1102 h 1104"/>
              <a:gd name="T22" fmla="*/ 239 w 1104"/>
              <a:gd name="T23" fmla="*/ 1093 h 1104"/>
              <a:gd name="T24" fmla="*/ 219 w 1104"/>
              <a:gd name="T25" fmla="*/ 1081 h 1104"/>
              <a:gd name="T26" fmla="*/ 201 w 1104"/>
              <a:gd name="T27" fmla="*/ 1093 h 1104"/>
              <a:gd name="T28" fmla="*/ 151 w 1104"/>
              <a:gd name="T29" fmla="*/ 1102 h 1104"/>
              <a:gd name="T30" fmla="*/ 107 w 1104"/>
              <a:gd name="T31" fmla="*/ 1063 h 1104"/>
              <a:gd name="T32" fmla="*/ 61 w 1104"/>
              <a:gd name="T33" fmla="*/ 690 h 1104"/>
              <a:gd name="T34" fmla="*/ 20 w 1104"/>
              <a:gd name="T35" fmla="*/ 650 h 1104"/>
              <a:gd name="T36" fmla="*/ 2 w 1104"/>
              <a:gd name="T37" fmla="*/ 471 h 1104"/>
              <a:gd name="T38" fmla="*/ 25 w 1104"/>
              <a:gd name="T39" fmla="*/ 331 h 1104"/>
              <a:gd name="T40" fmla="*/ 156 w 1104"/>
              <a:gd name="T41" fmla="*/ 300 h 1104"/>
              <a:gd name="T42" fmla="*/ 219 w 1104"/>
              <a:gd name="T43" fmla="*/ 380 h 1104"/>
              <a:gd name="T44" fmla="*/ 284 w 1104"/>
              <a:gd name="T45" fmla="*/ 300 h 1104"/>
              <a:gd name="T46" fmla="*/ 377 w 1104"/>
              <a:gd name="T47" fmla="*/ 318 h 1104"/>
              <a:gd name="T48" fmla="*/ 440 w 1104"/>
              <a:gd name="T49" fmla="*/ 392 h 1104"/>
              <a:gd name="T50" fmla="*/ 474 w 1104"/>
              <a:gd name="T51" fmla="*/ 405 h 1104"/>
              <a:gd name="T52" fmla="*/ 542 w 1104"/>
              <a:gd name="T53" fmla="*/ 354 h 1104"/>
              <a:gd name="T54" fmla="*/ 597 w 1104"/>
              <a:gd name="T55" fmla="*/ 353 h 1104"/>
              <a:gd name="T56" fmla="*/ 624 w 1104"/>
              <a:gd name="T57" fmla="*/ 402 h 1104"/>
              <a:gd name="T58" fmla="*/ 573 w 1104"/>
              <a:gd name="T59" fmla="*/ 461 h 1104"/>
              <a:gd name="T60" fmla="*/ 476 w 1104"/>
              <a:gd name="T61" fmla="*/ 521 h 1104"/>
              <a:gd name="T62" fmla="*/ 446 w 1104"/>
              <a:gd name="T63" fmla="*/ 525 h 1104"/>
              <a:gd name="T64" fmla="*/ 396 w 1104"/>
              <a:gd name="T65" fmla="*/ 493 h 1104"/>
              <a:gd name="T66" fmla="*/ 334 w 1104"/>
              <a:gd name="T67" fmla="*/ 1052 h 1104"/>
              <a:gd name="T68" fmla="*/ 257 w 1104"/>
              <a:gd name="T69" fmla="*/ 61 h 1104"/>
              <a:gd name="T70" fmla="*/ 297 w 1104"/>
              <a:gd name="T71" fmla="*/ 97 h 1104"/>
              <a:gd name="T72" fmla="*/ 312 w 1104"/>
              <a:gd name="T73" fmla="*/ 152 h 1104"/>
              <a:gd name="T74" fmla="*/ 300 w 1104"/>
              <a:gd name="T75" fmla="*/ 202 h 1104"/>
              <a:gd name="T76" fmla="*/ 261 w 1104"/>
              <a:gd name="T77" fmla="*/ 252 h 1104"/>
              <a:gd name="T78" fmla="*/ 217 w 1104"/>
              <a:gd name="T79" fmla="*/ 268 h 1104"/>
              <a:gd name="T80" fmla="*/ 166 w 1104"/>
              <a:gd name="T81" fmla="*/ 243 h 1104"/>
              <a:gd name="T82" fmla="*/ 134 w 1104"/>
              <a:gd name="T83" fmla="*/ 188 h 1104"/>
              <a:gd name="T84" fmla="*/ 129 w 1104"/>
              <a:gd name="T85" fmla="*/ 138 h 1104"/>
              <a:gd name="T86" fmla="*/ 150 w 1104"/>
              <a:gd name="T87" fmla="*/ 87 h 1104"/>
              <a:gd name="T88" fmla="*/ 195 w 1104"/>
              <a:gd name="T89" fmla="*/ 57 h 1104"/>
              <a:gd name="T90" fmla="*/ 817 w 1104"/>
              <a:gd name="T91" fmla="*/ 106 h 1104"/>
              <a:gd name="T92" fmla="*/ 791 w 1104"/>
              <a:gd name="T93" fmla="*/ 94 h 1104"/>
              <a:gd name="T94" fmla="*/ 769 w 1104"/>
              <a:gd name="T95" fmla="*/ 113 h 1104"/>
              <a:gd name="T96" fmla="*/ 784 w 1104"/>
              <a:gd name="T97" fmla="*/ 255 h 1104"/>
              <a:gd name="T98" fmla="*/ 821 w 1104"/>
              <a:gd name="T99" fmla="*/ 291 h 1104"/>
              <a:gd name="T100" fmla="*/ 875 w 1104"/>
              <a:gd name="T101" fmla="*/ 258 h 1104"/>
              <a:gd name="T102" fmla="*/ 1099 w 1104"/>
              <a:gd name="T103" fmla="*/ 50 h 1104"/>
              <a:gd name="T104" fmla="*/ 1097 w 1104"/>
              <a:gd name="T105" fmla="*/ 30 h 1104"/>
              <a:gd name="T106" fmla="*/ 1016 w 1104"/>
              <a:gd name="T107" fmla="*/ 75 h 1104"/>
              <a:gd name="T108" fmla="*/ 825 w 1104"/>
              <a:gd name="T109" fmla="*/ 142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04" h="1104">
                <a:moveTo>
                  <a:pt x="695" y="0"/>
                </a:moveTo>
                <a:lnTo>
                  <a:pt x="1027" y="0"/>
                </a:lnTo>
                <a:lnTo>
                  <a:pt x="1027" y="0"/>
                </a:lnTo>
                <a:lnTo>
                  <a:pt x="1031" y="0"/>
                </a:lnTo>
                <a:lnTo>
                  <a:pt x="1035" y="2"/>
                </a:lnTo>
                <a:lnTo>
                  <a:pt x="1040" y="3"/>
                </a:lnTo>
                <a:lnTo>
                  <a:pt x="1043" y="6"/>
                </a:lnTo>
                <a:lnTo>
                  <a:pt x="1043" y="6"/>
                </a:lnTo>
                <a:lnTo>
                  <a:pt x="1008" y="29"/>
                </a:lnTo>
                <a:lnTo>
                  <a:pt x="973" y="51"/>
                </a:lnTo>
                <a:lnTo>
                  <a:pt x="800" y="51"/>
                </a:lnTo>
                <a:lnTo>
                  <a:pt x="800" y="51"/>
                </a:lnTo>
                <a:lnTo>
                  <a:pt x="791" y="51"/>
                </a:lnTo>
                <a:lnTo>
                  <a:pt x="721" y="51"/>
                </a:lnTo>
                <a:lnTo>
                  <a:pt x="721" y="332"/>
                </a:lnTo>
                <a:lnTo>
                  <a:pt x="808" y="332"/>
                </a:lnTo>
                <a:lnTo>
                  <a:pt x="808" y="332"/>
                </a:lnTo>
                <a:lnTo>
                  <a:pt x="817" y="333"/>
                </a:lnTo>
                <a:lnTo>
                  <a:pt x="825" y="334"/>
                </a:lnTo>
                <a:lnTo>
                  <a:pt x="833" y="334"/>
                </a:lnTo>
                <a:lnTo>
                  <a:pt x="841" y="332"/>
                </a:lnTo>
                <a:lnTo>
                  <a:pt x="1001" y="332"/>
                </a:lnTo>
                <a:lnTo>
                  <a:pt x="1001" y="207"/>
                </a:lnTo>
                <a:lnTo>
                  <a:pt x="1001" y="207"/>
                </a:lnTo>
                <a:lnTo>
                  <a:pt x="1053" y="156"/>
                </a:lnTo>
                <a:lnTo>
                  <a:pt x="1053" y="357"/>
                </a:lnTo>
                <a:lnTo>
                  <a:pt x="1053" y="357"/>
                </a:lnTo>
                <a:lnTo>
                  <a:pt x="1053" y="363"/>
                </a:lnTo>
                <a:lnTo>
                  <a:pt x="1050" y="367"/>
                </a:lnTo>
                <a:lnTo>
                  <a:pt x="1048" y="372"/>
                </a:lnTo>
                <a:lnTo>
                  <a:pt x="1045" y="376"/>
                </a:lnTo>
                <a:lnTo>
                  <a:pt x="1041" y="379"/>
                </a:lnTo>
                <a:lnTo>
                  <a:pt x="1036" y="381"/>
                </a:lnTo>
                <a:lnTo>
                  <a:pt x="1032" y="382"/>
                </a:lnTo>
                <a:lnTo>
                  <a:pt x="1027" y="383"/>
                </a:lnTo>
                <a:lnTo>
                  <a:pt x="695" y="383"/>
                </a:lnTo>
                <a:lnTo>
                  <a:pt x="695" y="383"/>
                </a:lnTo>
                <a:lnTo>
                  <a:pt x="689" y="382"/>
                </a:lnTo>
                <a:lnTo>
                  <a:pt x="685" y="381"/>
                </a:lnTo>
                <a:lnTo>
                  <a:pt x="681" y="379"/>
                </a:lnTo>
                <a:lnTo>
                  <a:pt x="676" y="376"/>
                </a:lnTo>
                <a:lnTo>
                  <a:pt x="673" y="372"/>
                </a:lnTo>
                <a:lnTo>
                  <a:pt x="671" y="367"/>
                </a:lnTo>
                <a:lnTo>
                  <a:pt x="670" y="363"/>
                </a:lnTo>
                <a:lnTo>
                  <a:pt x="669" y="357"/>
                </a:lnTo>
                <a:lnTo>
                  <a:pt x="669" y="25"/>
                </a:lnTo>
                <a:lnTo>
                  <a:pt x="669" y="25"/>
                </a:lnTo>
                <a:lnTo>
                  <a:pt x="670" y="20"/>
                </a:lnTo>
                <a:lnTo>
                  <a:pt x="671" y="16"/>
                </a:lnTo>
                <a:lnTo>
                  <a:pt x="673" y="11"/>
                </a:lnTo>
                <a:lnTo>
                  <a:pt x="676" y="7"/>
                </a:lnTo>
                <a:lnTo>
                  <a:pt x="681" y="4"/>
                </a:lnTo>
                <a:lnTo>
                  <a:pt x="685" y="2"/>
                </a:lnTo>
                <a:lnTo>
                  <a:pt x="689" y="1"/>
                </a:lnTo>
                <a:lnTo>
                  <a:pt x="695" y="0"/>
                </a:lnTo>
                <a:lnTo>
                  <a:pt x="695" y="0"/>
                </a:lnTo>
                <a:close/>
                <a:moveTo>
                  <a:pt x="334" y="1052"/>
                </a:moveTo>
                <a:lnTo>
                  <a:pt x="334" y="1052"/>
                </a:lnTo>
                <a:lnTo>
                  <a:pt x="334" y="1057"/>
                </a:lnTo>
                <a:lnTo>
                  <a:pt x="332" y="1063"/>
                </a:lnTo>
                <a:lnTo>
                  <a:pt x="328" y="1072"/>
                </a:lnTo>
                <a:lnTo>
                  <a:pt x="323" y="1081"/>
                </a:lnTo>
                <a:lnTo>
                  <a:pt x="315" y="1088"/>
                </a:lnTo>
                <a:lnTo>
                  <a:pt x="307" y="1095"/>
                </a:lnTo>
                <a:lnTo>
                  <a:pt x="298" y="1099"/>
                </a:lnTo>
                <a:lnTo>
                  <a:pt x="288" y="1102"/>
                </a:lnTo>
                <a:lnTo>
                  <a:pt x="278" y="1104"/>
                </a:lnTo>
                <a:lnTo>
                  <a:pt x="278" y="1104"/>
                </a:lnTo>
                <a:lnTo>
                  <a:pt x="265" y="1102"/>
                </a:lnTo>
                <a:lnTo>
                  <a:pt x="251" y="1098"/>
                </a:lnTo>
                <a:lnTo>
                  <a:pt x="244" y="1096"/>
                </a:lnTo>
                <a:lnTo>
                  <a:pt x="239" y="1093"/>
                </a:lnTo>
                <a:lnTo>
                  <a:pt x="233" y="1090"/>
                </a:lnTo>
                <a:lnTo>
                  <a:pt x="229" y="1085"/>
                </a:lnTo>
                <a:lnTo>
                  <a:pt x="229" y="1085"/>
                </a:lnTo>
                <a:lnTo>
                  <a:pt x="228" y="1083"/>
                </a:lnTo>
                <a:lnTo>
                  <a:pt x="225" y="1082"/>
                </a:lnTo>
                <a:lnTo>
                  <a:pt x="219" y="1081"/>
                </a:lnTo>
                <a:lnTo>
                  <a:pt x="215" y="1082"/>
                </a:lnTo>
                <a:lnTo>
                  <a:pt x="212" y="1083"/>
                </a:lnTo>
                <a:lnTo>
                  <a:pt x="210" y="1085"/>
                </a:lnTo>
                <a:lnTo>
                  <a:pt x="210" y="1085"/>
                </a:lnTo>
                <a:lnTo>
                  <a:pt x="206" y="1090"/>
                </a:lnTo>
                <a:lnTo>
                  <a:pt x="201" y="1093"/>
                </a:lnTo>
                <a:lnTo>
                  <a:pt x="196" y="1096"/>
                </a:lnTo>
                <a:lnTo>
                  <a:pt x="189" y="1098"/>
                </a:lnTo>
                <a:lnTo>
                  <a:pt x="175" y="1102"/>
                </a:lnTo>
                <a:lnTo>
                  <a:pt x="161" y="1104"/>
                </a:lnTo>
                <a:lnTo>
                  <a:pt x="161" y="1104"/>
                </a:lnTo>
                <a:lnTo>
                  <a:pt x="151" y="1102"/>
                </a:lnTo>
                <a:lnTo>
                  <a:pt x="142" y="1099"/>
                </a:lnTo>
                <a:lnTo>
                  <a:pt x="133" y="1095"/>
                </a:lnTo>
                <a:lnTo>
                  <a:pt x="124" y="1088"/>
                </a:lnTo>
                <a:lnTo>
                  <a:pt x="117" y="1081"/>
                </a:lnTo>
                <a:lnTo>
                  <a:pt x="111" y="1072"/>
                </a:lnTo>
                <a:lnTo>
                  <a:pt x="107" y="1063"/>
                </a:lnTo>
                <a:lnTo>
                  <a:pt x="105" y="1052"/>
                </a:lnTo>
                <a:lnTo>
                  <a:pt x="94" y="696"/>
                </a:lnTo>
                <a:lnTo>
                  <a:pt x="80" y="695"/>
                </a:lnTo>
                <a:lnTo>
                  <a:pt x="80" y="695"/>
                </a:lnTo>
                <a:lnTo>
                  <a:pt x="71" y="693"/>
                </a:lnTo>
                <a:lnTo>
                  <a:pt x="61" y="690"/>
                </a:lnTo>
                <a:lnTo>
                  <a:pt x="51" y="685"/>
                </a:lnTo>
                <a:lnTo>
                  <a:pt x="42" y="680"/>
                </a:lnTo>
                <a:lnTo>
                  <a:pt x="34" y="674"/>
                </a:lnTo>
                <a:lnTo>
                  <a:pt x="27" y="667"/>
                </a:lnTo>
                <a:lnTo>
                  <a:pt x="23" y="658"/>
                </a:lnTo>
                <a:lnTo>
                  <a:pt x="20" y="650"/>
                </a:lnTo>
                <a:lnTo>
                  <a:pt x="20" y="650"/>
                </a:lnTo>
                <a:lnTo>
                  <a:pt x="10" y="600"/>
                </a:lnTo>
                <a:lnTo>
                  <a:pt x="5" y="561"/>
                </a:lnTo>
                <a:lnTo>
                  <a:pt x="2" y="529"/>
                </a:lnTo>
                <a:lnTo>
                  <a:pt x="0" y="500"/>
                </a:lnTo>
                <a:lnTo>
                  <a:pt x="2" y="471"/>
                </a:lnTo>
                <a:lnTo>
                  <a:pt x="6" y="438"/>
                </a:lnTo>
                <a:lnTo>
                  <a:pt x="18" y="346"/>
                </a:lnTo>
                <a:lnTo>
                  <a:pt x="18" y="346"/>
                </a:lnTo>
                <a:lnTo>
                  <a:pt x="19" y="341"/>
                </a:lnTo>
                <a:lnTo>
                  <a:pt x="22" y="336"/>
                </a:lnTo>
                <a:lnTo>
                  <a:pt x="25" y="331"/>
                </a:lnTo>
                <a:lnTo>
                  <a:pt x="30" y="325"/>
                </a:lnTo>
                <a:lnTo>
                  <a:pt x="35" y="321"/>
                </a:lnTo>
                <a:lnTo>
                  <a:pt x="41" y="317"/>
                </a:lnTo>
                <a:lnTo>
                  <a:pt x="48" y="313"/>
                </a:lnTo>
                <a:lnTo>
                  <a:pt x="57" y="312"/>
                </a:lnTo>
                <a:lnTo>
                  <a:pt x="156" y="300"/>
                </a:lnTo>
                <a:lnTo>
                  <a:pt x="156" y="300"/>
                </a:lnTo>
                <a:lnTo>
                  <a:pt x="160" y="300"/>
                </a:lnTo>
                <a:lnTo>
                  <a:pt x="164" y="301"/>
                </a:lnTo>
                <a:lnTo>
                  <a:pt x="168" y="304"/>
                </a:lnTo>
                <a:lnTo>
                  <a:pt x="171" y="307"/>
                </a:lnTo>
                <a:lnTo>
                  <a:pt x="219" y="380"/>
                </a:lnTo>
                <a:lnTo>
                  <a:pt x="269" y="307"/>
                </a:lnTo>
                <a:lnTo>
                  <a:pt x="269" y="307"/>
                </a:lnTo>
                <a:lnTo>
                  <a:pt x="271" y="304"/>
                </a:lnTo>
                <a:lnTo>
                  <a:pt x="275" y="301"/>
                </a:lnTo>
                <a:lnTo>
                  <a:pt x="280" y="300"/>
                </a:lnTo>
                <a:lnTo>
                  <a:pt x="284" y="300"/>
                </a:lnTo>
                <a:lnTo>
                  <a:pt x="340" y="307"/>
                </a:lnTo>
                <a:lnTo>
                  <a:pt x="340" y="307"/>
                </a:lnTo>
                <a:lnTo>
                  <a:pt x="358" y="310"/>
                </a:lnTo>
                <a:lnTo>
                  <a:pt x="366" y="312"/>
                </a:lnTo>
                <a:lnTo>
                  <a:pt x="371" y="314"/>
                </a:lnTo>
                <a:lnTo>
                  <a:pt x="377" y="318"/>
                </a:lnTo>
                <a:lnTo>
                  <a:pt x="381" y="321"/>
                </a:lnTo>
                <a:lnTo>
                  <a:pt x="389" y="329"/>
                </a:lnTo>
                <a:lnTo>
                  <a:pt x="389" y="329"/>
                </a:lnTo>
                <a:lnTo>
                  <a:pt x="417" y="364"/>
                </a:lnTo>
                <a:lnTo>
                  <a:pt x="440" y="392"/>
                </a:lnTo>
                <a:lnTo>
                  <a:pt x="440" y="392"/>
                </a:lnTo>
                <a:lnTo>
                  <a:pt x="451" y="403"/>
                </a:lnTo>
                <a:lnTo>
                  <a:pt x="451" y="403"/>
                </a:lnTo>
                <a:lnTo>
                  <a:pt x="456" y="406"/>
                </a:lnTo>
                <a:lnTo>
                  <a:pt x="462" y="408"/>
                </a:lnTo>
                <a:lnTo>
                  <a:pt x="467" y="407"/>
                </a:lnTo>
                <a:lnTo>
                  <a:pt x="474" y="405"/>
                </a:lnTo>
                <a:lnTo>
                  <a:pt x="474" y="405"/>
                </a:lnTo>
                <a:lnTo>
                  <a:pt x="482" y="398"/>
                </a:lnTo>
                <a:lnTo>
                  <a:pt x="482" y="398"/>
                </a:lnTo>
                <a:lnTo>
                  <a:pt x="511" y="378"/>
                </a:lnTo>
                <a:lnTo>
                  <a:pt x="542" y="354"/>
                </a:lnTo>
                <a:lnTo>
                  <a:pt x="542" y="354"/>
                </a:lnTo>
                <a:lnTo>
                  <a:pt x="551" y="349"/>
                </a:lnTo>
                <a:lnTo>
                  <a:pt x="561" y="346"/>
                </a:lnTo>
                <a:lnTo>
                  <a:pt x="571" y="345"/>
                </a:lnTo>
                <a:lnTo>
                  <a:pt x="579" y="346"/>
                </a:lnTo>
                <a:lnTo>
                  <a:pt x="589" y="349"/>
                </a:lnTo>
                <a:lnTo>
                  <a:pt x="597" y="353"/>
                </a:lnTo>
                <a:lnTo>
                  <a:pt x="604" y="360"/>
                </a:lnTo>
                <a:lnTo>
                  <a:pt x="612" y="366"/>
                </a:lnTo>
                <a:lnTo>
                  <a:pt x="616" y="375"/>
                </a:lnTo>
                <a:lnTo>
                  <a:pt x="620" y="383"/>
                </a:lnTo>
                <a:lnTo>
                  <a:pt x="623" y="392"/>
                </a:lnTo>
                <a:lnTo>
                  <a:pt x="624" y="402"/>
                </a:lnTo>
                <a:lnTo>
                  <a:pt x="623" y="410"/>
                </a:lnTo>
                <a:lnTo>
                  <a:pt x="619" y="420"/>
                </a:lnTo>
                <a:lnTo>
                  <a:pt x="613" y="429"/>
                </a:lnTo>
                <a:lnTo>
                  <a:pt x="605" y="436"/>
                </a:lnTo>
                <a:lnTo>
                  <a:pt x="605" y="436"/>
                </a:lnTo>
                <a:lnTo>
                  <a:pt x="573" y="461"/>
                </a:lnTo>
                <a:lnTo>
                  <a:pt x="542" y="484"/>
                </a:lnTo>
                <a:lnTo>
                  <a:pt x="542" y="484"/>
                </a:lnTo>
                <a:lnTo>
                  <a:pt x="522" y="495"/>
                </a:lnTo>
                <a:lnTo>
                  <a:pt x="505" y="506"/>
                </a:lnTo>
                <a:lnTo>
                  <a:pt x="490" y="515"/>
                </a:lnTo>
                <a:lnTo>
                  <a:pt x="476" y="521"/>
                </a:lnTo>
                <a:lnTo>
                  <a:pt x="476" y="521"/>
                </a:lnTo>
                <a:lnTo>
                  <a:pt x="470" y="524"/>
                </a:lnTo>
                <a:lnTo>
                  <a:pt x="464" y="525"/>
                </a:lnTo>
                <a:lnTo>
                  <a:pt x="458" y="526"/>
                </a:lnTo>
                <a:lnTo>
                  <a:pt x="452" y="526"/>
                </a:lnTo>
                <a:lnTo>
                  <a:pt x="446" y="525"/>
                </a:lnTo>
                <a:lnTo>
                  <a:pt x="439" y="524"/>
                </a:lnTo>
                <a:lnTo>
                  <a:pt x="433" y="520"/>
                </a:lnTo>
                <a:lnTo>
                  <a:pt x="427" y="517"/>
                </a:lnTo>
                <a:lnTo>
                  <a:pt x="427" y="517"/>
                </a:lnTo>
                <a:lnTo>
                  <a:pt x="411" y="506"/>
                </a:lnTo>
                <a:lnTo>
                  <a:pt x="396" y="493"/>
                </a:lnTo>
                <a:lnTo>
                  <a:pt x="380" y="478"/>
                </a:lnTo>
                <a:lnTo>
                  <a:pt x="365" y="461"/>
                </a:lnTo>
                <a:lnTo>
                  <a:pt x="365" y="461"/>
                </a:lnTo>
                <a:lnTo>
                  <a:pt x="352" y="447"/>
                </a:lnTo>
                <a:lnTo>
                  <a:pt x="334" y="1052"/>
                </a:lnTo>
                <a:lnTo>
                  <a:pt x="334" y="1052"/>
                </a:lnTo>
                <a:close/>
                <a:moveTo>
                  <a:pt x="221" y="52"/>
                </a:moveTo>
                <a:lnTo>
                  <a:pt x="221" y="52"/>
                </a:lnTo>
                <a:lnTo>
                  <a:pt x="231" y="53"/>
                </a:lnTo>
                <a:lnTo>
                  <a:pt x="240" y="55"/>
                </a:lnTo>
                <a:lnTo>
                  <a:pt x="248" y="58"/>
                </a:lnTo>
                <a:lnTo>
                  <a:pt x="257" y="61"/>
                </a:lnTo>
                <a:lnTo>
                  <a:pt x="266" y="65"/>
                </a:lnTo>
                <a:lnTo>
                  <a:pt x="273" y="70"/>
                </a:lnTo>
                <a:lnTo>
                  <a:pt x="280" y="76"/>
                </a:lnTo>
                <a:lnTo>
                  <a:pt x="286" y="83"/>
                </a:lnTo>
                <a:lnTo>
                  <a:pt x="292" y="89"/>
                </a:lnTo>
                <a:lnTo>
                  <a:pt x="297" y="97"/>
                </a:lnTo>
                <a:lnTo>
                  <a:pt x="301" y="105"/>
                </a:lnTo>
                <a:lnTo>
                  <a:pt x="306" y="114"/>
                </a:lnTo>
                <a:lnTo>
                  <a:pt x="309" y="122"/>
                </a:lnTo>
                <a:lnTo>
                  <a:pt x="310" y="132"/>
                </a:lnTo>
                <a:lnTo>
                  <a:pt x="312" y="141"/>
                </a:lnTo>
                <a:lnTo>
                  <a:pt x="312" y="152"/>
                </a:lnTo>
                <a:lnTo>
                  <a:pt x="312" y="152"/>
                </a:lnTo>
                <a:lnTo>
                  <a:pt x="311" y="161"/>
                </a:lnTo>
                <a:lnTo>
                  <a:pt x="310" y="172"/>
                </a:lnTo>
                <a:lnTo>
                  <a:pt x="308" y="182"/>
                </a:lnTo>
                <a:lnTo>
                  <a:pt x="303" y="193"/>
                </a:lnTo>
                <a:lnTo>
                  <a:pt x="300" y="202"/>
                </a:lnTo>
                <a:lnTo>
                  <a:pt x="295" y="212"/>
                </a:lnTo>
                <a:lnTo>
                  <a:pt x="289" y="221"/>
                </a:lnTo>
                <a:lnTo>
                  <a:pt x="284" y="230"/>
                </a:lnTo>
                <a:lnTo>
                  <a:pt x="276" y="238"/>
                </a:lnTo>
                <a:lnTo>
                  <a:pt x="270" y="245"/>
                </a:lnTo>
                <a:lnTo>
                  <a:pt x="261" y="252"/>
                </a:lnTo>
                <a:lnTo>
                  <a:pt x="254" y="257"/>
                </a:lnTo>
                <a:lnTo>
                  <a:pt x="245" y="262"/>
                </a:lnTo>
                <a:lnTo>
                  <a:pt x="237" y="265"/>
                </a:lnTo>
                <a:lnTo>
                  <a:pt x="227" y="267"/>
                </a:lnTo>
                <a:lnTo>
                  <a:pt x="217" y="268"/>
                </a:lnTo>
                <a:lnTo>
                  <a:pt x="217" y="268"/>
                </a:lnTo>
                <a:lnTo>
                  <a:pt x="209" y="267"/>
                </a:lnTo>
                <a:lnTo>
                  <a:pt x="199" y="265"/>
                </a:lnTo>
                <a:lnTo>
                  <a:pt x="190" y="260"/>
                </a:lnTo>
                <a:lnTo>
                  <a:pt x="182" y="256"/>
                </a:lnTo>
                <a:lnTo>
                  <a:pt x="174" y="250"/>
                </a:lnTo>
                <a:lnTo>
                  <a:pt x="166" y="243"/>
                </a:lnTo>
                <a:lnTo>
                  <a:pt x="160" y="236"/>
                </a:lnTo>
                <a:lnTo>
                  <a:pt x="154" y="227"/>
                </a:lnTo>
                <a:lnTo>
                  <a:pt x="147" y="218"/>
                </a:lnTo>
                <a:lnTo>
                  <a:pt x="143" y="209"/>
                </a:lnTo>
                <a:lnTo>
                  <a:pt x="137" y="199"/>
                </a:lnTo>
                <a:lnTo>
                  <a:pt x="134" y="188"/>
                </a:lnTo>
                <a:lnTo>
                  <a:pt x="131" y="179"/>
                </a:lnTo>
                <a:lnTo>
                  <a:pt x="129" y="168"/>
                </a:lnTo>
                <a:lnTo>
                  <a:pt x="128" y="158"/>
                </a:lnTo>
                <a:lnTo>
                  <a:pt x="128" y="147"/>
                </a:lnTo>
                <a:lnTo>
                  <a:pt x="128" y="147"/>
                </a:lnTo>
                <a:lnTo>
                  <a:pt x="129" y="138"/>
                </a:lnTo>
                <a:lnTo>
                  <a:pt x="130" y="128"/>
                </a:lnTo>
                <a:lnTo>
                  <a:pt x="132" y="119"/>
                </a:lnTo>
                <a:lnTo>
                  <a:pt x="135" y="110"/>
                </a:lnTo>
                <a:lnTo>
                  <a:pt x="140" y="102"/>
                </a:lnTo>
                <a:lnTo>
                  <a:pt x="144" y="93"/>
                </a:lnTo>
                <a:lnTo>
                  <a:pt x="150" y="87"/>
                </a:lnTo>
                <a:lnTo>
                  <a:pt x="156" y="79"/>
                </a:lnTo>
                <a:lnTo>
                  <a:pt x="162" y="74"/>
                </a:lnTo>
                <a:lnTo>
                  <a:pt x="170" y="69"/>
                </a:lnTo>
                <a:lnTo>
                  <a:pt x="177" y="63"/>
                </a:lnTo>
                <a:lnTo>
                  <a:pt x="186" y="60"/>
                </a:lnTo>
                <a:lnTo>
                  <a:pt x="195" y="57"/>
                </a:lnTo>
                <a:lnTo>
                  <a:pt x="203" y="55"/>
                </a:lnTo>
                <a:lnTo>
                  <a:pt x="212" y="52"/>
                </a:lnTo>
                <a:lnTo>
                  <a:pt x="221" y="52"/>
                </a:lnTo>
                <a:lnTo>
                  <a:pt x="221" y="52"/>
                </a:lnTo>
                <a:close/>
                <a:moveTo>
                  <a:pt x="817" y="106"/>
                </a:moveTo>
                <a:lnTo>
                  <a:pt x="817" y="106"/>
                </a:lnTo>
                <a:lnTo>
                  <a:pt x="814" y="103"/>
                </a:lnTo>
                <a:lnTo>
                  <a:pt x="812" y="101"/>
                </a:lnTo>
                <a:lnTo>
                  <a:pt x="810" y="98"/>
                </a:lnTo>
                <a:lnTo>
                  <a:pt x="807" y="97"/>
                </a:lnTo>
                <a:lnTo>
                  <a:pt x="799" y="94"/>
                </a:lnTo>
                <a:lnTo>
                  <a:pt x="791" y="94"/>
                </a:lnTo>
                <a:lnTo>
                  <a:pt x="783" y="97"/>
                </a:lnTo>
                <a:lnTo>
                  <a:pt x="776" y="100"/>
                </a:lnTo>
                <a:lnTo>
                  <a:pt x="773" y="102"/>
                </a:lnTo>
                <a:lnTo>
                  <a:pt x="771" y="105"/>
                </a:lnTo>
                <a:lnTo>
                  <a:pt x="770" y="108"/>
                </a:lnTo>
                <a:lnTo>
                  <a:pt x="769" y="113"/>
                </a:lnTo>
                <a:lnTo>
                  <a:pt x="769" y="113"/>
                </a:lnTo>
                <a:lnTo>
                  <a:pt x="770" y="154"/>
                </a:lnTo>
                <a:lnTo>
                  <a:pt x="773" y="186"/>
                </a:lnTo>
                <a:lnTo>
                  <a:pt x="778" y="218"/>
                </a:lnTo>
                <a:lnTo>
                  <a:pt x="784" y="255"/>
                </a:lnTo>
                <a:lnTo>
                  <a:pt x="784" y="255"/>
                </a:lnTo>
                <a:lnTo>
                  <a:pt x="787" y="263"/>
                </a:lnTo>
                <a:lnTo>
                  <a:pt x="792" y="270"/>
                </a:lnTo>
                <a:lnTo>
                  <a:pt x="797" y="278"/>
                </a:lnTo>
                <a:lnTo>
                  <a:pt x="805" y="283"/>
                </a:lnTo>
                <a:lnTo>
                  <a:pt x="812" y="287"/>
                </a:lnTo>
                <a:lnTo>
                  <a:pt x="821" y="291"/>
                </a:lnTo>
                <a:lnTo>
                  <a:pt x="824" y="291"/>
                </a:lnTo>
                <a:lnTo>
                  <a:pt x="828" y="291"/>
                </a:lnTo>
                <a:lnTo>
                  <a:pt x="832" y="290"/>
                </a:lnTo>
                <a:lnTo>
                  <a:pt x="835" y="287"/>
                </a:lnTo>
                <a:lnTo>
                  <a:pt x="835" y="287"/>
                </a:lnTo>
                <a:lnTo>
                  <a:pt x="875" y="258"/>
                </a:lnTo>
                <a:lnTo>
                  <a:pt x="910" y="230"/>
                </a:lnTo>
                <a:lnTo>
                  <a:pt x="942" y="202"/>
                </a:lnTo>
                <a:lnTo>
                  <a:pt x="972" y="175"/>
                </a:lnTo>
                <a:lnTo>
                  <a:pt x="1001" y="146"/>
                </a:lnTo>
                <a:lnTo>
                  <a:pt x="1031" y="117"/>
                </a:lnTo>
                <a:lnTo>
                  <a:pt x="1099" y="50"/>
                </a:lnTo>
                <a:lnTo>
                  <a:pt x="1099" y="50"/>
                </a:lnTo>
                <a:lnTo>
                  <a:pt x="1103" y="45"/>
                </a:lnTo>
                <a:lnTo>
                  <a:pt x="1104" y="39"/>
                </a:lnTo>
                <a:lnTo>
                  <a:pt x="1103" y="35"/>
                </a:lnTo>
                <a:lnTo>
                  <a:pt x="1101" y="32"/>
                </a:lnTo>
                <a:lnTo>
                  <a:pt x="1097" y="30"/>
                </a:lnTo>
                <a:lnTo>
                  <a:pt x="1093" y="29"/>
                </a:lnTo>
                <a:lnTo>
                  <a:pt x="1087" y="29"/>
                </a:lnTo>
                <a:lnTo>
                  <a:pt x="1082" y="32"/>
                </a:lnTo>
                <a:lnTo>
                  <a:pt x="1082" y="32"/>
                </a:lnTo>
                <a:lnTo>
                  <a:pt x="1047" y="55"/>
                </a:lnTo>
                <a:lnTo>
                  <a:pt x="1016" y="75"/>
                </a:lnTo>
                <a:lnTo>
                  <a:pt x="960" y="110"/>
                </a:lnTo>
                <a:lnTo>
                  <a:pt x="905" y="142"/>
                </a:lnTo>
                <a:lnTo>
                  <a:pt x="841" y="181"/>
                </a:lnTo>
                <a:lnTo>
                  <a:pt x="841" y="181"/>
                </a:lnTo>
                <a:lnTo>
                  <a:pt x="832" y="160"/>
                </a:lnTo>
                <a:lnTo>
                  <a:pt x="825" y="142"/>
                </a:lnTo>
                <a:lnTo>
                  <a:pt x="817" y="106"/>
                </a:lnTo>
                <a:lnTo>
                  <a:pt x="817" y="10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a:solidFill>
                <a:schemeClr val="tx2"/>
              </a:solidFill>
              <a:latin typeface="微软雅黑" panose="020B0503020204020204" pitchFamily="34" charset="-122"/>
            </a:endParaRPr>
          </a:p>
        </p:txBody>
      </p:sp>
      <p:sp>
        <p:nvSpPr>
          <p:cNvPr id="46" name="Freeform 26"/>
          <p:cNvSpPr>
            <a:spLocks noEditPoints="1"/>
          </p:cNvSpPr>
          <p:nvPr/>
        </p:nvSpPr>
        <p:spPr bwMode="auto">
          <a:xfrm>
            <a:off x="6191542" y="3109044"/>
            <a:ext cx="419188" cy="419188"/>
          </a:xfrm>
          <a:custGeom>
            <a:avLst/>
            <a:gdLst>
              <a:gd name="T0" fmla="*/ 497 w 1104"/>
              <a:gd name="T1" fmla="*/ 19 h 1104"/>
              <a:gd name="T2" fmla="*/ 458 w 1104"/>
              <a:gd name="T3" fmla="*/ 82 h 1104"/>
              <a:gd name="T4" fmla="*/ 469 w 1104"/>
              <a:gd name="T5" fmla="*/ 155 h 1104"/>
              <a:gd name="T6" fmla="*/ 526 w 1104"/>
              <a:gd name="T7" fmla="*/ 217 h 1104"/>
              <a:gd name="T8" fmla="*/ 591 w 1104"/>
              <a:gd name="T9" fmla="*/ 212 h 1104"/>
              <a:gd name="T10" fmla="*/ 640 w 1104"/>
              <a:gd name="T11" fmla="*/ 141 h 1104"/>
              <a:gd name="T12" fmla="*/ 642 w 1104"/>
              <a:gd name="T13" fmla="*/ 69 h 1104"/>
              <a:gd name="T14" fmla="*/ 596 w 1104"/>
              <a:gd name="T15" fmla="*/ 11 h 1104"/>
              <a:gd name="T16" fmla="*/ 615 w 1104"/>
              <a:gd name="T17" fmla="*/ 264 h 1104"/>
              <a:gd name="T18" fmla="*/ 708 w 1104"/>
              <a:gd name="T19" fmla="*/ 272 h 1104"/>
              <a:gd name="T20" fmla="*/ 741 w 1104"/>
              <a:gd name="T21" fmla="*/ 304 h 1104"/>
              <a:gd name="T22" fmla="*/ 749 w 1104"/>
              <a:gd name="T23" fmla="*/ 469 h 1104"/>
              <a:gd name="T24" fmla="*/ 371 w 1104"/>
              <a:gd name="T25" fmla="*/ 478 h 1104"/>
              <a:gd name="T26" fmla="*/ 347 w 1104"/>
              <a:gd name="T27" fmla="*/ 447 h 1104"/>
              <a:gd name="T28" fmla="*/ 372 w 1104"/>
              <a:gd name="T29" fmla="*/ 289 h 1104"/>
              <a:gd name="T30" fmla="*/ 476 w 1104"/>
              <a:gd name="T31" fmla="*/ 257 h 1104"/>
              <a:gd name="T32" fmla="*/ 194 w 1104"/>
              <a:gd name="T33" fmla="*/ 557 h 1104"/>
              <a:gd name="T34" fmla="*/ 131 w 1104"/>
              <a:gd name="T35" fmla="*/ 594 h 1104"/>
              <a:gd name="T36" fmla="*/ 110 w 1104"/>
              <a:gd name="T37" fmla="*/ 658 h 1104"/>
              <a:gd name="T38" fmla="*/ 140 w 1104"/>
              <a:gd name="T39" fmla="*/ 740 h 1104"/>
              <a:gd name="T40" fmla="*/ 208 w 1104"/>
              <a:gd name="T41" fmla="*/ 779 h 1104"/>
              <a:gd name="T42" fmla="*/ 268 w 1104"/>
              <a:gd name="T43" fmla="*/ 746 h 1104"/>
              <a:gd name="T44" fmla="*/ 301 w 1104"/>
              <a:gd name="T45" fmla="*/ 665 h 1104"/>
              <a:gd name="T46" fmla="*/ 285 w 1104"/>
              <a:gd name="T47" fmla="*/ 599 h 1104"/>
              <a:gd name="T48" fmla="*/ 223 w 1104"/>
              <a:gd name="T49" fmla="*/ 558 h 1104"/>
              <a:gd name="T50" fmla="*/ 277 w 1104"/>
              <a:gd name="T51" fmla="*/ 814 h 1104"/>
              <a:gd name="T52" fmla="*/ 382 w 1104"/>
              <a:gd name="T53" fmla="*/ 840 h 1104"/>
              <a:gd name="T54" fmla="*/ 412 w 1104"/>
              <a:gd name="T55" fmla="*/ 1009 h 1104"/>
              <a:gd name="T56" fmla="*/ 400 w 1104"/>
              <a:gd name="T57" fmla="*/ 1097 h 1104"/>
              <a:gd name="T58" fmla="*/ 21 w 1104"/>
              <a:gd name="T59" fmla="*/ 1102 h 1104"/>
              <a:gd name="T60" fmla="*/ 1 w 1104"/>
              <a:gd name="T61" fmla="*/ 1054 h 1104"/>
              <a:gd name="T62" fmla="*/ 21 w 1104"/>
              <a:gd name="T63" fmla="*/ 851 h 1104"/>
              <a:gd name="T64" fmla="*/ 126 w 1104"/>
              <a:gd name="T65" fmla="*/ 813 h 1104"/>
              <a:gd name="T66" fmla="*/ 526 w 1104"/>
              <a:gd name="T67" fmla="*/ 557 h 1104"/>
              <a:gd name="T68" fmla="*/ 552 w 1104"/>
              <a:gd name="T69" fmla="*/ 531 h 1104"/>
              <a:gd name="T70" fmla="*/ 578 w 1104"/>
              <a:gd name="T71" fmla="*/ 551 h 1104"/>
              <a:gd name="T72" fmla="*/ 689 w 1104"/>
              <a:gd name="T73" fmla="*/ 738 h 1104"/>
              <a:gd name="T74" fmla="*/ 676 w 1104"/>
              <a:gd name="T75" fmla="*/ 768 h 1104"/>
              <a:gd name="T76" fmla="*/ 453 w 1104"/>
              <a:gd name="T77" fmla="*/ 767 h 1104"/>
              <a:gd name="T78" fmla="*/ 417 w 1104"/>
              <a:gd name="T79" fmla="*/ 757 h 1104"/>
              <a:gd name="T80" fmla="*/ 423 w 1104"/>
              <a:gd name="T81" fmla="*/ 725 h 1104"/>
              <a:gd name="T82" fmla="*/ 876 w 1104"/>
              <a:gd name="T83" fmla="*/ 559 h 1104"/>
              <a:gd name="T84" fmla="*/ 817 w 1104"/>
              <a:gd name="T85" fmla="*/ 602 h 1104"/>
              <a:gd name="T86" fmla="*/ 803 w 1104"/>
              <a:gd name="T87" fmla="*/ 669 h 1104"/>
              <a:gd name="T88" fmla="*/ 839 w 1104"/>
              <a:gd name="T89" fmla="*/ 748 h 1104"/>
              <a:gd name="T90" fmla="*/ 900 w 1104"/>
              <a:gd name="T91" fmla="*/ 779 h 1104"/>
              <a:gd name="T92" fmla="*/ 967 w 1104"/>
              <a:gd name="T93" fmla="*/ 738 h 1104"/>
              <a:gd name="T94" fmla="*/ 994 w 1104"/>
              <a:gd name="T95" fmla="*/ 655 h 1104"/>
              <a:gd name="T96" fmla="*/ 970 w 1104"/>
              <a:gd name="T97" fmla="*/ 591 h 1104"/>
              <a:gd name="T98" fmla="*/ 905 w 1104"/>
              <a:gd name="T99" fmla="*/ 557 h 1104"/>
              <a:gd name="T100" fmla="*/ 973 w 1104"/>
              <a:gd name="T101" fmla="*/ 813 h 1104"/>
              <a:gd name="T102" fmla="*/ 1078 w 1104"/>
              <a:gd name="T103" fmla="*/ 845 h 1104"/>
              <a:gd name="T104" fmla="*/ 1104 w 1104"/>
              <a:gd name="T105" fmla="*/ 1032 h 1104"/>
              <a:gd name="T106" fmla="*/ 1087 w 1104"/>
              <a:gd name="T107" fmla="*/ 1100 h 1104"/>
              <a:gd name="T108" fmla="*/ 708 w 1104"/>
              <a:gd name="T109" fmla="*/ 1100 h 1104"/>
              <a:gd name="T110" fmla="*/ 692 w 1104"/>
              <a:gd name="T111" fmla="*/ 1032 h 1104"/>
              <a:gd name="T112" fmla="*/ 717 w 1104"/>
              <a:gd name="T113" fmla="*/ 845 h 1104"/>
              <a:gd name="T114" fmla="*/ 822 w 1104"/>
              <a:gd name="T115" fmla="*/ 813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4" h="1104">
                <a:moveTo>
                  <a:pt x="550" y="0"/>
                </a:moveTo>
                <a:lnTo>
                  <a:pt x="550" y="0"/>
                </a:lnTo>
                <a:lnTo>
                  <a:pt x="540" y="1"/>
                </a:lnTo>
                <a:lnTo>
                  <a:pt x="530" y="2"/>
                </a:lnTo>
                <a:lnTo>
                  <a:pt x="522" y="6"/>
                </a:lnTo>
                <a:lnTo>
                  <a:pt x="513" y="9"/>
                </a:lnTo>
                <a:lnTo>
                  <a:pt x="504" y="13"/>
                </a:lnTo>
                <a:lnTo>
                  <a:pt x="497" y="19"/>
                </a:lnTo>
                <a:lnTo>
                  <a:pt x="489" y="24"/>
                </a:lnTo>
                <a:lnTo>
                  <a:pt x="483" y="31"/>
                </a:lnTo>
                <a:lnTo>
                  <a:pt x="478" y="38"/>
                </a:lnTo>
                <a:lnTo>
                  <a:pt x="472" y="47"/>
                </a:lnTo>
                <a:lnTo>
                  <a:pt x="467" y="54"/>
                </a:lnTo>
                <a:lnTo>
                  <a:pt x="463" y="64"/>
                </a:lnTo>
                <a:lnTo>
                  <a:pt x="460" y="72"/>
                </a:lnTo>
                <a:lnTo>
                  <a:pt x="458" y="82"/>
                </a:lnTo>
                <a:lnTo>
                  <a:pt x="457" y="92"/>
                </a:lnTo>
                <a:lnTo>
                  <a:pt x="456" y="103"/>
                </a:lnTo>
                <a:lnTo>
                  <a:pt x="456" y="103"/>
                </a:lnTo>
                <a:lnTo>
                  <a:pt x="457" y="113"/>
                </a:lnTo>
                <a:lnTo>
                  <a:pt x="458" y="124"/>
                </a:lnTo>
                <a:lnTo>
                  <a:pt x="461" y="134"/>
                </a:lnTo>
                <a:lnTo>
                  <a:pt x="465" y="145"/>
                </a:lnTo>
                <a:lnTo>
                  <a:pt x="469" y="155"/>
                </a:lnTo>
                <a:lnTo>
                  <a:pt x="474" y="165"/>
                </a:lnTo>
                <a:lnTo>
                  <a:pt x="480" y="175"/>
                </a:lnTo>
                <a:lnTo>
                  <a:pt x="486" y="185"/>
                </a:lnTo>
                <a:lnTo>
                  <a:pt x="493" y="192"/>
                </a:lnTo>
                <a:lnTo>
                  <a:pt x="500" y="200"/>
                </a:lnTo>
                <a:lnTo>
                  <a:pt x="508" y="207"/>
                </a:lnTo>
                <a:lnTo>
                  <a:pt x="516" y="213"/>
                </a:lnTo>
                <a:lnTo>
                  <a:pt x="526" y="217"/>
                </a:lnTo>
                <a:lnTo>
                  <a:pt x="535" y="220"/>
                </a:lnTo>
                <a:lnTo>
                  <a:pt x="544" y="222"/>
                </a:lnTo>
                <a:lnTo>
                  <a:pt x="554" y="223"/>
                </a:lnTo>
                <a:lnTo>
                  <a:pt x="554" y="223"/>
                </a:lnTo>
                <a:lnTo>
                  <a:pt x="564" y="222"/>
                </a:lnTo>
                <a:lnTo>
                  <a:pt x="573" y="220"/>
                </a:lnTo>
                <a:lnTo>
                  <a:pt x="582" y="216"/>
                </a:lnTo>
                <a:lnTo>
                  <a:pt x="591" y="212"/>
                </a:lnTo>
                <a:lnTo>
                  <a:pt x="599" y="205"/>
                </a:lnTo>
                <a:lnTo>
                  <a:pt x="607" y="198"/>
                </a:lnTo>
                <a:lnTo>
                  <a:pt x="614" y="190"/>
                </a:lnTo>
                <a:lnTo>
                  <a:pt x="621" y="181"/>
                </a:lnTo>
                <a:lnTo>
                  <a:pt x="627" y="172"/>
                </a:lnTo>
                <a:lnTo>
                  <a:pt x="633" y="162"/>
                </a:lnTo>
                <a:lnTo>
                  <a:pt x="637" y="152"/>
                </a:lnTo>
                <a:lnTo>
                  <a:pt x="640" y="141"/>
                </a:lnTo>
                <a:lnTo>
                  <a:pt x="644" y="131"/>
                </a:lnTo>
                <a:lnTo>
                  <a:pt x="646" y="120"/>
                </a:lnTo>
                <a:lnTo>
                  <a:pt x="647" y="109"/>
                </a:lnTo>
                <a:lnTo>
                  <a:pt x="648" y="98"/>
                </a:lnTo>
                <a:lnTo>
                  <a:pt x="648" y="98"/>
                </a:lnTo>
                <a:lnTo>
                  <a:pt x="647" y="89"/>
                </a:lnTo>
                <a:lnTo>
                  <a:pt x="646" y="79"/>
                </a:lnTo>
                <a:lnTo>
                  <a:pt x="642" y="69"/>
                </a:lnTo>
                <a:lnTo>
                  <a:pt x="639" y="60"/>
                </a:lnTo>
                <a:lnTo>
                  <a:pt x="635" y="51"/>
                </a:lnTo>
                <a:lnTo>
                  <a:pt x="631" y="43"/>
                </a:lnTo>
                <a:lnTo>
                  <a:pt x="624" y="36"/>
                </a:lnTo>
                <a:lnTo>
                  <a:pt x="619" y="28"/>
                </a:lnTo>
                <a:lnTo>
                  <a:pt x="611" y="22"/>
                </a:lnTo>
                <a:lnTo>
                  <a:pt x="604" y="16"/>
                </a:lnTo>
                <a:lnTo>
                  <a:pt x="596" y="11"/>
                </a:lnTo>
                <a:lnTo>
                  <a:pt x="587" y="8"/>
                </a:lnTo>
                <a:lnTo>
                  <a:pt x="579" y="5"/>
                </a:lnTo>
                <a:lnTo>
                  <a:pt x="569" y="2"/>
                </a:lnTo>
                <a:lnTo>
                  <a:pt x="559" y="0"/>
                </a:lnTo>
                <a:lnTo>
                  <a:pt x="550" y="0"/>
                </a:lnTo>
                <a:lnTo>
                  <a:pt x="550" y="0"/>
                </a:lnTo>
                <a:close/>
                <a:moveTo>
                  <a:pt x="552" y="354"/>
                </a:moveTo>
                <a:lnTo>
                  <a:pt x="615" y="264"/>
                </a:lnTo>
                <a:lnTo>
                  <a:pt x="615" y="264"/>
                </a:lnTo>
                <a:lnTo>
                  <a:pt x="619" y="261"/>
                </a:lnTo>
                <a:lnTo>
                  <a:pt x="623" y="258"/>
                </a:lnTo>
                <a:lnTo>
                  <a:pt x="627" y="257"/>
                </a:lnTo>
                <a:lnTo>
                  <a:pt x="632" y="257"/>
                </a:lnTo>
                <a:lnTo>
                  <a:pt x="700" y="270"/>
                </a:lnTo>
                <a:lnTo>
                  <a:pt x="700" y="270"/>
                </a:lnTo>
                <a:lnTo>
                  <a:pt x="708" y="272"/>
                </a:lnTo>
                <a:lnTo>
                  <a:pt x="716" y="275"/>
                </a:lnTo>
                <a:lnTo>
                  <a:pt x="722" y="279"/>
                </a:lnTo>
                <a:lnTo>
                  <a:pt x="728" y="284"/>
                </a:lnTo>
                <a:lnTo>
                  <a:pt x="732" y="289"/>
                </a:lnTo>
                <a:lnTo>
                  <a:pt x="736" y="295"/>
                </a:lnTo>
                <a:lnTo>
                  <a:pt x="738" y="300"/>
                </a:lnTo>
                <a:lnTo>
                  <a:pt x="741" y="304"/>
                </a:lnTo>
                <a:lnTo>
                  <a:pt x="741" y="304"/>
                </a:lnTo>
                <a:lnTo>
                  <a:pt x="751" y="387"/>
                </a:lnTo>
                <a:lnTo>
                  <a:pt x="755" y="419"/>
                </a:lnTo>
                <a:lnTo>
                  <a:pt x="757" y="447"/>
                </a:lnTo>
                <a:lnTo>
                  <a:pt x="757" y="447"/>
                </a:lnTo>
                <a:lnTo>
                  <a:pt x="757" y="453"/>
                </a:lnTo>
                <a:lnTo>
                  <a:pt x="756" y="458"/>
                </a:lnTo>
                <a:lnTo>
                  <a:pt x="752" y="465"/>
                </a:lnTo>
                <a:lnTo>
                  <a:pt x="749" y="469"/>
                </a:lnTo>
                <a:lnTo>
                  <a:pt x="749" y="469"/>
                </a:lnTo>
                <a:lnTo>
                  <a:pt x="744" y="474"/>
                </a:lnTo>
                <a:lnTo>
                  <a:pt x="738" y="477"/>
                </a:lnTo>
                <a:lnTo>
                  <a:pt x="733" y="478"/>
                </a:lnTo>
                <a:lnTo>
                  <a:pt x="727" y="479"/>
                </a:lnTo>
                <a:lnTo>
                  <a:pt x="377" y="479"/>
                </a:lnTo>
                <a:lnTo>
                  <a:pt x="377" y="479"/>
                </a:lnTo>
                <a:lnTo>
                  <a:pt x="371" y="478"/>
                </a:lnTo>
                <a:lnTo>
                  <a:pt x="365" y="477"/>
                </a:lnTo>
                <a:lnTo>
                  <a:pt x="360" y="474"/>
                </a:lnTo>
                <a:lnTo>
                  <a:pt x="355" y="469"/>
                </a:lnTo>
                <a:lnTo>
                  <a:pt x="355" y="469"/>
                </a:lnTo>
                <a:lnTo>
                  <a:pt x="351" y="465"/>
                </a:lnTo>
                <a:lnTo>
                  <a:pt x="348" y="458"/>
                </a:lnTo>
                <a:lnTo>
                  <a:pt x="347" y="453"/>
                </a:lnTo>
                <a:lnTo>
                  <a:pt x="347" y="447"/>
                </a:lnTo>
                <a:lnTo>
                  <a:pt x="347" y="447"/>
                </a:lnTo>
                <a:lnTo>
                  <a:pt x="349" y="419"/>
                </a:lnTo>
                <a:lnTo>
                  <a:pt x="352" y="387"/>
                </a:lnTo>
                <a:lnTo>
                  <a:pt x="363" y="304"/>
                </a:lnTo>
                <a:lnTo>
                  <a:pt x="363" y="304"/>
                </a:lnTo>
                <a:lnTo>
                  <a:pt x="365" y="300"/>
                </a:lnTo>
                <a:lnTo>
                  <a:pt x="368" y="295"/>
                </a:lnTo>
                <a:lnTo>
                  <a:pt x="372" y="289"/>
                </a:lnTo>
                <a:lnTo>
                  <a:pt x="376" y="284"/>
                </a:lnTo>
                <a:lnTo>
                  <a:pt x="382" y="279"/>
                </a:lnTo>
                <a:lnTo>
                  <a:pt x="388" y="275"/>
                </a:lnTo>
                <a:lnTo>
                  <a:pt x="396" y="272"/>
                </a:lnTo>
                <a:lnTo>
                  <a:pt x="404" y="270"/>
                </a:lnTo>
                <a:lnTo>
                  <a:pt x="472" y="257"/>
                </a:lnTo>
                <a:lnTo>
                  <a:pt x="472" y="257"/>
                </a:lnTo>
                <a:lnTo>
                  <a:pt x="476" y="257"/>
                </a:lnTo>
                <a:lnTo>
                  <a:pt x="481" y="258"/>
                </a:lnTo>
                <a:lnTo>
                  <a:pt x="485" y="261"/>
                </a:lnTo>
                <a:lnTo>
                  <a:pt x="488" y="264"/>
                </a:lnTo>
                <a:lnTo>
                  <a:pt x="552" y="354"/>
                </a:lnTo>
                <a:lnTo>
                  <a:pt x="552" y="354"/>
                </a:lnTo>
                <a:close/>
                <a:moveTo>
                  <a:pt x="204" y="557"/>
                </a:moveTo>
                <a:lnTo>
                  <a:pt x="204" y="557"/>
                </a:lnTo>
                <a:lnTo>
                  <a:pt x="194" y="557"/>
                </a:lnTo>
                <a:lnTo>
                  <a:pt x="185" y="559"/>
                </a:lnTo>
                <a:lnTo>
                  <a:pt x="176" y="561"/>
                </a:lnTo>
                <a:lnTo>
                  <a:pt x="167" y="565"/>
                </a:lnTo>
                <a:lnTo>
                  <a:pt x="158" y="569"/>
                </a:lnTo>
                <a:lnTo>
                  <a:pt x="151" y="574"/>
                </a:lnTo>
                <a:lnTo>
                  <a:pt x="143" y="580"/>
                </a:lnTo>
                <a:lnTo>
                  <a:pt x="137" y="587"/>
                </a:lnTo>
                <a:lnTo>
                  <a:pt x="131" y="594"/>
                </a:lnTo>
                <a:lnTo>
                  <a:pt x="126" y="602"/>
                </a:lnTo>
                <a:lnTo>
                  <a:pt x="121" y="610"/>
                </a:lnTo>
                <a:lnTo>
                  <a:pt x="117" y="619"/>
                </a:lnTo>
                <a:lnTo>
                  <a:pt x="114" y="629"/>
                </a:lnTo>
                <a:lnTo>
                  <a:pt x="112" y="638"/>
                </a:lnTo>
                <a:lnTo>
                  <a:pt x="111" y="648"/>
                </a:lnTo>
                <a:lnTo>
                  <a:pt x="110" y="658"/>
                </a:lnTo>
                <a:lnTo>
                  <a:pt x="110" y="658"/>
                </a:lnTo>
                <a:lnTo>
                  <a:pt x="111" y="669"/>
                </a:lnTo>
                <a:lnTo>
                  <a:pt x="113" y="679"/>
                </a:lnTo>
                <a:lnTo>
                  <a:pt x="115" y="690"/>
                </a:lnTo>
                <a:lnTo>
                  <a:pt x="119" y="701"/>
                </a:lnTo>
                <a:lnTo>
                  <a:pt x="123" y="711"/>
                </a:lnTo>
                <a:lnTo>
                  <a:pt x="128" y="721"/>
                </a:lnTo>
                <a:lnTo>
                  <a:pt x="134" y="731"/>
                </a:lnTo>
                <a:lnTo>
                  <a:pt x="140" y="740"/>
                </a:lnTo>
                <a:lnTo>
                  <a:pt x="147" y="748"/>
                </a:lnTo>
                <a:lnTo>
                  <a:pt x="154" y="756"/>
                </a:lnTo>
                <a:lnTo>
                  <a:pt x="163" y="762"/>
                </a:lnTo>
                <a:lnTo>
                  <a:pt x="170" y="769"/>
                </a:lnTo>
                <a:lnTo>
                  <a:pt x="180" y="773"/>
                </a:lnTo>
                <a:lnTo>
                  <a:pt x="189" y="776"/>
                </a:lnTo>
                <a:lnTo>
                  <a:pt x="198" y="779"/>
                </a:lnTo>
                <a:lnTo>
                  <a:pt x="208" y="779"/>
                </a:lnTo>
                <a:lnTo>
                  <a:pt x="208" y="779"/>
                </a:lnTo>
                <a:lnTo>
                  <a:pt x="218" y="779"/>
                </a:lnTo>
                <a:lnTo>
                  <a:pt x="227" y="775"/>
                </a:lnTo>
                <a:lnTo>
                  <a:pt x="236" y="772"/>
                </a:lnTo>
                <a:lnTo>
                  <a:pt x="245" y="767"/>
                </a:lnTo>
                <a:lnTo>
                  <a:pt x="253" y="761"/>
                </a:lnTo>
                <a:lnTo>
                  <a:pt x="261" y="754"/>
                </a:lnTo>
                <a:lnTo>
                  <a:pt x="268" y="746"/>
                </a:lnTo>
                <a:lnTo>
                  <a:pt x="275" y="738"/>
                </a:lnTo>
                <a:lnTo>
                  <a:pt x="281" y="728"/>
                </a:lnTo>
                <a:lnTo>
                  <a:pt x="287" y="718"/>
                </a:lnTo>
                <a:lnTo>
                  <a:pt x="291" y="707"/>
                </a:lnTo>
                <a:lnTo>
                  <a:pt x="294" y="698"/>
                </a:lnTo>
                <a:lnTo>
                  <a:pt x="297" y="687"/>
                </a:lnTo>
                <a:lnTo>
                  <a:pt x="300" y="676"/>
                </a:lnTo>
                <a:lnTo>
                  <a:pt x="301" y="665"/>
                </a:lnTo>
                <a:lnTo>
                  <a:pt x="302" y="655"/>
                </a:lnTo>
                <a:lnTo>
                  <a:pt x="302" y="655"/>
                </a:lnTo>
                <a:lnTo>
                  <a:pt x="301" y="644"/>
                </a:lnTo>
                <a:lnTo>
                  <a:pt x="300" y="634"/>
                </a:lnTo>
                <a:lnTo>
                  <a:pt x="296" y="624"/>
                </a:lnTo>
                <a:lnTo>
                  <a:pt x="293" y="616"/>
                </a:lnTo>
                <a:lnTo>
                  <a:pt x="289" y="607"/>
                </a:lnTo>
                <a:lnTo>
                  <a:pt x="285" y="599"/>
                </a:lnTo>
                <a:lnTo>
                  <a:pt x="278" y="591"/>
                </a:lnTo>
                <a:lnTo>
                  <a:pt x="273" y="585"/>
                </a:lnTo>
                <a:lnTo>
                  <a:pt x="265" y="578"/>
                </a:lnTo>
                <a:lnTo>
                  <a:pt x="258" y="572"/>
                </a:lnTo>
                <a:lnTo>
                  <a:pt x="250" y="567"/>
                </a:lnTo>
                <a:lnTo>
                  <a:pt x="241" y="563"/>
                </a:lnTo>
                <a:lnTo>
                  <a:pt x="233" y="560"/>
                </a:lnTo>
                <a:lnTo>
                  <a:pt x="223" y="558"/>
                </a:lnTo>
                <a:lnTo>
                  <a:pt x="213" y="557"/>
                </a:lnTo>
                <a:lnTo>
                  <a:pt x="204" y="557"/>
                </a:lnTo>
                <a:lnTo>
                  <a:pt x="204" y="557"/>
                </a:lnTo>
                <a:close/>
                <a:moveTo>
                  <a:pt x="206" y="909"/>
                </a:moveTo>
                <a:lnTo>
                  <a:pt x="269" y="821"/>
                </a:lnTo>
                <a:lnTo>
                  <a:pt x="269" y="821"/>
                </a:lnTo>
                <a:lnTo>
                  <a:pt x="273" y="816"/>
                </a:lnTo>
                <a:lnTo>
                  <a:pt x="277" y="814"/>
                </a:lnTo>
                <a:lnTo>
                  <a:pt x="281" y="813"/>
                </a:lnTo>
                <a:lnTo>
                  <a:pt x="286" y="813"/>
                </a:lnTo>
                <a:lnTo>
                  <a:pt x="354" y="825"/>
                </a:lnTo>
                <a:lnTo>
                  <a:pt x="354" y="825"/>
                </a:lnTo>
                <a:lnTo>
                  <a:pt x="362" y="827"/>
                </a:lnTo>
                <a:lnTo>
                  <a:pt x="370" y="830"/>
                </a:lnTo>
                <a:lnTo>
                  <a:pt x="376" y="835"/>
                </a:lnTo>
                <a:lnTo>
                  <a:pt x="382" y="840"/>
                </a:lnTo>
                <a:lnTo>
                  <a:pt x="387" y="845"/>
                </a:lnTo>
                <a:lnTo>
                  <a:pt x="390" y="851"/>
                </a:lnTo>
                <a:lnTo>
                  <a:pt x="392" y="855"/>
                </a:lnTo>
                <a:lnTo>
                  <a:pt x="394" y="861"/>
                </a:lnTo>
                <a:lnTo>
                  <a:pt x="394" y="861"/>
                </a:lnTo>
                <a:lnTo>
                  <a:pt x="404" y="933"/>
                </a:lnTo>
                <a:lnTo>
                  <a:pt x="410" y="987"/>
                </a:lnTo>
                <a:lnTo>
                  <a:pt x="412" y="1009"/>
                </a:lnTo>
                <a:lnTo>
                  <a:pt x="412" y="1032"/>
                </a:lnTo>
                <a:lnTo>
                  <a:pt x="411" y="1054"/>
                </a:lnTo>
                <a:lnTo>
                  <a:pt x="410" y="1077"/>
                </a:lnTo>
                <a:lnTo>
                  <a:pt x="410" y="1077"/>
                </a:lnTo>
                <a:lnTo>
                  <a:pt x="409" y="1083"/>
                </a:lnTo>
                <a:lnTo>
                  <a:pt x="406" y="1088"/>
                </a:lnTo>
                <a:lnTo>
                  <a:pt x="403" y="1092"/>
                </a:lnTo>
                <a:lnTo>
                  <a:pt x="400" y="1097"/>
                </a:lnTo>
                <a:lnTo>
                  <a:pt x="396" y="1100"/>
                </a:lnTo>
                <a:lnTo>
                  <a:pt x="390" y="1102"/>
                </a:lnTo>
                <a:lnTo>
                  <a:pt x="385" y="1104"/>
                </a:lnTo>
                <a:lnTo>
                  <a:pt x="379" y="1104"/>
                </a:lnTo>
                <a:lnTo>
                  <a:pt x="32" y="1104"/>
                </a:lnTo>
                <a:lnTo>
                  <a:pt x="32" y="1104"/>
                </a:lnTo>
                <a:lnTo>
                  <a:pt x="27" y="1104"/>
                </a:lnTo>
                <a:lnTo>
                  <a:pt x="21" y="1102"/>
                </a:lnTo>
                <a:lnTo>
                  <a:pt x="17" y="1100"/>
                </a:lnTo>
                <a:lnTo>
                  <a:pt x="13" y="1097"/>
                </a:lnTo>
                <a:lnTo>
                  <a:pt x="9" y="1092"/>
                </a:lnTo>
                <a:lnTo>
                  <a:pt x="5" y="1088"/>
                </a:lnTo>
                <a:lnTo>
                  <a:pt x="4" y="1083"/>
                </a:lnTo>
                <a:lnTo>
                  <a:pt x="2" y="1077"/>
                </a:lnTo>
                <a:lnTo>
                  <a:pt x="2" y="1077"/>
                </a:lnTo>
                <a:lnTo>
                  <a:pt x="1" y="1054"/>
                </a:lnTo>
                <a:lnTo>
                  <a:pt x="0" y="1032"/>
                </a:lnTo>
                <a:lnTo>
                  <a:pt x="0" y="1009"/>
                </a:lnTo>
                <a:lnTo>
                  <a:pt x="2" y="987"/>
                </a:lnTo>
                <a:lnTo>
                  <a:pt x="9" y="933"/>
                </a:lnTo>
                <a:lnTo>
                  <a:pt x="17" y="861"/>
                </a:lnTo>
                <a:lnTo>
                  <a:pt x="17" y="861"/>
                </a:lnTo>
                <a:lnTo>
                  <a:pt x="19" y="855"/>
                </a:lnTo>
                <a:lnTo>
                  <a:pt x="21" y="851"/>
                </a:lnTo>
                <a:lnTo>
                  <a:pt x="26" y="845"/>
                </a:lnTo>
                <a:lnTo>
                  <a:pt x="30" y="840"/>
                </a:lnTo>
                <a:lnTo>
                  <a:pt x="35" y="835"/>
                </a:lnTo>
                <a:lnTo>
                  <a:pt x="42" y="830"/>
                </a:lnTo>
                <a:lnTo>
                  <a:pt x="50" y="827"/>
                </a:lnTo>
                <a:lnTo>
                  <a:pt x="58" y="825"/>
                </a:lnTo>
                <a:lnTo>
                  <a:pt x="126" y="813"/>
                </a:lnTo>
                <a:lnTo>
                  <a:pt x="126" y="813"/>
                </a:lnTo>
                <a:lnTo>
                  <a:pt x="130" y="813"/>
                </a:lnTo>
                <a:lnTo>
                  <a:pt x="136" y="814"/>
                </a:lnTo>
                <a:lnTo>
                  <a:pt x="139" y="816"/>
                </a:lnTo>
                <a:lnTo>
                  <a:pt x="142" y="821"/>
                </a:lnTo>
                <a:lnTo>
                  <a:pt x="206" y="909"/>
                </a:lnTo>
                <a:lnTo>
                  <a:pt x="206" y="909"/>
                </a:lnTo>
                <a:close/>
                <a:moveTo>
                  <a:pt x="526" y="557"/>
                </a:moveTo>
                <a:lnTo>
                  <a:pt x="526" y="557"/>
                </a:lnTo>
                <a:lnTo>
                  <a:pt x="526" y="551"/>
                </a:lnTo>
                <a:lnTo>
                  <a:pt x="528" y="546"/>
                </a:lnTo>
                <a:lnTo>
                  <a:pt x="530" y="541"/>
                </a:lnTo>
                <a:lnTo>
                  <a:pt x="534" y="538"/>
                </a:lnTo>
                <a:lnTo>
                  <a:pt x="538" y="535"/>
                </a:lnTo>
                <a:lnTo>
                  <a:pt x="542" y="532"/>
                </a:lnTo>
                <a:lnTo>
                  <a:pt x="546" y="531"/>
                </a:lnTo>
                <a:lnTo>
                  <a:pt x="552" y="531"/>
                </a:lnTo>
                <a:lnTo>
                  <a:pt x="552" y="531"/>
                </a:lnTo>
                <a:lnTo>
                  <a:pt x="557" y="531"/>
                </a:lnTo>
                <a:lnTo>
                  <a:pt x="562" y="532"/>
                </a:lnTo>
                <a:lnTo>
                  <a:pt x="566" y="535"/>
                </a:lnTo>
                <a:lnTo>
                  <a:pt x="570" y="538"/>
                </a:lnTo>
                <a:lnTo>
                  <a:pt x="573" y="541"/>
                </a:lnTo>
                <a:lnTo>
                  <a:pt x="576" y="546"/>
                </a:lnTo>
                <a:lnTo>
                  <a:pt x="578" y="551"/>
                </a:lnTo>
                <a:lnTo>
                  <a:pt x="578" y="557"/>
                </a:lnTo>
                <a:lnTo>
                  <a:pt x="578" y="664"/>
                </a:lnTo>
                <a:lnTo>
                  <a:pt x="677" y="721"/>
                </a:lnTo>
                <a:lnTo>
                  <a:pt x="677" y="721"/>
                </a:lnTo>
                <a:lnTo>
                  <a:pt x="681" y="725"/>
                </a:lnTo>
                <a:lnTo>
                  <a:pt x="684" y="729"/>
                </a:lnTo>
                <a:lnTo>
                  <a:pt x="688" y="733"/>
                </a:lnTo>
                <a:lnTo>
                  <a:pt x="689" y="738"/>
                </a:lnTo>
                <a:lnTo>
                  <a:pt x="690" y="742"/>
                </a:lnTo>
                <a:lnTo>
                  <a:pt x="690" y="747"/>
                </a:lnTo>
                <a:lnTo>
                  <a:pt x="689" y="753"/>
                </a:lnTo>
                <a:lnTo>
                  <a:pt x="687" y="757"/>
                </a:lnTo>
                <a:lnTo>
                  <a:pt x="687" y="757"/>
                </a:lnTo>
                <a:lnTo>
                  <a:pt x="683" y="761"/>
                </a:lnTo>
                <a:lnTo>
                  <a:pt x="680" y="765"/>
                </a:lnTo>
                <a:lnTo>
                  <a:pt x="676" y="768"/>
                </a:lnTo>
                <a:lnTo>
                  <a:pt x="670" y="769"/>
                </a:lnTo>
                <a:lnTo>
                  <a:pt x="666" y="770"/>
                </a:lnTo>
                <a:lnTo>
                  <a:pt x="661" y="770"/>
                </a:lnTo>
                <a:lnTo>
                  <a:pt x="656" y="769"/>
                </a:lnTo>
                <a:lnTo>
                  <a:pt x="651" y="767"/>
                </a:lnTo>
                <a:lnTo>
                  <a:pt x="552" y="710"/>
                </a:lnTo>
                <a:lnTo>
                  <a:pt x="453" y="767"/>
                </a:lnTo>
                <a:lnTo>
                  <a:pt x="453" y="767"/>
                </a:lnTo>
                <a:lnTo>
                  <a:pt x="447" y="769"/>
                </a:lnTo>
                <a:lnTo>
                  <a:pt x="443" y="770"/>
                </a:lnTo>
                <a:lnTo>
                  <a:pt x="438" y="770"/>
                </a:lnTo>
                <a:lnTo>
                  <a:pt x="433" y="769"/>
                </a:lnTo>
                <a:lnTo>
                  <a:pt x="428" y="768"/>
                </a:lnTo>
                <a:lnTo>
                  <a:pt x="424" y="765"/>
                </a:lnTo>
                <a:lnTo>
                  <a:pt x="420" y="761"/>
                </a:lnTo>
                <a:lnTo>
                  <a:pt x="417" y="757"/>
                </a:lnTo>
                <a:lnTo>
                  <a:pt x="417" y="757"/>
                </a:lnTo>
                <a:lnTo>
                  <a:pt x="415" y="753"/>
                </a:lnTo>
                <a:lnTo>
                  <a:pt x="414" y="747"/>
                </a:lnTo>
                <a:lnTo>
                  <a:pt x="414" y="742"/>
                </a:lnTo>
                <a:lnTo>
                  <a:pt x="415" y="738"/>
                </a:lnTo>
                <a:lnTo>
                  <a:pt x="416" y="733"/>
                </a:lnTo>
                <a:lnTo>
                  <a:pt x="419" y="729"/>
                </a:lnTo>
                <a:lnTo>
                  <a:pt x="423" y="725"/>
                </a:lnTo>
                <a:lnTo>
                  <a:pt x="427" y="721"/>
                </a:lnTo>
                <a:lnTo>
                  <a:pt x="526" y="664"/>
                </a:lnTo>
                <a:lnTo>
                  <a:pt x="526" y="557"/>
                </a:lnTo>
                <a:lnTo>
                  <a:pt x="526" y="557"/>
                </a:lnTo>
                <a:close/>
                <a:moveTo>
                  <a:pt x="896" y="557"/>
                </a:moveTo>
                <a:lnTo>
                  <a:pt x="896" y="557"/>
                </a:lnTo>
                <a:lnTo>
                  <a:pt x="886" y="557"/>
                </a:lnTo>
                <a:lnTo>
                  <a:pt x="876" y="559"/>
                </a:lnTo>
                <a:lnTo>
                  <a:pt x="868" y="561"/>
                </a:lnTo>
                <a:lnTo>
                  <a:pt x="859" y="565"/>
                </a:lnTo>
                <a:lnTo>
                  <a:pt x="851" y="569"/>
                </a:lnTo>
                <a:lnTo>
                  <a:pt x="843" y="574"/>
                </a:lnTo>
                <a:lnTo>
                  <a:pt x="835" y="580"/>
                </a:lnTo>
                <a:lnTo>
                  <a:pt x="829" y="587"/>
                </a:lnTo>
                <a:lnTo>
                  <a:pt x="822" y="594"/>
                </a:lnTo>
                <a:lnTo>
                  <a:pt x="817" y="602"/>
                </a:lnTo>
                <a:lnTo>
                  <a:pt x="813" y="610"/>
                </a:lnTo>
                <a:lnTo>
                  <a:pt x="810" y="619"/>
                </a:lnTo>
                <a:lnTo>
                  <a:pt x="806" y="629"/>
                </a:lnTo>
                <a:lnTo>
                  <a:pt x="804" y="638"/>
                </a:lnTo>
                <a:lnTo>
                  <a:pt x="803" y="648"/>
                </a:lnTo>
                <a:lnTo>
                  <a:pt x="802" y="658"/>
                </a:lnTo>
                <a:lnTo>
                  <a:pt x="802" y="658"/>
                </a:lnTo>
                <a:lnTo>
                  <a:pt x="803" y="669"/>
                </a:lnTo>
                <a:lnTo>
                  <a:pt x="804" y="679"/>
                </a:lnTo>
                <a:lnTo>
                  <a:pt x="807" y="690"/>
                </a:lnTo>
                <a:lnTo>
                  <a:pt x="811" y="701"/>
                </a:lnTo>
                <a:lnTo>
                  <a:pt x="815" y="711"/>
                </a:lnTo>
                <a:lnTo>
                  <a:pt x="819" y="721"/>
                </a:lnTo>
                <a:lnTo>
                  <a:pt x="826" y="731"/>
                </a:lnTo>
                <a:lnTo>
                  <a:pt x="832" y="740"/>
                </a:lnTo>
                <a:lnTo>
                  <a:pt x="839" y="748"/>
                </a:lnTo>
                <a:lnTo>
                  <a:pt x="846" y="756"/>
                </a:lnTo>
                <a:lnTo>
                  <a:pt x="854" y="762"/>
                </a:lnTo>
                <a:lnTo>
                  <a:pt x="862" y="769"/>
                </a:lnTo>
                <a:lnTo>
                  <a:pt x="872" y="773"/>
                </a:lnTo>
                <a:lnTo>
                  <a:pt x="881" y="776"/>
                </a:lnTo>
                <a:lnTo>
                  <a:pt x="890" y="779"/>
                </a:lnTo>
                <a:lnTo>
                  <a:pt x="900" y="779"/>
                </a:lnTo>
                <a:lnTo>
                  <a:pt x="900" y="779"/>
                </a:lnTo>
                <a:lnTo>
                  <a:pt x="910" y="779"/>
                </a:lnTo>
                <a:lnTo>
                  <a:pt x="920" y="775"/>
                </a:lnTo>
                <a:lnTo>
                  <a:pt x="928" y="772"/>
                </a:lnTo>
                <a:lnTo>
                  <a:pt x="937" y="767"/>
                </a:lnTo>
                <a:lnTo>
                  <a:pt x="945" y="761"/>
                </a:lnTo>
                <a:lnTo>
                  <a:pt x="953" y="754"/>
                </a:lnTo>
                <a:lnTo>
                  <a:pt x="960" y="746"/>
                </a:lnTo>
                <a:lnTo>
                  <a:pt x="967" y="738"/>
                </a:lnTo>
                <a:lnTo>
                  <a:pt x="973" y="728"/>
                </a:lnTo>
                <a:lnTo>
                  <a:pt x="979" y="718"/>
                </a:lnTo>
                <a:lnTo>
                  <a:pt x="983" y="707"/>
                </a:lnTo>
                <a:lnTo>
                  <a:pt x="986" y="698"/>
                </a:lnTo>
                <a:lnTo>
                  <a:pt x="990" y="687"/>
                </a:lnTo>
                <a:lnTo>
                  <a:pt x="992" y="676"/>
                </a:lnTo>
                <a:lnTo>
                  <a:pt x="993" y="665"/>
                </a:lnTo>
                <a:lnTo>
                  <a:pt x="994" y="655"/>
                </a:lnTo>
                <a:lnTo>
                  <a:pt x="994" y="655"/>
                </a:lnTo>
                <a:lnTo>
                  <a:pt x="993" y="644"/>
                </a:lnTo>
                <a:lnTo>
                  <a:pt x="991" y="634"/>
                </a:lnTo>
                <a:lnTo>
                  <a:pt x="989" y="624"/>
                </a:lnTo>
                <a:lnTo>
                  <a:pt x="985" y="616"/>
                </a:lnTo>
                <a:lnTo>
                  <a:pt x="981" y="607"/>
                </a:lnTo>
                <a:lnTo>
                  <a:pt x="977" y="599"/>
                </a:lnTo>
                <a:lnTo>
                  <a:pt x="970" y="591"/>
                </a:lnTo>
                <a:lnTo>
                  <a:pt x="964" y="585"/>
                </a:lnTo>
                <a:lnTo>
                  <a:pt x="957" y="578"/>
                </a:lnTo>
                <a:lnTo>
                  <a:pt x="950" y="572"/>
                </a:lnTo>
                <a:lnTo>
                  <a:pt x="942" y="567"/>
                </a:lnTo>
                <a:lnTo>
                  <a:pt x="934" y="563"/>
                </a:lnTo>
                <a:lnTo>
                  <a:pt x="925" y="560"/>
                </a:lnTo>
                <a:lnTo>
                  <a:pt x="915" y="558"/>
                </a:lnTo>
                <a:lnTo>
                  <a:pt x="905" y="557"/>
                </a:lnTo>
                <a:lnTo>
                  <a:pt x="896" y="557"/>
                </a:lnTo>
                <a:lnTo>
                  <a:pt x="896" y="557"/>
                </a:lnTo>
                <a:close/>
                <a:moveTo>
                  <a:pt x="898" y="909"/>
                </a:moveTo>
                <a:lnTo>
                  <a:pt x="962" y="821"/>
                </a:lnTo>
                <a:lnTo>
                  <a:pt x="962" y="821"/>
                </a:lnTo>
                <a:lnTo>
                  <a:pt x="965" y="816"/>
                </a:lnTo>
                <a:lnTo>
                  <a:pt x="968" y="814"/>
                </a:lnTo>
                <a:lnTo>
                  <a:pt x="973" y="813"/>
                </a:lnTo>
                <a:lnTo>
                  <a:pt x="978" y="813"/>
                </a:lnTo>
                <a:lnTo>
                  <a:pt x="1046" y="825"/>
                </a:lnTo>
                <a:lnTo>
                  <a:pt x="1046" y="825"/>
                </a:lnTo>
                <a:lnTo>
                  <a:pt x="1054" y="827"/>
                </a:lnTo>
                <a:lnTo>
                  <a:pt x="1062" y="830"/>
                </a:lnTo>
                <a:lnTo>
                  <a:pt x="1068" y="835"/>
                </a:lnTo>
                <a:lnTo>
                  <a:pt x="1074" y="840"/>
                </a:lnTo>
                <a:lnTo>
                  <a:pt x="1078" y="845"/>
                </a:lnTo>
                <a:lnTo>
                  <a:pt x="1082" y="851"/>
                </a:lnTo>
                <a:lnTo>
                  <a:pt x="1084" y="855"/>
                </a:lnTo>
                <a:lnTo>
                  <a:pt x="1087" y="861"/>
                </a:lnTo>
                <a:lnTo>
                  <a:pt x="1087" y="861"/>
                </a:lnTo>
                <a:lnTo>
                  <a:pt x="1095" y="933"/>
                </a:lnTo>
                <a:lnTo>
                  <a:pt x="1102" y="987"/>
                </a:lnTo>
                <a:lnTo>
                  <a:pt x="1104" y="1009"/>
                </a:lnTo>
                <a:lnTo>
                  <a:pt x="1104" y="1032"/>
                </a:lnTo>
                <a:lnTo>
                  <a:pt x="1103" y="1054"/>
                </a:lnTo>
                <a:lnTo>
                  <a:pt x="1102" y="1077"/>
                </a:lnTo>
                <a:lnTo>
                  <a:pt x="1102" y="1077"/>
                </a:lnTo>
                <a:lnTo>
                  <a:pt x="1100" y="1083"/>
                </a:lnTo>
                <a:lnTo>
                  <a:pt x="1098" y="1088"/>
                </a:lnTo>
                <a:lnTo>
                  <a:pt x="1095" y="1092"/>
                </a:lnTo>
                <a:lnTo>
                  <a:pt x="1091" y="1097"/>
                </a:lnTo>
                <a:lnTo>
                  <a:pt x="1087" y="1100"/>
                </a:lnTo>
                <a:lnTo>
                  <a:pt x="1082" y="1102"/>
                </a:lnTo>
                <a:lnTo>
                  <a:pt x="1077" y="1104"/>
                </a:lnTo>
                <a:lnTo>
                  <a:pt x="1072" y="1104"/>
                </a:lnTo>
                <a:lnTo>
                  <a:pt x="724" y="1104"/>
                </a:lnTo>
                <a:lnTo>
                  <a:pt x="724" y="1104"/>
                </a:lnTo>
                <a:lnTo>
                  <a:pt x="719" y="1104"/>
                </a:lnTo>
                <a:lnTo>
                  <a:pt x="714" y="1102"/>
                </a:lnTo>
                <a:lnTo>
                  <a:pt x="708" y="1100"/>
                </a:lnTo>
                <a:lnTo>
                  <a:pt x="704" y="1097"/>
                </a:lnTo>
                <a:lnTo>
                  <a:pt x="701" y="1092"/>
                </a:lnTo>
                <a:lnTo>
                  <a:pt x="697" y="1088"/>
                </a:lnTo>
                <a:lnTo>
                  <a:pt x="695" y="1083"/>
                </a:lnTo>
                <a:lnTo>
                  <a:pt x="694" y="1077"/>
                </a:lnTo>
                <a:lnTo>
                  <a:pt x="694" y="1077"/>
                </a:lnTo>
                <a:lnTo>
                  <a:pt x="693" y="1054"/>
                </a:lnTo>
                <a:lnTo>
                  <a:pt x="692" y="1032"/>
                </a:lnTo>
                <a:lnTo>
                  <a:pt x="692" y="1009"/>
                </a:lnTo>
                <a:lnTo>
                  <a:pt x="694" y="987"/>
                </a:lnTo>
                <a:lnTo>
                  <a:pt x="700" y="933"/>
                </a:lnTo>
                <a:lnTo>
                  <a:pt x="709" y="861"/>
                </a:lnTo>
                <a:lnTo>
                  <a:pt x="709" y="861"/>
                </a:lnTo>
                <a:lnTo>
                  <a:pt x="711" y="855"/>
                </a:lnTo>
                <a:lnTo>
                  <a:pt x="714" y="851"/>
                </a:lnTo>
                <a:lnTo>
                  <a:pt x="717" y="845"/>
                </a:lnTo>
                <a:lnTo>
                  <a:pt x="722" y="840"/>
                </a:lnTo>
                <a:lnTo>
                  <a:pt x="728" y="835"/>
                </a:lnTo>
                <a:lnTo>
                  <a:pt x="734" y="830"/>
                </a:lnTo>
                <a:lnTo>
                  <a:pt x="742" y="827"/>
                </a:lnTo>
                <a:lnTo>
                  <a:pt x="750" y="825"/>
                </a:lnTo>
                <a:lnTo>
                  <a:pt x="818" y="813"/>
                </a:lnTo>
                <a:lnTo>
                  <a:pt x="818" y="813"/>
                </a:lnTo>
                <a:lnTo>
                  <a:pt x="822" y="813"/>
                </a:lnTo>
                <a:lnTo>
                  <a:pt x="827" y="814"/>
                </a:lnTo>
                <a:lnTo>
                  <a:pt x="831" y="816"/>
                </a:lnTo>
                <a:lnTo>
                  <a:pt x="834" y="821"/>
                </a:lnTo>
                <a:lnTo>
                  <a:pt x="898" y="909"/>
                </a:lnTo>
                <a:lnTo>
                  <a:pt x="898" y="90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a:solidFill>
                <a:schemeClr val="tx2"/>
              </a:solidFill>
              <a:latin typeface="微软雅黑" panose="020B0503020204020204" pitchFamily="34" charset="-122"/>
            </a:endParaRPr>
          </a:p>
        </p:txBody>
      </p:sp>
      <p:sp>
        <p:nvSpPr>
          <p:cNvPr id="47" name="Freeform 10"/>
          <p:cNvSpPr>
            <a:spLocks noEditPoints="1"/>
          </p:cNvSpPr>
          <p:nvPr/>
        </p:nvSpPr>
        <p:spPr bwMode="auto">
          <a:xfrm>
            <a:off x="7106322" y="3109044"/>
            <a:ext cx="418428" cy="419188"/>
          </a:xfrm>
          <a:custGeom>
            <a:avLst/>
            <a:gdLst>
              <a:gd name="T0" fmla="*/ 600 w 1102"/>
              <a:gd name="T1" fmla="*/ 929 h 1104"/>
              <a:gd name="T2" fmla="*/ 809 w 1102"/>
              <a:gd name="T3" fmla="*/ 836 h 1104"/>
              <a:gd name="T4" fmla="*/ 830 w 1102"/>
              <a:gd name="T5" fmla="*/ 805 h 1104"/>
              <a:gd name="T6" fmla="*/ 1099 w 1102"/>
              <a:gd name="T7" fmla="*/ 858 h 1104"/>
              <a:gd name="T8" fmla="*/ 886 w 1102"/>
              <a:gd name="T9" fmla="*/ 879 h 1104"/>
              <a:gd name="T10" fmla="*/ 871 w 1102"/>
              <a:gd name="T11" fmla="*/ 986 h 1104"/>
              <a:gd name="T12" fmla="*/ 670 w 1102"/>
              <a:gd name="T13" fmla="*/ 1076 h 1104"/>
              <a:gd name="T14" fmla="*/ 636 w 1102"/>
              <a:gd name="T15" fmla="*/ 1104 h 1104"/>
              <a:gd name="T16" fmla="*/ 388 w 1102"/>
              <a:gd name="T17" fmla="*/ 1036 h 1104"/>
              <a:gd name="T18" fmla="*/ 199 w 1102"/>
              <a:gd name="T19" fmla="*/ 690 h 1104"/>
              <a:gd name="T20" fmla="*/ 236 w 1102"/>
              <a:gd name="T21" fmla="*/ 669 h 1104"/>
              <a:gd name="T22" fmla="*/ 244 w 1102"/>
              <a:gd name="T23" fmla="*/ 543 h 1104"/>
              <a:gd name="T24" fmla="*/ 50 w 1102"/>
              <a:gd name="T25" fmla="*/ 510 h 1104"/>
              <a:gd name="T26" fmla="*/ 10 w 1102"/>
              <a:gd name="T27" fmla="*/ 536 h 1104"/>
              <a:gd name="T28" fmla="*/ 10 w 1102"/>
              <a:gd name="T29" fmla="*/ 662 h 1104"/>
              <a:gd name="T30" fmla="*/ 211 w 1102"/>
              <a:gd name="T31" fmla="*/ 900 h 1104"/>
              <a:gd name="T32" fmla="*/ 315 w 1102"/>
              <a:gd name="T33" fmla="*/ 753 h 1104"/>
              <a:gd name="T34" fmla="*/ 463 w 1102"/>
              <a:gd name="T35" fmla="*/ 691 h 1104"/>
              <a:gd name="T36" fmla="*/ 398 w 1102"/>
              <a:gd name="T37" fmla="*/ 848 h 1104"/>
              <a:gd name="T38" fmla="*/ 282 w 1102"/>
              <a:gd name="T39" fmla="*/ 979 h 1104"/>
              <a:gd name="T40" fmla="*/ 216 w 1102"/>
              <a:gd name="T41" fmla="*/ 974 h 1104"/>
              <a:gd name="T42" fmla="*/ 204 w 1102"/>
              <a:gd name="T43" fmla="*/ 910 h 1104"/>
              <a:gd name="T44" fmla="*/ 536 w 1102"/>
              <a:gd name="T45" fmla="*/ 10 h 1104"/>
              <a:gd name="T46" fmla="*/ 573 w 1102"/>
              <a:gd name="T47" fmla="*/ 55 h 1104"/>
              <a:gd name="T48" fmla="*/ 577 w 1102"/>
              <a:gd name="T49" fmla="*/ 106 h 1104"/>
              <a:gd name="T50" fmla="*/ 545 w 1102"/>
              <a:gd name="T51" fmla="*/ 166 h 1104"/>
              <a:gd name="T52" fmla="*/ 489 w 1102"/>
              <a:gd name="T53" fmla="*/ 196 h 1104"/>
              <a:gd name="T54" fmla="*/ 441 w 1102"/>
              <a:gd name="T55" fmla="*/ 179 h 1104"/>
              <a:gd name="T56" fmla="*/ 412 w 1102"/>
              <a:gd name="T57" fmla="*/ 119 h 1104"/>
              <a:gd name="T58" fmla="*/ 413 w 1102"/>
              <a:gd name="T59" fmla="*/ 62 h 1104"/>
              <a:gd name="T60" fmla="*/ 449 w 1102"/>
              <a:gd name="T61" fmla="*/ 15 h 1104"/>
              <a:gd name="T62" fmla="*/ 504 w 1102"/>
              <a:gd name="T63" fmla="*/ 1 h 1104"/>
              <a:gd name="T64" fmla="*/ 534 w 1102"/>
              <a:gd name="T65" fmla="*/ 253 h 1104"/>
              <a:gd name="T66" fmla="*/ 647 w 1102"/>
              <a:gd name="T67" fmla="*/ 356 h 1104"/>
              <a:gd name="T68" fmla="*/ 778 w 1102"/>
              <a:gd name="T69" fmla="*/ 369 h 1104"/>
              <a:gd name="T70" fmla="*/ 813 w 1102"/>
              <a:gd name="T71" fmla="*/ 394 h 1104"/>
              <a:gd name="T72" fmla="*/ 805 w 1102"/>
              <a:gd name="T73" fmla="*/ 445 h 1104"/>
              <a:gd name="T74" fmla="*/ 686 w 1102"/>
              <a:gd name="T75" fmla="*/ 462 h 1104"/>
              <a:gd name="T76" fmla="*/ 599 w 1102"/>
              <a:gd name="T77" fmla="*/ 441 h 1104"/>
              <a:gd name="T78" fmla="*/ 518 w 1102"/>
              <a:gd name="T79" fmla="*/ 528 h 1104"/>
              <a:gd name="T80" fmla="*/ 646 w 1102"/>
              <a:gd name="T81" fmla="*/ 595 h 1104"/>
              <a:gd name="T82" fmla="*/ 727 w 1102"/>
              <a:gd name="T83" fmla="*/ 705 h 1104"/>
              <a:gd name="T84" fmla="*/ 761 w 1102"/>
              <a:gd name="T85" fmla="*/ 829 h 1104"/>
              <a:gd name="T86" fmla="*/ 712 w 1102"/>
              <a:gd name="T87" fmla="*/ 869 h 1104"/>
              <a:gd name="T88" fmla="*/ 662 w 1102"/>
              <a:gd name="T89" fmla="*/ 841 h 1104"/>
              <a:gd name="T90" fmla="*/ 556 w 1102"/>
              <a:gd name="T91" fmla="*/ 687 h 1104"/>
              <a:gd name="T92" fmla="*/ 314 w 1102"/>
              <a:gd name="T93" fmla="*/ 598 h 1104"/>
              <a:gd name="T94" fmla="*/ 276 w 1102"/>
              <a:gd name="T95" fmla="*/ 547 h 1104"/>
              <a:gd name="T96" fmla="*/ 253 w 1102"/>
              <a:gd name="T97" fmla="*/ 338 h 1104"/>
              <a:gd name="T98" fmla="*/ 222 w 1102"/>
              <a:gd name="T99" fmla="*/ 391 h 1104"/>
              <a:gd name="T100" fmla="*/ 193 w 1102"/>
              <a:gd name="T101" fmla="*/ 482 h 1104"/>
              <a:gd name="T102" fmla="*/ 143 w 1102"/>
              <a:gd name="T103" fmla="*/ 479 h 1104"/>
              <a:gd name="T104" fmla="*/ 130 w 1102"/>
              <a:gd name="T105" fmla="*/ 413 h 1104"/>
              <a:gd name="T106" fmla="*/ 175 w 1102"/>
              <a:gd name="T107" fmla="*/ 281 h 1104"/>
              <a:gd name="T108" fmla="*/ 333 w 1102"/>
              <a:gd name="T109" fmla="*/ 201 h 1104"/>
              <a:gd name="T110" fmla="*/ 423 w 1102"/>
              <a:gd name="T111" fmla="*/ 213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02" h="1104">
                <a:moveTo>
                  <a:pt x="412" y="1026"/>
                </a:moveTo>
                <a:lnTo>
                  <a:pt x="593" y="1026"/>
                </a:lnTo>
                <a:lnTo>
                  <a:pt x="593" y="948"/>
                </a:lnTo>
                <a:lnTo>
                  <a:pt x="593" y="948"/>
                </a:lnTo>
                <a:lnTo>
                  <a:pt x="594" y="942"/>
                </a:lnTo>
                <a:lnTo>
                  <a:pt x="596" y="935"/>
                </a:lnTo>
                <a:lnTo>
                  <a:pt x="600" y="929"/>
                </a:lnTo>
                <a:lnTo>
                  <a:pt x="603" y="924"/>
                </a:lnTo>
                <a:lnTo>
                  <a:pt x="608" y="919"/>
                </a:lnTo>
                <a:lnTo>
                  <a:pt x="615" y="917"/>
                </a:lnTo>
                <a:lnTo>
                  <a:pt x="621" y="915"/>
                </a:lnTo>
                <a:lnTo>
                  <a:pt x="628" y="914"/>
                </a:lnTo>
                <a:lnTo>
                  <a:pt x="809" y="914"/>
                </a:lnTo>
                <a:lnTo>
                  <a:pt x="809" y="836"/>
                </a:lnTo>
                <a:lnTo>
                  <a:pt x="809" y="836"/>
                </a:lnTo>
                <a:lnTo>
                  <a:pt x="810" y="830"/>
                </a:lnTo>
                <a:lnTo>
                  <a:pt x="812" y="823"/>
                </a:lnTo>
                <a:lnTo>
                  <a:pt x="815" y="817"/>
                </a:lnTo>
                <a:lnTo>
                  <a:pt x="819" y="811"/>
                </a:lnTo>
                <a:lnTo>
                  <a:pt x="824" y="807"/>
                </a:lnTo>
                <a:lnTo>
                  <a:pt x="830" y="805"/>
                </a:lnTo>
                <a:lnTo>
                  <a:pt x="837" y="803"/>
                </a:lnTo>
                <a:lnTo>
                  <a:pt x="843" y="802"/>
                </a:lnTo>
                <a:lnTo>
                  <a:pt x="1102" y="802"/>
                </a:lnTo>
                <a:lnTo>
                  <a:pt x="1102" y="845"/>
                </a:lnTo>
                <a:lnTo>
                  <a:pt x="1102" y="845"/>
                </a:lnTo>
                <a:lnTo>
                  <a:pt x="1101" y="851"/>
                </a:lnTo>
                <a:lnTo>
                  <a:pt x="1099" y="858"/>
                </a:lnTo>
                <a:lnTo>
                  <a:pt x="1096" y="864"/>
                </a:lnTo>
                <a:lnTo>
                  <a:pt x="1092" y="870"/>
                </a:lnTo>
                <a:lnTo>
                  <a:pt x="1087" y="874"/>
                </a:lnTo>
                <a:lnTo>
                  <a:pt x="1081" y="876"/>
                </a:lnTo>
                <a:lnTo>
                  <a:pt x="1074" y="878"/>
                </a:lnTo>
                <a:lnTo>
                  <a:pt x="1068" y="879"/>
                </a:lnTo>
                <a:lnTo>
                  <a:pt x="886" y="879"/>
                </a:lnTo>
                <a:lnTo>
                  <a:pt x="886" y="957"/>
                </a:lnTo>
                <a:lnTo>
                  <a:pt x="886" y="957"/>
                </a:lnTo>
                <a:lnTo>
                  <a:pt x="885" y="963"/>
                </a:lnTo>
                <a:lnTo>
                  <a:pt x="883" y="970"/>
                </a:lnTo>
                <a:lnTo>
                  <a:pt x="881" y="976"/>
                </a:lnTo>
                <a:lnTo>
                  <a:pt x="877" y="982"/>
                </a:lnTo>
                <a:lnTo>
                  <a:pt x="871" y="986"/>
                </a:lnTo>
                <a:lnTo>
                  <a:pt x="865" y="988"/>
                </a:lnTo>
                <a:lnTo>
                  <a:pt x="858" y="990"/>
                </a:lnTo>
                <a:lnTo>
                  <a:pt x="852" y="991"/>
                </a:lnTo>
                <a:lnTo>
                  <a:pt x="671" y="991"/>
                </a:lnTo>
                <a:lnTo>
                  <a:pt x="671" y="1069"/>
                </a:lnTo>
                <a:lnTo>
                  <a:pt x="671" y="1069"/>
                </a:lnTo>
                <a:lnTo>
                  <a:pt x="670" y="1076"/>
                </a:lnTo>
                <a:lnTo>
                  <a:pt x="668" y="1082"/>
                </a:lnTo>
                <a:lnTo>
                  <a:pt x="664" y="1088"/>
                </a:lnTo>
                <a:lnTo>
                  <a:pt x="661" y="1094"/>
                </a:lnTo>
                <a:lnTo>
                  <a:pt x="656" y="1098"/>
                </a:lnTo>
                <a:lnTo>
                  <a:pt x="649" y="1100"/>
                </a:lnTo>
                <a:lnTo>
                  <a:pt x="643" y="1103"/>
                </a:lnTo>
                <a:lnTo>
                  <a:pt x="636" y="1104"/>
                </a:lnTo>
                <a:lnTo>
                  <a:pt x="378" y="1104"/>
                </a:lnTo>
                <a:lnTo>
                  <a:pt x="378" y="1060"/>
                </a:lnTo>
                <a:lnTo>
                  <a:pt x="378" y="1060"/>
                </a:lnTo>
                <a:lnTo>
                  <a:pt x="379" y="1054"/>
                </a:lnTo>
                <a:lnTo>
                  <a:pt x="381" y="1048"/>
                </a:lnTo>
                <a:lnTo>
                  <a:pt x="384" y="1041"/>
                </a:lnTo>
                <a:lnTo>
                  <a:pt x="388" y="1036"/>
                </a:lnTo>
                <a:lnTo>
                  <a:pt x="393" y="1031"/>
                </a:lnTo>
                <a:lnTo>
                  <a:pt x="399" y="1029"/>
                </a:lnTo>
                <a:lnTo>
                  <a:pt x="406" y="1027"/>
                </a:lnTo>
                <a:lnTo>
                  <a:pt x="412" y="1026"/>
                </a:lnTo>
                <a:lnTo>
                  <a:pt x="412" y="1026"/>
                </a:lnTo>
                <a:close/>
                <a:moveTo>
                  <a:pt x="36" y="676"/>
                </a:moveTo>
                <a:lnTo>
                  <a:pt x="199" y="690"/>
                </a:lnTo>
                <a:lnTo>
                  <a:pt x="199" y="690"/>
                </a:lnTo>
                <a:lnTo>
                  <a:pt x="206" y="690"/>
                </a:lnTo>
                <a:lnTo>
                  <a:pt x="214" y="687"/>
                </a:lnTo>
                <a:lnTo>
                  <a:pt x="221" y="684"/>
                </a:lnTo>
                <a:lnTo>
                  <a:pt x="227" y="681"/>
                </a:lnTo>
                <a:lnTo>
                  <a:pt x="232" y="676"/>
                </a:lnTo>
                <a:lnTo>
                  <a:pt x="236" y="669"/>
                </a:lnTo>
                <a:lnTo>
                  <a:pt x="240" y="662"/>
                </a:lnTo>
                <a:lnTo>
                  <a:pt x="241" y="654"/>
                </a:lnTo>
                <a:lnTo>
                  <a:pt x="248" y="566"/>
                </a:lnTo>
                <a:lnTo>
                  <a:pt x="248" y="566"/>
                </a:lnTo>
                <a:lnTo>
                  <a:pt x="248" y="557"/>
                </a:lnTo>
                <a:lnTo>
                  <a:pt x="247" y="549"/>
                </a:lnTo>
                <a:lnTo>
                  <a:pt x="244" y="543"/>
                </a:lnTo>
                <a:lnTo>
                  <a:pt x="240" y="536"/>
                </a:lnTo>
                <a:lnTo>
                  <a:pt x="234" y="531"/>
                </a:lnTo>
                <a:lnTo>
                  <a:pt x="228" y="528"/>
                </a:lnTo>
                <a:lnTo>
                  <a:pt x="221" y="525"/>
                </a:lnTo>
                <a:lnTo>
                  <a:pt x="213" y="524"/>
                </a:lnTo>
                <a:lnTo>
                  <a:pt x="50" y="510"/>
                </a:lnTo>
                <a:lnTo>
                  <a:pt x="50" y="510"/>
                </a:lnTo>
                <a:lnTo>
                  <a:pt x="42" y="510"/>
                </a:lnTo>
                <a:lnTo>
                  <a:pt x="35" y="511"/>
                </a:lnTo>
                <a:lnTo>
                  <a:pt x="28" y="514"/>
                </a:lnTo>
                <a:lnTo>
                  <a:pt x="22" y="518"/>
                </a:lnTo>
                <a:lnTo>
                  <a:pt x="16" y="524"/>
                </a:lnTo>
                <a:lnTo>
                  <a:pt x="12" y="530"/>
                </a:lnTo>
                <a:lnTo>
                  <a:pt x="10" y="536"/>
                </a:lnTo>
                <a:lnTo>
                  <a:pt x="8" y="544"/>
                </a:lnTo>
                <a:lnTo>
                  <a:pt x="0" y="634"/>
                </a:lnTo>
                <a:lnTo>
                  <a:pt x="0" y="634"/>
                </a:lnTo>
                <a:lnTo>
                  <a:pt x="0" y="641"/>
                </a:lnTo>
                <a:lnTo>
                  <a:pt x="2" y="649"/>
                </a:lnTo>
                <a:lnTo>
                  <a:pt x="6" y="655"/>
                </a:lnTo>
                <a:lnTo>
                  <a:pt x="10" y="662"/>
                </a:lnTo>
                <a:lnTo>
                  <a:pt x="15" y="667"/>
                </a:lnTo>
                <a:lnTo>
                  <a:pt x="21" y="671"/>
                </a:lnTo>
                <a:lnTo>
                  <a:pt x="28" y="674"/>
                </a:lnTo>
                <a:lnTo>
                  <a:pt x="36" y="676"/>
                </a:lnTo>
                <a:lnTo>
                  <a:pt x="36" y="676"/>
                </a:lnTo>
                <a:close/>
                <a:moveTo>
                  <a:pt x="211" y="900"/>
                </a:moveTo>
                <a:lnTo>
                  <a:pt x="211" y="900"/>
                </a:lnTo>
                <a:lnTo>
                  <a:pt x="263" y="839"/>
                </a:lnTo>
                <a:lnTo>
                  <a:pt x="282" y="815"/>
                </a:lnTo>
                <a:lnTo>
                  <a:pt x="289" y="804"/>
                </a:lnTo>
                <a:lnTo>
                  <a:pt x="297" y="792"/>
                </a:lnTo>
                <a:lnTo>
                  <a:pt x="303" y="780"/>
                </a:lnTo>
                <a:lnTo>
                  <a:pt x="310" y="767"/>
                </a:lnTo>
                <a:lnTo>
                  <a:pt x="315" y="753"/>
                </a:lnTo>
                <a:lnTo>
                  <a:pt x="320" y="737"/>
                </a:lnTo>
                <a:lnTo>
                  <a:pt x="331" y="700"/>
                </a:lnTo>
                <a:lnTo>
                  <a:pt x="342" y="653"/>
                </a:lnTo>
                <a:lnTo>
                  <a:pt x="342" y="653"/>
                </a:lnTo>
                <a:lnTo>
                  <a:pt x="451" y="687"/>
                </a:lnTo>
                <a:lnTo>
                  <a:pt x="451" y="687"/>
                </a:lnTo>
                <a:lnTo>
                  <a:pt x="463" y="691"/>
                </a:lnTo>
                <a:lnTo>
                  <a:pt x="463" y="691"/>
                </a:lnTo>
                <a:lnTo>
                  <a:pt x="444" y="745"/>
                </a:lnTo>
                <a:lnTo>
                  <a:pt x="428" y="786"/>
                </a:lnTo>
                <a:lnTo>
                  <a:pt x="421" y="804"/>
                </a:lnTo>
                <a:lnTo>
                  <a:pt x="413" y="820"/>
                </a:lnTo>
                <a:lnTo>
                  <a:pt x="406" y="834"/>
                </a:lnTo>
                <a:lnTo>
                  <a:pt x="398" y="848"/>
                </a:lnTo>
                <a:lnTo>
                  <a:pt x="388" y="861"/>
                </a:lnTo>
                <a:lnTo>
                  <a:pt x="379" y="874"/>
                </a:lnTo>
                <a:lnTo>
                  <a:pt x="356" y="901"/>
                </a:lnTo>
                <a:lnTo>
                  <a:pt x="328" y="932"/>
                </a:lnTo>
                <a:lnTo>
                  <a:pt x="291" y="971"/>
                </a:lnTo>
                <a:lnTo>
                  <a:pt x="291" y="971"/>
                </a:lnTo>
                <a:lnTo>
                  <a:pt x="282" y="979"/>
                </a:lnTo>
                <a:lnTo>
                  <a:pt x="272" y="985"/>
                </a:lnTo>
                <a:lnTo>
                  <a:pt x="262" y="988"/>
                </a:lnTo>
                <a:lnTo>
                  <a:pt x="251" y="988"/>
                </a:lnTo>
                <a:lnTo>
                  <a:pt x="242" y="988"/>
                </a:lnTo>
                <a:lnTo>
                  <a:pt x="232" y="985"/>
                </a:lnTo>
                <a:lnTo>
                  <a:pt x="223" y="981"/>
                </a:lnTo>
                <a:lnTo>
                  <a:pt x="216" y="974"/>
                </a:lnTo>
                <a:lnTo>
                  <a:pt x="208" y="968"/>
                </a:lnTo>
                <a:lnTo>
                  <a:pt x="203" y="959"/>
                </a:lnTo>
                <a:lnTo>
                  <a:pt x="199" y="950"/>
                </a:lnTo>
                <a:lnTo>
                  <a:pt x="198" y="941"/>
                </a:lnTo>
                <a:lnTo>
                  <a:pt x="197" y="931"/>
                </a:lnTo>
                <a:lnTo>
                  <a:pt x="199" y="920"/>
                </a:lnTo>
                <a:lnTo>
                  <a:pt x="204" y="910"/>
                </a:lnTo>
                <a:lnTo>
                  <a:pt x="211" y="900"/>
                </a:lnTo>
                <a:lnTo>
                  <a:pt x="211" y="900"/>
                </a:lnTo>
                <a:close/>
                <a:moveTo>
                  <a:pt x="512" y="2"/>
                </a:moveTo>
                <a:lnTo>
                  <a:pt x="512" y="2"/>
                </a:lnTo>
                <a:lnTo>
                  <a:pt x="521" y="4"/>
                </a:lnTo>
                <a:lnTo>
                  <a:pt x="529" y="7"/>
                </a:lnTo>
                <a:lnTo>
                  <a:pt x="536" y="10"/>
                </a:lnTo>
                <a:lnTo>
                  <a:pt x="544" y="16"/>
                </a:lnTo>
                <a:lnTo>
                  <a:pt x="550" y="20"/>
                </a:lnTo>
                <a:lnTo>
                  <a:pt x="556" y="27"/>
                </a:lnTo>
                <a:lnTo>
                  <a:pt x="561" y="33"/>
                </a:lnTo>
                <a:lnTo>
                  <a:pt x="565" y="39"/>
                </a:lnTo>
                <a:lnTo>
                  <a:pt x="570" y="47"/>
                </a:lnTo>
                <a:lnTo>
                  <a:pt x="573" y="55"/>
                </a:lnTo>
                <a:lnTo>
                  <a:pt x="576" y="62"/>
                </a:lnTo>
                <a:lnTo>
                  <a:pt x="577" y="71"/>
                </a:lnTo>
                <a:lnTo>
                  <a:pt x="578" y="79"/>
                </a:lnTo>
                <a:lnTo>
                  <a:pt x="579" y="88"/>
                </a:lnTo>
                <a:lnTo>
                  <a:pt x="578" y="98"/>
                </a:lnTo>
                <a:lnTo>
                  <a:pt x="577" y="106"/>
                </a:lnTo>
                <a:lnTo>
                  <a:pt x="577" y="106"/>
                </a:lnTo>
                <a:lnTo>
                  <a:pt x="575" y="115"/>
                </a:lnTo>
                <a:lnTo>
                  <a:pt x="572" y="125"/>
                </a:lnTo>
                <a:lnTo>
                  <a:pt x="567" y="133"/>
                </a:lnTo>
                <a:lnTo>
                  <a:pt x="563" y="142"/>
                </a:lnTo>
                <a:lnTo>
                  <a:pt x="558" y="149"/>
                </a:lnTo>
                <a:lnTo>
                  <a:pt x="551" y="158"/>
                </a:lnTo>
                <a:lnTo>
                  <a:pt x="545" y="166"/>
                </a:lnTo>
                <a:lnTo>
                  <a:pt x="538" y="172"/>
                </a:lnTo>
                <a:lnTo>
                  <a:pt x="531" y="179"/>
                </a:lnTo>
                <a:lnTo>
                  <a:pt x="522" y="184"/>
                </a:lnTo>
                <a:lnTo>
                  <a:pt x="515" y="188"/>
                </a:lnTo>
                <a:lnTo>
                  <a:pt x="506" y="192"/>
                </a:lnTo>
                <a:lnTo>
                  <a:pt x="497" y="195"/>
                </a:lnTo>
                <a:lnTo>
                  <a:pt x="489" y="196"/>
                </a:lnTo>
                <a:lnTo>
                  <a:pt x="480" y="196"/>
                </a:lnTo>
                <a:lnTo>
                  <a:pt x="471" y="195"/>
                </a:lnTo>
                <a:lnTo>
                  <a:pt x="471" y="195"/>
                </a:lnTo>
                <a:lnTo>
                  <a:pt x="464" y="193"/>
                </a:lnTo>
                <a:lnTo>
                  <a:pt x="455" y="188"/>
                </a:lnTo>
                <a:lnTo>
                  <a:pt x="449" y="184"/>
                </a:lnTo>
                <a:lnTo>
                  <a:pt x="441" y="179"/>
                </a:lnTo>
                <a:lnTo>
                  <a:pt x="436" y="171"/>
                </a:lnTo>
                <a:lnTo>
                  <a:pt x="430" y="165"/>
                </a:lnTo>
                <a:lnTo>
                  <a:pt x="425" y="156"/>
                </a:lnTo>
                <a:lnTo>
                  <a:pt x="421" y="147"/>
                </a:lnTo>
                <a:lnTo>
                  <a:pt x="418" y="139"/>
                </a:lnTo>
                <a:lnTo>
                  <a:pt x="414" y="129"/>
                </a:lnTo>
                <a:lnTo>
                  <a:pt x="412" y="119"/>
                </a:lnTo>
                <a:lnTo>
                  <a:pt x="410" y="110"/>
                </a:lnTo>
                <a:lnTo>
                  <a:pt x="409" y="100"/>
                </a:lnTo>
                <a:lnTo>
                  <a:pt x="409" y="90"/>
                </a:lnTo>
                <a:lnTo>
                  <a:pt x="410" y="80"/>
                </a:lnTo>
                <a:lnTo>
                  <a:pt x="411" y="71"/>
                </a:lnTo>
                <a:lnTo>
                  <a:pt x="411" y="71"/>
                </a:lnTo>
                <a:lnTo>
                  <a:pt x="413" y="62"/>
                </a:lnTo>
                <a:lnTo>
                  <a:pt x="416" y="54"/>
                </a:lnTo>
                <a:lnTo>
                  <a:pt x="421" y="46"/>
                </a:lnTo>
                <a:lnTo>
                  <a:pt x="425" y="38"/>
                </a:lnTo>
                <a:lnTo>
                  <a:pt x="430" y="32"/>
                </a:lnTo>
                <a:lnTo>
                  <a:pt x="436" y="25"/>
                </a:lnTo>
                <a:lnTo>
                  <a:pt x="442" y="20"/>
                </a:lnTo>
                <a:lnTo>
                  <a:pt x="449" y="15"/>
                </a:lnTo>
                <a:lnTo>
                  <a:pt x="455" y="10"/>
                </a:lnTo>
                <a:lnTo>
                  <a:pt x="463" y="7"/>
                </a:lnTo>
                <a:lnTo>
                  <a:pt x="470" y="4"/>
                </a:lnTo>
                <a:lnTo>
                  <a:pt x="479" y="2"/>
                </a:lnTo>
                <a:lnTo>
                  <a:pt x="487" y="1"/>
                </a:lnTo>
                <a:lnTo>
                  <a:pt x="495" y="0"/>
                </a:lnTo>
                <a:lnTo>
                  <a:pt x="504" y="1"/>
                </a:lnTo>
                <a:lnTo>
                  <a:pt x="512" y="2"/>
                </a:lnTo>
                <a:lnTo>
                  <a:pt x="512" y="2"/>
                </a:lnTo>
                <a:close/>
                <a:moveTo>
                  <a:pt x="503" y="239"/>
                </a:moveTo>
                <a:lnTo>
                  <a:pt x="503" y="239"/>
                </a:lnTo>
                <a:lnTo>
                  <a:pt x="510" y="242"/>
                </a:lnTo>
                <a:lnTo>
                  <a:pt x="522" y="246"/>
                </a:lnTo>
                <a:lnTo>
                  <a:pt x="534" y="253"/>
                </a:lnTo>
                <a:lnTo>
                  <a:pt x="539" y="257"/>
                </a:lnTo>
                <a:lnTo>
                  <a:pt x="545" y="262"/>
                </a:lnTo>
                <a:lnTo>
                  <a:pt x="545" y="262"/>
                </a:lnTo>
                <a:lnTo>
                  <a:pt x="614" y="330"/>
                </a:lnTo>
                <a:lnTo>
                  <a:pt x="627" y="340"/>
                </a:lnTo>
                <a:lnTo>
                  <a:pt x="637" y="349"/>
                </a:lnTo>
                <a:lnTo>
                  <a:pt x="647" y="356"/>
                </a:lnTo>
                <a:lnTo>
                  <a:pt x="657" y="362"/>
                </a:lnTo>
                <a:lnTo>
                  <a:pt x="667" y="366"/>
                </a:lnTo>
                <a:lnTo>
                  <a:pt x="677" y="368"/>
                </a:lnTo>
                <a:lnTo>
                  <a:pt x="688" y="370"/>
                </a:lnTo>
                <a:lnTo>
                  <a:pt x="701" y="372"/>
                </a:lnTo>
                <a:lnTo>
                  <a:pt x="733" y="372"/>
                </a:lnTo>
                <a:lnTo>
                  <a:pt x="778" y="369"/>
                </a:lnTo>
                <a:lnTo>
                  <a:pt x="778" y="369"/>
                </a:lnTo>
                <a:lnTo>
                  <a:pt x="786" y="370"/>
                </a:lnTo>
                <a:lnTo>
                  <a:pt x="794" y="373"/>
                </a:lnTo>
                <a:lnTo>
                  <a:pt x="800" y="376"/>
                </a:lnTo>
                <a:lnTo>
                  <a:pt x="807" y="381"/>
                </a:lnTo>
                <a:lnTo>
                  <a:pt x="810" y="388"/>
                </a:lnTo>
                <a:lnTo>
                  <a:pt x="813" y="394"/>
                </a:lnTo>
                <a:lnTo>
                  <a:pt x="815" y="402"/>
                </a:lnTo>
                <a:lnTo>
                  <a:pt x="816" y="409"/>
                </a:lnTo>
                <a:lnTo>
                  <a:pt x="816" y="418"/>
                </a:lnTo>
                <a:lnTo>
                  <a:pt x="814" y="425"/>
                </a:lnTo>
                <a:lnTo>
                  <a:pt x="812" y="432"/>
                </a:lnTo>
                <a:lnTo>
                  <a:pt x="809" y="438"/>
                </a:lnTo>
                <a:lnTo>
                  <a:pt x="805" y="445"/>
                </a:lnTo>
                <a:lnTo>
                  <a:pt x="798" y="449"/>
                </a:lnTo>
                <a:lnTo>
                  <a:pt x="792" y="452"/>
                </a:lnTo>
                <a:lnTo>
                  <a:pt x="784" y="453"/>
                </a:lnTo>
                <a:lnTo>
                  <a:pt x="784" y="453"/>
                </a:lnTo>
                <a:lnTo>
                  <a:pt x="738" y="459"/>
                </a:lnTo>
                <a:lnTo>
                  <a:pt x="701" y="462"/>
                </a:lnTo>
                <a:lnTo>
                  <a:pt x="686" y="462"/>
                </a:lnTo>
                <a:lnTo>
                  <a:pt x="671" y="462"/>
                </a:lnTo>
                <a:lnTo>
                  <a:pt x="658" y="462"/>
                </a:lnTo>
                <a:lnTo>
                  <a:pt x="646" y="460"/>
                </a:lnTo>
                <a:lnTo>
                  <a:pt x="634" y="457"/>
                </a:lnTo>
                <a:lnTo>
                  <a:pt x="622" y="452"/>
                </a:lnTo>
                <a:lnTo>
                  <a:pt x="610" y="447"/>
                </a:lnTo>
                <a:lnTo>
                  <a:pt x="599" y="441"/>
                </a:lnTo>
                <a:lnTo>
                  <a:pt x="586" y="431"/>
                </a:lnTo>
                <a:lnTo>
                  <a:pt x="571" y="421"/>
                </a:lnTo>
                <a:lnTo>
                  <a:pt x="538" y="393"/>
                </a:lnTo>
                <a:lnTo>
                  <a:pt x="516" y="514"/>
                </a:lnTo>
                <a:lnTo>
                  <a:pt x="516" y="514"/>
                </a:lnTo>
                <a:lnTo>
                  <a:pt x="516" y="521"/>
                </a:lnTo>
                <a:lnTo>
                  <a:pt x="518" y="528"/>
                </a:lnTo>
                <a:lnTo>
                  <a:pt x="521" y="533"/>
                </a:lnTo>
                <a:lnTo>
                  <a:pt x="526" y="538"/>
                </a:lnTo>
                <a:lnTo>
                  <a:pt x="526" y="538"/>
                </a:lnTo>
                <a:lnTo>
                  <a:pt x="575" y="558"/>
                </a:lnTo>
                <a:lnTo>
                  <a:pt x="614" y="576"/>
                </a:lnTo>
                <a:lnTo>
                  <a:pt x="631" y="585"/>
                </a:lnTo>
                <a:lnTo>
                  <a:pt x="646" y="595"/>
                </a:lnTo>
                <a:lnTo>
                  <a:pt x="660" y="604"/>
                </a:lnTo>
                <a:lnTo>
                  <a:pt x="673" y="616"/>
                </a:lnTo>
                <a:lnTo>
                  <a:pt x="685" y="629"/>
                </a:lnTo>
                <a:lnTo>
                  <a:pt x="696" y="644"/>
                </a:lnTo>
                <a:lnTo>
                  <a:pt x="706" y="662"/>
                </a:lnTo>
                <a:lnTo>
                  <a:pt x="716" y="682"/>
                </a:lnTo>
                <a:lnTo>
                  <a:pt x="727" y="705"/>
                </a:lnTo>
                <a:lnTo>
                  <a:pt x="738" y="732"/>
                </a:lnTo>
                <a:lnTo>
                  <a:pt x="748" y="762"/>
                </a:lnTo>
                <a:lnTo>
                  <a:pt x="759" y="796"/>
                </a:lnTo>
                <a:lnTo>
                  <a:pt x="759" y="796"/>
                </a:lnTo>
                <a:lnTo>
                  <a:pt x="762" y="808"/>
                </a:lnTo>
                <a:lnTo>
                  <a:pt x="764" y="819"/>
                </a:lnTo>
                <a:lnTo>
                  <a:pt x="761" y="829"/>
                </a:lnTo>
                <a:lnTo>
                  <a:pt x="758" y="837"/>
                </a:lnTo>
                <a:lnTo>
                  <a:pt x="753" y="846"/>
                </a:lnTo>
                <a:lnTo>
                  <a:pt x="746" y="852"/>
                </a:lnTo>
                <a:lnTo>
                  <a:pt x="739" y="859"/>
                </a:lnTo>
                <a:lnTo>
                  <a:pt x="730" y="863"/>
                </a:lnTo>
                <a:lnTo>
                  <a:pt x="722" y="866"/>
                </a:lnTo>
                <a:lnTo>
                  <a:pt x="712" y="869"/>
                </a:lnTo>
                <a:lnTo>
                  <a:pt x="702" y="869"/>
                </a:lnTo>
                <a:lnTo>
                  <a:pt x="692" y="866"/>
                </a:lnTo>
                <a:lnTo>
                  <a:pt x="684" y="863"/>
                </a:lnTo>
                <a:lnTo>
                  <a:pt x="675" y="858"/>
                </a:lnTo>
                <a:lnTo>
                  <a:pt x="669" y="850"/>
                </a:lnTo>
                <a:lnTo>
                  <a:pt x="662" y="841"/>
                </a:lnTo>
                <a:lnTo>
                  <a:pt x="662" y="841"/>
                </a:lnTo>
                <a:lnTo>
                  <a:pt x="645" y="807"/>
                </a:lnTo>
                <a:lnTo>
                  <a:pt x="629" y="778"/>
                </a:lnTo>
                <a:lnTo>
                  <a:pt x="614" y="754"/>
                </a:lnTo>
                <a:lnTo>
                  <a:pt x="600" y="733"/>
                </a:lnTo>
                <a:lnTo>
                  <a:pt x="586" y="715"/>
                </a:lnTo>
                <a:lnTo>
                  <a:pt x="571" y="700"/>
                </a:lnTo>
                <a:lnTo>
                  <a:pt x="556" y="687"/>
                </a:lnTo>
                <a:lnTo>
                  <a:pt x="539" y="677"/>
                </a:lnTo>
                <a:lnTo>
                  <a:pt x="521" y="668"/>
                </a:lnTo>
                <a:lnTo>
                  <a:pt x="502" y="659"/>
                </a:lnTo>
                <a:lnTo>
                  <a:pt x="479" y="651"/>
                </a:lnTo>
                <a:lnTo>
                  <a:pt x="453" y="642"/>
                </a:lnTo>
                <a:lnTo>
                  <a:pt x="393" y="624"/>
                </a:lnTo>
                <a:lnTo>
                  <a:pt x="314" y="598"/>
                </a:lnTo>
                <a:lnTo>
                  <a:pt x="314" y="598"/>
                </a:lnTo>
                <a:lnTo>
                  <a:pt x="303" y="591"/>
                </a:lnTo>
                <a:lnTo>
                  <a:pt x="296" y="584"/>
                </a:lnTo>
                <a:lnTo>
                  <a:pt x="288" y="576"/>
                </a:lnTo>
                <a:lnTo>
                  <a:pt x="283" y="567"/>
                </a:lnTo>
                <a:lnTo>
                  <a:pt x="278" y="557"/>
                </a:lnTo>
                <a:lnTo>
                  <a:pt x="276" y="547"/>
                </a:lnTo>
                <a:lnTo>
                  <a:pt x="274" y="535"/>
                </a:lnTo>
                <a:lnTo>
                  <a:pt x="274" y="525"/>
                </a:lnTo>
                <a:lnTo>
                  <a:pt x="312" y="317"/>
                </a:lnTo>
                <a:lnTo>
                  <a:pt x="312" y="317"/>
                </a:lnTo>
                <a:lnTo>
                  <a:pt x="283" y="326"/>
                </a:lnTo>
                <a:lnTo>
                  <a:pt x="261" y="334"/>
                </a:lnTo>
                <a:lnTo>
                  <a:pt x="253" y="338"/>
                </a:lnTo>
                <a:lnTo>
                  <a:pt x="245" y="344"/>
                </a:lnTo>
                <a:lnTo>
                  <a:pt x="240" y="349"/>
                </a:lnTo>
                <a:lnTo>
                  <a:pt x="235" y="354"/>
                </a:lnTo>
                <a:lnTo>
                  <a:pt x="231" y="362"/>
                </a:lnTo>
                <a:lnTo>
                  <a:pt x="228" y="370"/>
                </a:lnTo>
                <a:lnTo>
                  <a:pt x="225" y="380"/>
                </a:lnTo>
                <a:lnTo>
                  <a:pt x="222" y="391"/>
                </a:lnTo>
                <a:lnTo>
                  <a:pt x="217" y="420"/>
                </a:lnTo>
                <a:lnTo>
                  <a:pt x="211" y="458"/>
                </a:lnTo>
                <a:lnTo>
                  <a:pt x="211" y="458"/>
                </a:lnTo>
                <a:lnTo>
                  <a:pt x="208" y="465"/>
                </a:lnTo>
                <a:lnTo>
                  <a:pt x="205" y="472"/>
                </a:lnTo>
                <a:lnTo>
                  <a:pt x="200" y="477"/>
                </a:lnTo>
                <a:lnTo>
                  <a:pt x="193" y="482"/>
                </a:lnTo>
                <a:lnTo>
                  <a:pt x="187" y="485"/>
                </a:lnTo>
                <a:lnTo>
                  <a:pt x="179" y="487"/>
                </a:lnTo>
                <a:lnTo>
                  <a:pt x="172" y="488"/>
                </a:lnTo>
                <a:lnTo>
                  <a:pt x="164" y="487"/>
                </a:lnTo>
                <a:lnTo>
                  <a:pt x="157" y="486"/>
                </a:lnTo>
                <a:lnTo>
                  <a:pt x="149" y="483"/>
                </a:lnTo>
                <a:lnTo>
                  <a:pt x="143" y="479"/>
                </a:lnTo>
                <a:lnTo>
                  <a:pt x="136" y="474"/>
                </a:lnTo>
                <a:lnTo>
                  <a:pt x="132" y="467"/>
                </a:lnTo>
                <a:lnTo>
                  <a:pt x="129" y="461"/>
                </a:lnTo>
                <a:lnTo>
                  <a:pt x="126" y="452"/>
                </a:lnTo>
                <a:lnTo>
                  <a:pt x="126" y="443"/>
                </a:lnTo>
                <a:lnTo>
                  <a:pt x="126" y="443"/>
                </a:lnTo>
                <a:lnTo>
                  <a:pt x="130" y="413"/>
                </a:lnTo>
                <a:lnTo>
                  <a:pt x="134" y="386"/>
                </a:lnTo>
                <a:lnTo>
                  <a:pt x="138" y="362"/>
                </a:lnTo>
                <a:lnTo>
                  <a:pt x="143" y="341"/>
                </a:lnTo>
                <a:lnTo>
                  <a:pt x="149" y="323"/>
                </a:lnTo>
                <a:lnTo>
                  <a:pt x="157" y="307"/>
                </a:lnTo>
                <a:lnTo>
                  <a:pt x="165" y="293"/>
                </a:lnTo>
                <a:lnTo>
                  <a:pt x="175" y="281"/>
                </a:lnTo>
                <a:lnTo>
                  <a:pt x="187" y="269"/>
                </a:lnTo>
                <a:lnTo>
                  <a:pt x="201" y="259"/>
                </a:lnTo>
                <a:lnTo>
                  <a:pt x="216" y="250"/>
                </a:lnTo>
                <a:lnTo>
                  <a:pt x="234" y="241"/>
                </a:lnTo>
                <a:lnTo>
                  <a:pt x="255" y="231"/>
                </a:lnTo>
                <a:lnTo>
                  <a:pt x="278" y="223"/>
                </a:lnTo>
                <a:lnTo>
                  <a:pt x="333" y="201"/>
                </a:lnTo>
                <a:lnTo>
                  <a:pt x="333" y="201"/>
                </a:lnTo>
                <a:lnTo>
                  <a:pt x="343" y="199"/>
                </a:lnTo>
                <a:lnTo>
                  <a:pt x="355" y="199"/>
                </a:lnTo>
                <a:lnTo>
                  <a:pt x="369" y="200"/>
                </a:lnTo>
                <a:lnTo>
                  <a:pt x="382" y="202"/>
                </a:lnTo>
                <a:lnTo>
                  <a:pt x="407" y="208"/>
                </a:lnTo>
                <a:lnTo>
                  <a:pt x="423" y="213"/>
                </a:lnTo>
                <a:lnTo>
                  <a:pt x="472" y="300"/>
                </a:lnTo>
                <a:lnTo>
                  <a:pt x="503" y="239"/>
                </a:lnTo>
                <a:lnTo>
                  <a:pt x="503" y="23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ko-KR" altLang="en-US">
              <a:solidFill>
                <a:schemeClr val="tx2"/>
              </a:solidFill>
              <a:latin typeface="微软雅黑" panose="020B0503020204020204" pitchFamily="34" charset="-122"/>
            </a:endParaRPr>
          </a:p>
        </p:txBody>
      </p:sp>
    </p:spTree>
    <p:extLst>
      <p:ext uri="{BB962C8B-B14F-4D97-AF65-F5344CB8AC3E}">
        <p14:creationId xmlns:p14="http://schemas.microsoft.com/office/powerpoint/2010/main" val="29708693"/>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graphicFrame>
        <p:nvGraphicFramePr>
          <p:cNvPr id="6" name="Diagram 4"/>
          <p:cNvGraphicFramePr/>
          <p:nvPr>
            <p:extLst>
              <p:ext uri="{D42A27DB-BD31-4B8C-83A1-F6EECF244321}">
                <p14:modId xmlns:p14="http://schemas.microsoft.com/office/powerpoint/2010/main" val="334524037"/>
              </p:ext>
            </p:extLst>
          </p:nvPr>
        </p:nvGraphicFramePr>
        <p:xfrm>
          <a:off x="2846070" y="1418756"/>
          <a:ext cx="5424678" cy="3101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5"/>
          <p:cNvSpPr txBox="1"/>
          <p:nvPr/>
        </p:nvSpPr>
        <p:spPr>
          <a:xfrm>
            <a:off x="3121518" y="1869262"/>
            <a:ext cx="242130" cy="438582"/>
          </a:xfrm>
          <a:prstGeom prst="rect">
            <a:avLst/>
          </a:prstGeom>
          <a:noFill/>
        </p:spPr>
        <p:txBody>
          <a:bodyPr wrap="square" numCol="1" spcCol="457200" rtlCol="0">
            <a:spAutoFit/>
          </a:bodyPr>
          <a:lstStyle/>
          <a:p>
            <a:pPr algn="ctr"/>
            <a:r>
              <a:rPr lang="en-US" sz="2250" dirty="0">
                <a:solidFill>
                  <a:schemeClr val="bg1"/>
                </a:solidFill>
                <a:latin typeface="微软雅黑" panose="020B0503020204020204" pitchFamily="34" charset="-122"/>
                <a:ea typeface="微软雅黑" panose="020B0503020204020204" pitchFamily="34" charset="-122"/>
                <a:cs typeface="Montserrat Light" charset="0"/>
              </a:rPr>
              <a:t>A</a:t>
            </a:r>
          </a:p>
        </p:txBody>
      </p:sp>
      <p:sp>
        <p:nvSpPr>
          <p:cNvPr id="8" name="TextBox 6"/>
          <p:cNvSpPr txBox="1"/>
          <p:nvPr/>
        </p:nvSpPr>
        <p:spPr>
          <a:xfrm>
            <a:off x="3121518" y="2870530"/>
            <a:ext cx="242130" cy="438582"/>
          </a:xfrm>
          <a:prstGeom prst="rect">
            <a:avLst/>
          </a:prstGeom>
          <a:noFill/>
        </p:spPr>
        <p:txBody>
          <a:bodyPr wrap="square" numCol="1" spcCol="457200" rtlCol="0">
            <a:spAutoFit/>
          </a:bodyPr>
          <a:lstStyle/>
          <a:p>
            <a:pPr algn="ctr"/>
            <a:r>
              <a:rPr lang="en-US" sz="2250">
                <a:solidFill>
                  <a:schemeClr val="bg1"/>
                </a:solidFill>
                <a:latin typeface="微软雅黑" panose="020B0503020204020204" pitchFamily="34" charset="-122"/>
                <a:ea typeface="微软雅黑" panose="020B0503020204020204" pitchFamily="34" charset="-122"/>
                <a:cs typeface="Montserrat Light" charset="0"/>
              </a:rPr>
              <a:t>B</a:t>
            </a:r>
            <a:endParaRPr lang="en-US" sz="2250" dirty="0">
              <a:solidFill>
                <a:schemeClr val="bg1"/>
              </a:solidFill>
              <a:latin typeface="微软雅黑" panose="020B0503020204020204" pitchFamily="34" charset="-122"/>
              <a:ea typeface="微软雅黑" panose="020B0503020204020204" pitchFamily="34" charset="-122"/>
              <a:cs typeface="Montserrat Light" charset="0"/>
            </a:endParaRPr>
          </a:p>
        </p:txBody>
      </p:sp>
      <p:sp>
        <p:nvSpPr>
          <p:cNvPr id="9" name="TextBox 7"/>
          <p:cNvSpPr txBox="1"/>
          <p:nvPr/>
        </p:nvSpPr>
        <p:spPr>
          <a:xfrm>
            <a:off x="3121518" y="3858082"/>
            <a:ext cx="242130" cy="438582"/>
          </a:xfrm>
          <a:prstGeom prst="rect">
            <a:avLst/>
          </a:prstGeom>
          <a:noFill/>
        </p:spPr>
        <p:txBody>
          <a:bodyPr wrap="square" numCol="1" spcCol="457200" rtlCol="0">
            <a:spAutoFit/>
          </a:bodyPr>
          <a:lstStyle/>
          <a:p>
            <a:pPr algn="ctr"/>
            <a:r>
              <a:rPr lang="en-US" sz="2250" dirty="0">
                <a:solidFill>
                  <a:schemeClr val="bg1"/>
                </a:solidFill>
                <a:latin typeface="微软雅黑" panose="020B0503020204020204" pitchFamily="34" charset="-122"/>
                <a:ea typeface="微软雅黑" panose="020B0503020204020204" pitchFamily="34" charset="-122"/>
                <a:cs typeface="Montserrat Light" charset="0"/>
              </a:rPr>
              <a:t>C</a:t>
            </a:r>
          </a:p>
        </p:txBody>
      </p:sp>
      <p:sp>
        <p:nvSpPr>
          <p:cNvPr id="10" name="Rectangle 8"/>
          <p:cNvSpPr/>
          <p:nvPr/>
        </p:nvSpPr>
        <p:spPr>
          <a:xfrm>
            <a:off x="3774397" y="1503176"/>
            <a:ext cx="569388" cy="553998"/>
          </a:xfrm>
          <a:prstGeom prst="rect">
            <a:avLst/>
          </a:prstGeom>
        </p:spPr>
        <p:txBody>
          <a:bodyPr wrap="none" anchor="ctr">
            <a:spAutoFit/>
          </a:bodyPr>
          <a:lstStyle/>
          <a:p>
            <a:pPr algn="ctr"/>
            <a:r>
              <a:rPr lang="en-US" sz="3000" dirty="0">
                <a:solidFill>
                  <a:schemeClr val="tx2"/>
                </a:solidFill>
                <a:latin typeface="微软雅黑" panose="020B0503020204020204" pitchFamily="34" charset="-122"/>
                <a:ea typeface="微软雅黑" panose="020B0503020204020204" pitchFamily="34" charset="-122"/>
              </a:rPr>
              <a:t></a:t>
            </a:r>
          </a:p>
        </p:txBody>
      </p:sp>
      <p:sp>
        <p:nvSpPr>
          <p:cNvPr id="11" name="Rectangle 9"/>
          <p:cNvSpPr/>
          <p:nvPr/>
        </p:nvSpPr>
        <p:spPr>
          <a:xfrm>
            <a:off x="3746745" y="2516155"/>
            <a:ext cx="569388" cy="553998"/>
          </a:xfrm>
          <a:prstGeom prst="rect">
            <a:avLst/>
          </a:prstGeom>
        </p:spPr>
        <p:txBody>
          <a:bodyPr wrap="none" anchor="ctr">
            <a:spAutoFit/>
          </a:bodyPr>
          <a:lstStyle/>
          <a:p>
            <a:pPr algn="ctr"/>
            <a:r>
              <a:rPr lang="en-US" sz="3000" dirty="0">
                <a:solidFill>
                  <a:schemeClr val="tx2"/>
                </a:solidFill>
                <a:latin typeface="微软雅黑" panose="020B0503020204020204" pitchFamily="34" charset="-122"/>
                <a:ea typeface="微软雅黑" panose="020B0503020204020204" pitchFamily="34" charset="-122"/>
              </a:rPr>
              <a:t></a:t>
            </a:r>
          </a:p>
        </p:txBody>
      </p:sp>
      <p:sp>
        <p:nvSpPr>
          <p:cNvPr id="12" name="Rectangle 10"/>
          <p:cNvSpPr/>
          <p:nvPr/>
        </p:nvSpPr>
        <p:spPr>
          <a:xfrm>
            <a:off x="3722700" y="3438044"/>
            <a:ext cx="617478" cy="611706"/>
          </a:xfrm>
          <a:prstGeom prst="rect">
            <a:avLst/>
          </a:prstGeom>
        </p:spPr>
        <p:txBody>
          <a:bodyPr wrap="none" anchor="ctr">
            <a:spAutoFit/>
          </a:bodyPr>
          <a:lstStyle/>
          <a:p>
            <a:pPr algn="ctr"/>
            <a:r>
              <a:rPr lang="en-US" sz="3375" dirty="0">
                <a:solidFill>
                  <a:schemeClr val="tx2"/>
                </a:solidFill>
                <a:latin typeface="微软雅黑" panose="020B0503020204020204" pitchFamily="34" charset="-122"/>
                <a:ea typeface="微软雅黑" panose="020B0503020204020204" pitchFamily="34" charset="-122"/>
              </a:rPr>
              <a:t></a:t>
            </a:r>
          </a:p>
        </p:txBody>
      </p:sp>
      <p:sp>
        <p:nvSpPr>
          <p:cNvPr id="13" name="TextBox 11"/>
          <p:cNvSpPr txBox="1"/>
          <p:nvPr/>
        </p:nvSpPr>
        <p:spPr>
          <a:xfrm>
            <a:off x="4488974" y="1507860"/>
            <a:ext cx="1396804" cy="553998"/>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TextBox 13"/>
          <p:cNvSpPr txBox="1"/>
          <p:nvPr/>
        </p:nvSpPr>
        <p:spPr>
          <a:xfrm>
            <a:off x="6601238" y="1507860"/>
            <a:ext cx="1244315" cy="707886"/>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15" name="Straight Connector 15"/>
          <p:cNvCxnSpPr/>
          <p:nvPr/>
        </p:nvCxnSpPr>
        <p:spPr>
          <a:xfrm flipV="1">
            <a:off x="6199632" y="1625346"/>
            <a:ext cx="0" cy="35661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6"/>
          <p:cNvSpPr txBox="1"/>
          <p:nvPr/>
        </p:nvSpPr>
        <p:spPr>
          <a:xfrm>
            <a:off x="4488974" y="2502270"/>
            <a:ext cx="1396804" cy="553998"/>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TextBox 17"/>
          <p:cNvSpPr txBox="1"/>
          <p:nvPr/>
        </p:nvSpPr>
        <p:spPr>
          <a:xfrm>
            <a:off x="6601238" y="2502270"/>
            <a:ext cx="1244315" cy="707886"/>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18" name="Straight Connector 18"/>
          <p:cNvCxnSpPr/>
          <p:nvPr/>
        </p:nvCxnSpPr>
        <p:spPr>
          <a:xfrm flipV="1">
            <a:off x="6199632" y="2619756"/>
            <a:ext cx="0" cy="35661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xtBox 19"/>
          <p:cNvSpPr txBox="1"/>
          <p:nvPr/>
        </p:nvSpPr>
        <p:spPr>
          <a:xfrm>
            <a:off x="4488974" y="3482964"/>
            <a:ext cx="1396804" cy="553998"/>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TextBox 20"/>
          <p:cNvSpPr txBox="1"/>
          <p:nvPr/>
        </p:nvSpPr>
        <p:spPr>
          <a:xfrm>
            <a:off x="6601238" y="3482964"/>
            <a:ext cx="1244315" cy="707886"/>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21" name="Straight Connector 21"/>
          <p:cNvCxnSpPr/>
          <p:nvPr/>
        </p:nvCxnSpPr>
        <p:spPr>
          <a:xfrm flipV="1">
            <a:off x="6199632" y="3600450"/>
            <a:ext cx="0" cy="35661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2" name="Oval 22"/>
          <p:cNvSpPr/>
          <p:nvPr/>
        </p:nvSpPr>
        <p:spPr>
          <a:xfrm>
            <a:off x="881582" y="3120002"/>
            <a:ext cx="251811" cy="25181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3" name="Oval 23"/>
          <p:cNvSpPr/>
          <p:nvPr/>
        </p:nvSpPr>
        <p:spPr>
          <a:xfrm>
            <a:off x="881582" y="3523572"/>
            <a:ext cx="251811" cy="25181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4" name="Oval 24"/>
          <p:cNvSpPr/>
          <p:nvPr/>
        </p:nvSpPr>
        <p:spPr>
          <a:xfrm>
            <a:off x="881582" y="3928754"/>
            <a:ext cx="251811" cy="251811"/>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5" name="TextBox 25"/>
          <p:cNvSpPr txBox="1"/>
          <p:nvPr/>
        </p:nvSpPr>
        <p:spPr>
          <a:xfrm>
            <a:off x="1203591" y="3097535"/>
            <a:ext cx="1296417" cy="307777"/>
          </a:xfrm>
          <a:prstGeom prst="rect">
            <a:avLst/>
          </a:prstGeom>
          <a:noFill/>
        </p:spPr>
        <p:txBody>
          <a:bodyPr wrap="square" numCol="1" spcCol="457200"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单击编辑标题</a:t>
            </a:r>
          </a:p>
        </p:txBody>
      </p:sp>
      <p:sp>
        <p:nvSpPr>
          <p:cNvPr id="26" name="TextBox 26"/>
          <p:cNvSpPr txBox="1"/>
          <p:nvPr/>
        </p:nvSpPr>
        <p:spPr>
          <a:xfrm>
            <a:off x="904412" y="3148720"/>
            <a:ext cx="211568" cy="196208"/>
          </a:xfrm>
          <a:prstGeom prst="rect">
            <a:avLst/>
          </a:prstGeom>
          <a:noFill/>
        </p:spPr>
        <p:txBody>
          <a:bodyPr wrap="square" numCol="1" spcCol="457200" rtlCol="0">
            <a:spAutoFit/>
          </a:bodyPr>
          <a:lstStyle/>
          <a:p>
            <a:pPr algn="ctr"/>
            <a:r>
              <a:rPr lang="en-US" sz="675" b="1" dirty="0">
                <a:solidFill>
                  <a:schemeClr val="bg1"/>
                </a:solidFill>
                <a:latin typeface="微软雅黑" panose="020B0503020204020204" pitchFamily="34" charset="-122"/>
                <a:ea typeface="微软雅黑" panose="020B0503020204020204" pitchFamily="34" charset="-122"/>
                <a:cs typeface="Montserrat" charset="0"/>
              </a:rPr>
              <a:t>1</a:t>
            </a:r>
          </a:p>
        </p:txBody>
      </p:sp>
      <p:sp>
        <p:nvSpPr>
          <p:cNvPr id="27" name="TextBox 27"/>
          <p:cNvSpPr txBox="1"/>
          <p:nvPr/>
        </p:nvSpPr>
        <p:spPr>
          <a:xfrm>
            <a:off x="904412" y="3545769"/>
            <a:ext cx="211568" cy="196208"/>
          </a:xfrm>
          <a:prstGeom prst="rect">
            <a:avLst/>
          </a:prstGeom>
          <a:noFill/>
        </p:spPr>
        <p:txBody>
          <a:bodyPr wrap="square" numCol="1" spcCol="457200" rtlCol="0">
            <a:spAutoFit/>
          </a:bodyPr>
          <a:lstStyle/>
          <a:p>
            <a:pPr algn="ctr"/>
            <a:r>
              <a:rPr lang="en-US" sz="675" b="1" dirty="0">
                <a:solidFill>
                  <a:schemeClr val="bg1"/>
                </a:solidFill>
                <a:latin typeface="微软雅黑" panose="020B0503020204020204" pitchFamily="34" charset="-122"/>
                <a:ea typeface="微软雅黑" panose="020B0503020204020204" pitchFamily="34" charset="-122"/>
                <a:cs typeface="Montserrat" charset="0"/>
              </a:rPr>
              <a:t>2</a:t>
            </a:r>
          </a:p>
        </p:txBody>
      </p:sp>
      <p:sp>
        <p:nvSpPr>
          <p:cNvPr id="28" name="TextBox 28"/>
          <p:cNvSpPr txBox="1"/>
          <p:nvPr/>
        </p:nvSpPr>
        <p:spPr>
          <a:xfrm>
            <a:off x="904412" y="3950951"/>
            <a:ext cx="211568" cy="196208"/>
          </a:xfrm>
          <a:prstGeom prst="rect">
            <a:avLst/>
          </a:prstGeom>
          <a:noFill/>
        </p:spPr>
        <p:txBody>
          <a:bodyPr wrap="square" numCol="1" spcCol="457200" rtlCol="0">
            <a:spAutoFit/>
          </a:bodyPr>
          <a:lstStyle/>
          <a:p>
            <a:pPr algn="ctr"/>
            <a:r>
              <a:rPr lang="en-US" sz="675" b="1" dirty="0">
                <a:solidFill>
                  <a:schemeClr val="bg1"/>
                </a:solidFill>
                <a:latin typeface="微软雅黑" panose="020B0503020204020204" pitchFamily="34" charset="-122"/>
                <a:ea typeface="微软雅黑" panose="020B0503020204020204" pitchFamily="34" charset="-122"/>
                <a:cs typeface="Montserrat" charset="0"/>
              </a:rPr>
              <a:t>3</a:t>
            </a:r>
          </a:p>
        </p:txBody>
      </p:sp>
      <p:sp>
        <p:nvSpPr>
          <p:cNvPr id="29" name="TextBox 29"/>
          <p:cNvSpPr txBox="1"/>
          <p:nvPr/>
        </p:nvSpPr>
        <p:spPr>
          <a:xfrm>
            <a:off x="1203591" y="3507601"/>
            <a:ext cx="1296417" cy="307777"/>
          </a:xfrm>
          <a:prstGeom prst="rect">
            <a:avLst/>
          </a:prstGeom>
          <a:noFill/>
        </p:spPr>
        <p:txBody>
          <a:bodyPr wrap="square" numCol="1" spcCol="457200"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单击编辑标题</a:t>
            </a:r>
          </a:p>
        </p:txBody>
      </p:sp>
      <p:sp>
        <p:nvSpPr>
          <p:cNvPr id="30" name="TextBox 30"/>
          <p:cNvSpPr txBox="1"/>
          <p:nvPr/>
        </p:nvSpPr>
        <p:spPr>
          <a:xfrm>
            <a:off x="1203592" y="3910597"/>
            <a:ext cx="1296416" cy="307777"/>
          </a:xfrm>
          <a:prstGeom prst="rect">
            <a:avLst/>
          </a:prstGeom>
          <a:noFill/>
        </p:spPr>
        <p:txBody>
          <a:bodyPr wrap="square" numCol="1" spcCol="457200" rtlCol="0">
            <a:spAutoFit/>
          </a:bodyPr>
          <a:lstStyle/>
          <a:p>
            <a:r>
              <a:rPr lang="zh-CN" altLang="en-US" dirty="0">
                <a:solidFill>
                  <a:schemeClr val="accent3"/>
                </a:solidFill>
                <a:latin typeface="微软雅黑" panose="020B0503020204020204" pitchFamily="34" charset="-122"/>
                <a:ea typeface="微软雅黑" panose="020B0503020204020204" pitchFamily="34" charset="-122"/>
              </a:rPr>
              <a:t>单击编辑标题</a:t>
            </a:r>
          </a:p>
        </p:txBody>
      </p:sp>
      <p:sp>
        <p:nvSpPr>
          <p:cNvPr id="31" name="TextBox 31"/>
          <p:cNvSpPr txBox="1"/>
          <p:nvPr/>
        </p:nvSpPr>
        <p:spPr>
          <a:xfrm>
            <a:off x="793329" y="2003320"/>
            <a:ext cx="1583216" cy="338554"/>
          </a:xfrm>
          <a:prstGeom prst="rect">
            <a:avLst/>
          </a:prstGeom>
          <a:noFill/>
        </p:spPr>
        <p:txBody>
          <a:bodyPr wrap="square" numCol="1" spcCol="457200" rtlCol="0">
            <a:spAutoFit/>
          </a:bodyPr>
          <a:lstStyle/>
          <a:p>
            <a:pPr defTabSz="912613">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80113769"/>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Graphic spid="6" grpId="0">
        <p:bldAsOne/>
      </p:bldGraphic>
      <p:bldP spid="7" grpId="0"/>
      <p:bldP spid="8" grpId="0"/>
      <p:bldP spid="9" grpId="0"/>
      <p:bldP spid="10" grpId="0"/>
      <p:bldP spid="11" grpId="0"/>
      <p:bldP spid="12" grpId="0"/>
      <p:bldP spid="13" grpId="0"/>
      <p:bldP spid="14" grpId="0"/>
      <p:bldP spid="16" grpId="0"/>
      <p:bldP spid="17"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880336" y="1250043"/>
            <a:ext cx="1274708" cy="1400383"/>
          </a:xfrm>
          <a:prstGeom prst="rect">
            <a:avLst/>
          </a:prstGeom>
          <a:noFill/>
        </p:spPr>
        <p:txBody>
          <a:bodyPr wrap="none" rtlCol="0">
            <a:spAutoFit/>
          </a:bodyPr>
          <a:lstStyle/>
          <a:p>
            <a:r>
              <a:rPr lang="zh-CN" altLang="en-US" sz="8500" dirty="0" smtClean="0">
                <a:solidFill>
                  <a:srgbClr val="040000"/>
                </a:solidFill>
                <a:latin typeface="方正字迹-吕建德字体" panose="02010600010101010101" pitchFamily="2" charset="-122"/>
                <a:ea typeface="方正字迹-吕建德字体" panose="02010600010101010101" pitchFamily="2" charset="-122"/>
              </a:rPr>
              <a:t>章</a:t>
            </a:r>
            <a:endParaRPr lang="zh-CN" altLang="en-US" sz="85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11" name="文本框 10"/>
          <p:cNvSpPr txBox="1"/>
          <p:nvPr/>
        </p:nvSpPr>
        <p:spPr>
          <a:xfrm>
            <a:off x="3242972" y="2135609"/>
            <a:ext cx="1184940" cy="1323439"/>
          </a:xfrm>
          <a:prstGeom prst="rect">
            <a:avLst/>
          </a:prstGeom>
          <a:noFill/>
        </p:spPr>
        <p:txBody>
          <a:bodyPr wrap="square" rtlCol="0">
            <a:spAutoFit/>
          </a:bodyPr>
          <a:lstStyle/>
          <a:p>
            <a:r>
              <a:rPr lang="zh-CN" altLang="en-US" sz="8000" dirty="0" smtClean="0">
                <a:solidFill>
                  <a:srgbClr val="040000"/>
                </a:solidFill>
                <a:latin typeface="方正字迹-吕建德字体" panose="02010600010101010101" pitchFamily="2" charset="-122"/>
                <a:ea typeface="方正字迹-吕建德字体" panose="02010600010101010101" pitchFamily="2" charset="-122"/>
              </a:rPr>
              <a:t>节</a:t>
            </a:r>
            <a:endParaRPr lang="zh-CN" altLang="en-US" sz="80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12" name="文本框 11"/>
          <p:cNvSpPr txBox="1"/>
          <p:nvPr/>
        </p:nvSpPr>
        <p:spPr>
          <a:xfrm>
            <a:off x="2999125" y="2256646"/>
            <a:ext cx="400110" cy="1268937"/>
          </a:xfrm>
          <a:prstGeom prst="rect">
            <a:avLst/>
          </a:prstGeom>
          <a:noFill/>
        </p:spPr>
        <p:txBody>
          <a:bodyPr vert="eaVert" wrap="none" rtlCol="0">
            <a:spAutoFit/>
          </a:bodyPr>
          <a:lstStyle/>
          <a:p>
            <a:r>
              <a:rPr lang="zh-CN" altLang="en-US" sz="1400" dirty="0" smtClean="0">
                <a:solidFill>
                  <a:srgbClr val="040000"/>
                </a:solidFill>
                <a:latin typeface="方正楷体繁体" panose="03000509000000000000" pitchFamily="65" charset="-122"/>
                <a:ea typeface="方正楷体繁体" panose="03000509000000000000" pitchFamily="65" charset="-122"/>
              </a:rPr>
              <a:t>沾染了  墨色淌</a:t>
            </a:r>
            <a:endParaRPr lang="zh-CN" altLang="en-US" sz="1400" dirty="0">
              <a:solidFill>
                <a:srgbClr val="040000"/>
              </a:solidFill>
              <a:latin typeface="方正楷体繁体" panose="03000509000000000000" pitchFamily="65" charset="-122"/>
              <a:ea typeface="方正楷体繁体" panose="03000509000000000000" pitchFamily="65" charset="-122"/>
            </a:endParaRPr>
          </a:p>
        </p:txBody>
      </p:sp>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l="16030" t="79617" r="59229" b="7723"/>
          <a:stretch/>
        </p:blipFill>
        <p:spPr>
          <a:xfrm>
            <a:off x="2982058" y="3419405"/>
            <a:ext cx="397043" cy="336885"/>
          </a:xfrm>
          <a:prstGeom prst="rect">
            <a:avLst/>
          </a:prstGeom>
        </p:spPr>
      </p:pic>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l="63133" b="83514"/>
          <a:stretch/>
        </p:blipFill>
        <p:spPr>
          <a:xfrm>
            <a:off x="3746078" y="1302560"/>
            <a:ext cx="591641" cy="438684"/>
          </a:xfrm>
          <a:prstGeom prst="rect">
            <a:avLst/>
          </a:prstGeom>
        </p:spPr>
      </p:pic>
      <p:pic>
        <p:nvPicPr>
          <p:cNvPr id="17" name="图片 16"/>
          <p:cNvPicPr>
            <a:picLocks noChangeAspect="1"/>
          </p:cNvPicPr>
          <p:nvPr/>
        </p:nvPicPr>
        <p:blipFill rotWithShape="1">
          <a:blip r:embed="rId2">
            <a:extLst>
              <a:ext uri="{28A0092B-C50C-407E-A947-70E740481C1C}">
                <a14:useLocalDpi xmlns:a14="http://schemas.microsoft.com/office/drawing/2010/main" val="0"/>
              </a:ext>
            </a:extLst>
          </a:blip>
          <a:srcRect l="31914" t="55658" r="15854" b="18927"/>
          <a:stretch/>
        </p:blipFill>
        <p:spPr>
          <a:xfrm>
            <a:off x="3242972" y="2782773"/>
            <a:ext cx="838201" cy="676275"/>
          </a:xfrm>
          <a:prstGeom prst="rect">
            <a:avLst/>
          </a:prstGeom>
        </p:spPr>
      </p:pic>
      <p:pic>
        <p:nvPicPr>
          <p:cNvPr id="18" name="图片 17"/>
          <p:cNvPicPr>
            <a:picLocks noChangeAspect="1"/>
          </p:cNvPicPr>
          <p:nvPr/>
        </p:nvPicPr>
        <p:blipFill rotWithShape="1">
          <a:blip r:embed="rId3" cstate="print">
            <a:extLst>
              <a:ext uri="{28A0092B-C50C-407E-A947-70E740481C1C}">
                <a14:useLocalDpi xmlns:a14="http://schemas.microsoft.com/office/drawing/2010/main" val="0"/>
              </a:ext>
            </a:extLst>
          </a:blip>
          <a:srcRect l="47816"/>
          <a:stretch/>
        </p:blipFill>
        <p:spPr>
          <a:xfrm>
            <a:off x="6149987" y="1917700"/>
            <a:ext cx="2989951" cy="3225799"/>
          </a:xfrm>
          <a:prstGeom prst="rect">
            <a:avLst/>
          </a:prstGeom>
        </p:spPr>
      </p:pic>
    </p:spTree>
    <p:extLst>
      <p:ext uri="{BB962C8B-B14F-4D97-AF65-F5344CB8AC3E}">
        <p14:creationId xmlns:p14="http://schemas.microsoft.com/office/powerpoint/2010/main" val="3039860448"/>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矩形 5"/>
          <p:cNvSpPr/>
          <p:nvPr/>
        </p:nvSpPr>
        <p:spPr>
          <a:xfrm>
            <a:off x="5295900" y="1765300"/>
            <a:ext cx="2933700" cy="26162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Text Placeholder 2"/>
          <p:cNvSpPr txBox="1">
            <a:spLocks/>
          </p:cNvSpPr>
          <p:nvPr/>
        </p:nvSpPr>
        <p:spPr>
          <a:xfrm>
            <a:off x="887254" y="2863215"/>
            <a:ext cx="2128838" cy="582930"/>
          </a:xfrm>
          <a:prstGeom prst="rect">
            <a:avLst/>
          </a:prstGeom>
        </p:spPr>
        <p:txBody>
          <a:bodyPr lIns="61722" tIns="30861" rIns="61722" bIns="30861">
            <a:normAutofit lnSpcReduction="1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r>
              <a:rPr lang="zh-CN" altLang="en-US" sz="1400" dirty="0">
                <a:solidFill>
                  <a:schemeClr val="accent2"/>
                </a:solidFill>
                <a:latin typeface="微软雅黑" panose="020B0503020204020204" pitchFamily="34" charset="-122"/>
                <a:ea typeface="微软雅黑" panose="020B0503020204020204" pitchFamily="34" charset="-122"/>
              </a:rPr>
              <a:t>单击编辑标题</a:t>
            </a:r>
          </a:p>
          <a:p>
            <a:pPr defTabSz="912613">
              <a:spcBef>
                <a:spcPct val="20000"/>
              </a:spcBef>
              <a:defRPr/>
            </a:pP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Text Placeholder 2"/>
          <p:cNvSpPr txBox="1">
            <a:spLocks/>
          </p:cNvSpPr>
          <p:nvPr/>
        </p:nvSpPr>
        <p:spPr>
          <a:xfrm>
            <a:off x="887254" y="3543300"/>
            <a:ext cx="2128838" cy="584359"/>
          </a:xfrm>
          <a:prstGeom prst="rect">
            <a:avLst/>
          </a:prstGeom>
        </p:spPr>
        <p:txBody>
          <a:bodyPr lIns="61722" tIns="30861" rIns="61722" bIns="30861">
            <a:normAutofit lnSpcReduction="1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r>
              <a:rPr lang="zh-CN" altLang="en-US" sz="1400" dirty="0">
                <a:solidFill>
                  <a:schemeClr val="accent3"/>
                </a:solidFill>
                <a:latin typeface="微软雅黑" panose="020B0503020204020204" pitchFamily="34" charset="-122"/>
                <a:ea typeface="微软雅黑" panose="020B0503020204020204" pitchFamily="34" charset="-122"/>
              </a:rPr>
              <a:t>单击编辑标题</a:t>
            </a:r>
          </a:p>
          <a:p>
            <a:pPr defTabSz="912613">
              <a:spcBef>
                <a:spcPct val="20000"/>
              </a:spcBef>
              <a:defRPr/>
            </a:pP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Text Placeholder 2"/>
          <p:cNvSpPr txBox="1">
            <a:spLocks/>
          </p:cNvSpPr>
          <p:nvPr/>
        </p:nvSpPr>
        <p:spPr>
          <a:xfrm>
            <a:off x="887254" y="2183130"/>
            <a:ext cx="2128838" cy="582930"/>
          </a:xfrm>
          <a:prstGeom prst="rect">
            <a:avLst/>
          </a:prstGeom>
        </p:spPr>
        <p:txBody>
          <a:bodyPr lIns="61722" tIns="30861" rIns="61722" bIns="30861">
            <a:normAutofit lnSpcReduction="1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r>
              <a:rPr lang="zh-CN" altLang="en-US" sz="1400" dirty="0">
                <a:solidFill>
                  <a:schemeClr val="accent1"/>
                </a:solidFill>
                <a:latin typeface="微软雅黑" panose="020B0503020204020204" pitchFamily="34" charset="-122"/>
                <a:ea typeface="微软雅黑" panose="020B0503020204020204" pitchFamily="34" charset="-122"/>
              </a:rPr>
              <a:t>单击编辑标题</a:t>
            </a:r>
          </a:p>
          <a:p>
            <a:pPr defTabSz="912613">
              <a:spcBef>
                <a:spcPct val="20000"/>
              </a:spcBef>
              <a:defRPr/>
            </a:pP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0" name="Group 2"/>
          <p:cNvGrpSpPr>
            <a:grpSpLocks/>
          </p:cNvGrpSpPr>
          <p:nvPr/>
        </p:nvGrpSpPr>
        <p:grpSpPr bwMode="auto">
          <a:xfrm>
            <a:off x="3050382" y="2215992"/>
            <a:ext cx="2638901" cy="501491"/>
            <a:chOff x="3841393" y="2902392"/>
            <a:chExt cx="3910791" cy="742632"/>
          </a:xfrm>
        </p:grpSpPr>
        <p:grpSp>
          <p:nvGrpSpPr>
            <p:cNvPr id="11" name="Group 4"/>
            <p:cNvGrpSpPr>
              <a:grpSpLocks/>
            </p:cNvGrpSpPr>
            <p:nvPr/>
          </p:nvGrpSpPr>
          <p:grpSpPr bwMode="auto">
            <a:xfrm>
              <a:off x="3841393" y="2902392"/>
              <a:ext cx="742439" cy="742632"/>
              <a:chOff x="695400" y="2505221"/>
              <a:chExt cx="816683" cy="816895"/>
            </a:xfrm>
          </p:grpSpPr>
          <p:sp>
            <p:nvSpPr>
              <p:cNvPr id="13" name="Oval 12"/>
              <p:cNvSpPr/>
              <p:nvPr/>
            </p:nvSpPr>
            <p:spPr>
              <a:xfrm>
                <a:off x="695400" y="2505221"/>
                <a:ext cx="817518" cy="81689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1722" tIns="30861" rIns="61722" bIns="30861" anchor="ctr"/>
              <a:lstStyle/>
              <a:p>
                <a:pPr algn="ctr" defTabSz="641909" fontAlgn="auto">
                  <a:spcBef>
                    <a:spcPts val="0"/>
                  </a:spcBef>
                  <a:spcAft>
                    <a:spcPts val="0"/>
                  </a:spcAft>
                  <a:defRPr/>
                </a:pPr>
                <a:endParaRPr lang="en-US" sz="2970" dirty="0">
                  <a:solidFill>
                    <a:schemeClr val="tx2"/>
                  </a:solidFill>
                  <a:latin typeface="微软雅黑" panose="020B0503020204020204" pitchFamily="34" charset="-122"/>
                  <a:ea typeface="微软雅黑" panose="020B0503020204020204" pitchFamily="34" charset="-122"/>
                  <a:cs typeface="Lato Light"/>
                </a:endParaRPr>
              </a:p>
            </p:txBody>
          </p:sp>
          <p:grpSp>
            <p:nvGrpSpPr>
              <p:cNvPr id="14" name="Group 20"/>
              <p:cNvGrpSpPr/>
              <p:nvPr/>
            </p:nvGrpSpPr>
            <p:grpSpPr>
              <a:xfrm>
                <a:off x="919039" y="2708920"/>
                <a:ext cx="352425" cy="407988"/>
                <a:chOff x="1285876" y="2968625"/>
                <a:chExt cx="352425" cy="407988"/>
              </a:xfrm>
              <a:solidFill>
                <a:schemeClr val="bg2"/>
              </a:solidFill>
            </p:grpSpPr>
            <p:sp>
              <p:nvSpPr>
                <p:cNvPr id="15" name="Freeform 18"/>
                <p:cNvSpPr>
                  <a:spLocks noEditPoints="1"/>
                </p:cNvSpPr>
                <p:nvPr/>
              </p:nvSpPr>
              <p:spPr bwMode="auto">
                <a:xfrm>
                  <a:off x="1285876" y="2968625"/>
                  <a:ext cx="352425" cy="407988"/>
                </a:xfrm>
                <a:custGeom>
                  <a:avLst/>
                  <a:gdLst>
                    <a:gd name="T0" fmla="*/ 164 w 166"/>
                    <a:gd name="T1" fmla="*/ 163 h 193"/>
                    <a:gd name="T2" fmla="*/ 139 w 166"/>
                    <a:gd name="T3" fmla="*/ 120 h 193"/>
                    <a:gd name="T4" fmla="*/ 150 w 166"/>
                    <a:gd name="T5" fmla="*/ 114 h 193"/>
                    <a:gd name="T6" fmla="*/ 149 w 166"/>
                    <a:gd name="T7" fmla="*/ 94 h 193"/>
                    <a:gd name="T8" fmla="*/ 160 w 166"/>
                    <a:gd name="T9" fmla="*/ 76 h 193"/>
                    <a:gd name="T10" fmla="*/ 149 w 166"/>
                    <a:gd name="T11" fmla="*/ 57 h 193"/>
                    <a:gd name="T12" fmla="*/ 150 w 166"/>
                    <a:gd name="T13" fmla="*/ 36 h 193"/>
                    <a:gd name="T14" fmla="*/ 131 w 166"/>
                    <a:gd name="T15" fmla="*/ 27 h 193"/>
                    <a:gd name="T16" fmla="*/ 121 w 166"/>
                    <a:gd name="T17" fmla="*/ 9 h 193"/>
                    <a:gd name="T18" fmla="*/ 101 w 166"/>
                    <a:gd name="T19" fmla="*/ 11 h 193"/>
                    <a:gd name="T20" fmla="*/ 83 w 166"/>
                    <a:gd name="T21" fmla="*/ 0 h 193"/>
                    <a:gd name="T22" fmla="*/ 65 w 166"/>
                    <a:gd name="T23" fmla="*/ 11 h 193"/>
                    <a:gd name="T24" fmla="*/ 45 w 166"/>
                    <a:gd name="T25" fmla="*/ 9 h 193"/>
                    <a:gd name="T26" fmla="*/ 35 w 166"/>
                    <a:gd name="T27" fmla="*/ 27 h 193"/>
                    <a:gd name="T28" fmla="*/ 16 w 166"/>
                    <a:gd name="T29" fmla="*/ 37 h 193"/>
                    <a:gd name="T30" fmla="*/ 17 w 166"/>
                    <a:gd name="T31" fmla="*/ 57 h 193"/>
                    <a:gd name="T32" fmla="*/ 6 w 166"/>
                    <a:gd name="T33" fmla="*/ 76 h 193"/>
                    <a:gd name="T34" fmla="*/ 17 w 166"/>
                    <a:gd name="T35" fmla="*/ 93 h 193"/>
                    <a:gd name="T36" fmla="*/ 16 w 166"/>
                    <a:gd name="T37" fmla="*/ 114 h 193"/>
                    <a:gd name="T38" fmla="*/ 26 w 166"/>
                    <a:gd name="T39" fmla="*/ 119 h 193"/>
                    <a:gd name="T40" fmla="*/ 27 w 166"/>
                    <a:gd name="T41" fmla="*/ 121 h 193"/>
                    <a:gd name="T42" fmla="*/ 2 w 166"/>
                    <a:gd name="T43" fmla="*/ 163 h 193"/>
                    <a:gd name="T44" fmla="*/ 5 w 166"/>
                    <a:gd name="T45" fmla="*/ 169 h 193"/>
                    <a:gd name="T46" fmla="*/ 22 w 166"/>
                    <a:gd name="T47" fmla="*/ 170 h 193"/>
                    <a:gd name="T48" fmla="*/ 32 w 166"/>
                    <a:gd name="T49" fmla="*/ 175 h 193"/>
                    <a:gd name="T50" fmla="*/ 41 w 166"/>
                    <a:gd name="T51" fmla="*/ 190 h 193"/>
                    <a:gd name="T52" fmla="*/ 47 w 166"/>
                    <a:gd name="T53" fmla="*/ 190 h 193"/>
                    <a:gd name="T54" fmla="*/ 73 w 166"/>
                    <a:gd name="T55" fmla="*/ 146 h 193"/>
                    <a:gd name="T56" fmla="*/ 74 w 166"/>
                    <a:gd name="T57" fmla="*/ 146 h 193"/>
                    <a:gd name="T58" fmla="*/ 84 w 166"/>
                    <a:gd name="T59" fmla="*/ 150 h 193"/>
                    <a:gd name="T60" fmla="*/ 93 w 166"/>
                    <a:gd name="T61" fmla="*/ 146 h 193"/>
                    <a:gd name="T62" fmla="*/ 94 w 166"/>
                    <a:gd name="T63" fmla="*/ 146 h 193"/>
                    <a:gd name="T64" fmla="*/ 119 w 166"/>
                    <a:gd name="T65" fmla="*/ 189 h 193"/>
                    <a:gd name="T66" fmla="*/ 126 w 166"/>
                    <a:gd name="T67" fmla="*/ 189 h 193"/>
                    <a:gd name="T68" fmla="*/ 135 w 166"/>
                    <a:gd name="T69" fmla="*/ 175 h 193"/>
                    <a:gd name="T70" fmla="*/ 144 w 166"/>
                    <a:gd name="T71" fmla="*/ 169 h 193"/>
                    <a:gd name="T72" fmla="*/ 161 w 166"/>
                    <a:gd name="T73" fmla="*/ 169 h 193"/>
                    <a:gd name="T74" fmla="*/ 164 w 166"/>
                    <a:gd name="T75" fmla="*/ 163 h 193"/>
                    <a:gd name="T76" fmla="*/ 111 w 166"/>
                    <a:gd name="T77" fmla="*/ 124 h 193"/>
                    <a:gd name="T78" fmla="*/ 53 w 166"/>
                    <a:gd name="T79" fmla="*/ 123 h 193"/>
                    <a:gd name="T80" fmla="*/ 35 w 166"/>
                    <a:gd name="T81" fmla="*/ 47 h 193"/>
                    <a:gd name="T82" fmla="*/ 110 w 166"/>
                    <a:gd name="T83" fmla="*/ 26 h 193"/>
                    <a:gd name="T84" fmla="*/ 111 w 166"/>
                    <a:gd name="T85" fmla="*/ 26 h 193"/>
                    <a:gd name="T86" fmla="*/ 111 w 166"/>
                    <a:gd name="T87" fmla="*/ 26 h 193"/>
                    <a:gd name="T88" fmla="*/ 132 w 166"/>
                    <a:gd name="T89" fmla="*/ 47 h 193"/>
                    <a:gd name="T90" fmla="*/ 111 w 166"/>
                    <a:gd name="T91" fmla="*/ 12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93">
                      <a:moveTo>
                        <a:pt x="164" y="163"/>
                      </a:moveTo>
                      <a:cubicBezTo>
                        <a:pt x="164" y="163"/>
                        <a:pt x="143" y="126"/>
                        <a:pt x="139" y="120"/>
                      </a:cubicBezTo>
                      <a:cubicBezTo>
                        <a:pt x="144" y="119"/>
                        <a:pt x="148" y="117"/>
                        <a:pt x="150" y="114"/>
                      </a:cubicBezTo>
                      <a:cubicBezTo>
                        <a:pt x="153" y="109"/>
                        <a:pt x="148" y="99"/>
                        <a:pt x="149" y="94"/>
                      </a:cubicBezTo>
                      <a:cubicBezTo>
                        <a:pt x="151" y="87"/>
                        <a:pt x="160" y="82"/>
                        <a:pt x="160" y="76"/>
                      </a:cubicBezTo>
                      <a:cubicBezTo>
                        <a:pt x="160" y="70"/>
                        <a:pt x="150" y="63"/>
                        <a:pt x="149" y="57"/>
                      </a:cubicBezTo>
                      <a:cubicBezTo>
                        <a:pt x="147" y="51"/>
                        <a:pt x="153" y="42"/>
                        <a:pt x="150" y="36"/>
                      </a:cubicBezTo>
                      <a:cubicBezTo>
                        <a:pt x="147" y="31"/>
                        <a:pt x="136" y="31"/>
                        <a:pt x="131" y="27"/>
                      </a:cubicBezTo>
                      <a:cubicBezTo>
                        <a:pt x="127" y="23"/>
                        <a:pt x="127" y="12"/>
                        <a:pt x="121" y="9"/>
                      </a:cubicBezTo>
                      <a:cubicBezTo>
                        <a:pt x="116" y="6"/>
                        <a:pt x="107" y="12"/>
                        <a:pt x="101" y="11"/>
                      </a:cubicBezTo>
                      <a:cubicBezTo>
                        <a:pt x="95" y="9"/>
                        <a:pt x="90" y="0"/>
                        <a:pt x="83" y="0"/>
                      </a:cubicBezTo>
                      <a:cubicBezTo>
                        <a:pt x="77" y="0"/>
                        <a:pt x="67" y="10"/>
                        <a:pt x="65" y="11"/>
                      </a:cubicBezTo>
                      <a:cubicBezTo>
                        <a:pt x="59" y="12"/>
                        <a:pt x="50" y="6"/>
                        <a:pt x="45" y="9"/>
                      </a:cubicBezTo>
                      <a:cubicBezTo>
                        <a:pt x="39" y="12"/>
                        <a:pt x="39" y="23"/>
                        <a:pt x="35" y="27"/>
                      </a:cubicBezTo>
                      <a:cubicBezTo>
                        <a:pt x="30" y="31"/>
                        <a:pt x="20" y="31"/>
                        <a:pt x="16" y="37"/>
                      </a:cubicBezTo>
                      <a:cubicBezTo>
                        <a:pt x="13" y="42"/>
                        <a:pt x="19" y="51"/>
                        <a:pt x="17" y="57"/>
                      </a:cubicBezTo>
                      <a:cubicBezTo>
                        <a:pt x="16" y="63"/>
                        <a:pt x="6" y="69"/>
                        <a:pt x="6" y="76"/>
                      </a:cubicBezTo>
                      <a:cubicBezTo>
                        <a:pt x="6" y="82"/>
                        <a:pt x="16" y="87"/>
                        <a:pt x="17" y="93"/>
                      </a:cubicBezTo>
                      <a:cubicBezTo>
                        <a:pt x="19" y="99"/>
                        <a:pt x="13" y="108"/>
                        <a:pt x="16" y="114"/>
                      </a:cubicBezTo>
                      <a:cubicBezTo>
                        <a:pt x="18" y="117"/>
                        <a:pt x="22" y="118"/>
                        <a:pt x="26" y="119"/>
                      </a:cubicBezTo>
                      <a:cubicBezTo>
                        <a:pt x="26" y="120"/>
                        <a:pt x="27" y="120"/>
                        <a:pt x="27" y="121"/>
                      </a:cubicBezTo>
                      <a:cubicBezTo>
                        <a:pt x="24" y="126"/>
                        <a:pt x="2" y="163"/>
                        <a:pt x="2" y="163"/>
                      </a:cubicBezTo>
                      <a:cubicBezTo>
                        <a:pt x="0" y="166"/>
                        <a:pt x="2" y="169"/>
                        <a:pt x="5" y="169"/>
                      </a:cubicBezTo>
                      <a:cubicBezTo>
                        <a:pt x="22" y="170"/>
                        <a:pt x="22" y="170"/>
                        <a:pt x="22" y="170"/>
                      </a:cubicBezTo>
                      <a:cubicBezTo>
                        <a:pt x="26" y="170"/>
                        <a:pt x="30" y="172"/>
                        <a:pt x="32" y="175"/>
                      </a:cubicBezTo>
                      <a:cubicBezTo>
                        <a:pt x="41" y="190"/>
                        <a:pt x="41" y="190"/>
                        <a:pt x="41" y="190"/>
                      </a:cubicBezTo>
                      <a:cubicBezTo>
                        <a:pt x="43" y="193"/>
                        <a:pt x="46" y="193"/>
                        <a:pt x="47" y="190"/>
                      </a:cubicBezTo>
                      <a:cubicBezTo>
                        <a:pt x="47" y="190"/>
                        <a:pt x="73" y="146"/>
                        <a:pt x="73" y="146"/>
                      </a:cubicBezTo>
                      <a:cubicBezTo>
                        <a:pt x="73" y="145"/>
                        <a:pt x="74" y="145"/>
                        <a:pt x="74" y="146"/>
                      </a:cubicBezTo>
                      <a:cubicBezTo>
                        <a:pt x="77" y="148"/>
                        <a:pt x="80" y="150"/>
                        <a:pt x="84" y="150"/>
                      </a:cubicBezTo>
                      <a:cubicBezTo>
                        <a:pt x="87" y="150"/>
                        <a:pt x="90" y="148"/>
                        <a:pt x="93" y="146"/>
                      </a:cubicBezTo>
                      <a:cubicBezTo>
                        <a:pt x="93" y="145"/>
                        <a:pt x="93" y="145"/>
                        <a:pt x="94" y="146"/>
                      </a:cubicBezTo>
                      <a:cubicBezTo>
                        <a:pt x="94" y="146"/>
                        <a:pt x="119" y="189"/>
                        <a:pt x="119" y="189"/>
                      </a:cubicBezTo>
                      <a:cubicBezTo>
                        <a:pt x="121" y="192"/>
                        <a:pt x="124" y="192"/>
                        <a:pt x="126" y="189"/>
                      </a:cubicBezTo>
                      <a:cubicBezTo>
                        <a:pt x="135" y="175"/>
                        <a:pt x="135" y="175"/>
                        <a:pt x="135" y="175"/>
                      </a:cubicBezTo>
                      <a:cubicBezTo>
                        <a:pt x="137" y="172"/>
                        <a:pt x="141" y="170"/>
                        <a:pt x="144" y="169"/>
                      </a:cubicBezTo>
                      <a:cubicBezTo>
                        <a:pt x="161" y="169"/>
                        <a:pt x="161" y="169"/>
                        <a:pt x="161" y="169"/>
                      </a:cubicBezTo>
                      <a:cubicBezTo>
                        <a:pt x="165" y="169"/>
                        <a:pt x="166" y="166"/>
                        <a:pt x="164" y="163"/>
                      </a:cubicBezTo>
                      <a:close/>
                      <a:moveTo>
                        <a:pt x="111" y="124"/>
                      </a:moveTo>
                      <a:cubicBezTo>
                        <a:pt x="93" y="135"/>
                        <a:pt x="70" y="133"/>
                        <a:pt x="53" y="123"/>
                      </a:cubicBezTo>
                      <a:cubicBezTo>
                        <a:pt x="28" y="107"/>
                        <a:pt x="19" y="73"/>
                        <a:pt x="35" y="47"/>
                      </a:cubicBezTo>
                      <a:cubicBezTo>
                        <a:pt x="50" y="21"/>
                        <a:pt x="83" y="11"/>
                        <a:pt x="110" y="26"/>
                      </a:cubicBezTo>
                      <a:cubicBezTo>
                        <a:pt x="110" y="26"/>
                        <a:pt x="110" y="26"/>
                        <a:pt x="111" y="26"/>
                      </a:cubicBezTo>
                      <a:cubicBezTo>
                        <a:pt x="111" y="26"/>
                        <a:pt x="111" y="26"/>
                        <a:pt x="111" y="26"/>
                      </a:cubicBezTo>
                      <a:cubicBezTo>
                        <a:pt x="119" y="31"/>
                        <a:pt x="126" y="38"/>
                        <a:pt x="132" y="47"/>
                      </a:cubicBezTo>
                      <a:cubicBezTo>
                        <a:pt x="147" y="74"/>
                        <a:pt x="138" y="108"/>
                        <a:pt x="111" y="1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1722" tIns="30861" rIns="61722" bIns="30861"/>
                <a:lstStyle/>
                <a:p>
                  <a:pPr defTabSz="641909" fontAlgn="auto">
                    <a:spcBef>
                      <a:spcPts val="0"/>
                    </a:spcBef>
                    <a:spcAft>
                      <a:spcPts val="0"/>
                    </a:spcAft>
                    <a:defRPr/>
                  </a:pPr>
                  <a:endParaRPr lang="en-AU" sz="948">
                    <a:solidFill>
                      <a:schemeClr val="tx2"/>
                    </a:solidFill>
                    <a:latin typeface="微软雅黑" panose="020B0503020204020204" pitchFamily="34" charset="-122"/>
                    <a:ea typeface="微软雅黑" panose="020B0503020204020204" pitchFamily="34" charset="-122"/>
                  </a:endParaRPr>
                </a:p>
              </p:txBody>
            </p:sp>
            <p:sp>
              <p:nvSpPr>
                <p:cNvPr id="16" name="Freeform 19"/>
                <p:cNvSpPr>
                  <a:spLocks noEditPoints="1"/>
                </p:cNvSpPr>
                <p:nvPr/>
              </p:nvSpPr>
              <p:spPr bwMode="auto">
                <a:xfrm>
                  <a:off x="1347788" y="3021013"/>
                  <a:ext cx="228600" cy="220663"/>
                </a:xfrm>
                <a:custGeom>
                  <a:avLst/>
                  <a:gdLst>
                    <a:gd name="T0" fmla="*/ 78 w 108"/>
                    <a:gd name="T1" fmla="*/ 9 h 104"/>
                    <a:gd name="T2" fmla="*/ 78 w 108"/>
                    <a:gd name="T3" fmla="*/ 9 h 104"/>
                    <a:gd name="T4" fmla="*/ 30 w 108"/>
                    <a:gd name="T5" fmla="*/ 9 h 104"/>
                    <a:gd name="T6" fmla="*/ 13 w 108"/>
                    <a:gd name="T7" fmla="*/ 74 h 104"/>
                    <a:gd name="T8" fmla="*/ 29 w 108"/>
                    <a:gd name="T9" fmla="*/ 90 h 104"/>
                    <a:gd name="T10" fmla="*/ 31 w 108"/>
                    <a:gd name="T11" fmla="*/ 91 h 104"/>
                    <a:gd name="T12" fmla="*/ 95 w 108"/>
                    <a:gd name="T13" fmla="*/ 74 h 104"/>
                    <a:gd name="T14" fmla="*/ 78 w 108"/>
                    <a:gd name="T15" fmla="*/ 9 h 104"/>
                    <a:gd name="T16" fmla="*/ 84 w 108"/>
                    <a:gd name="T17" fmla="*/ 46 h 104"/>
                    <a:gd name="T18" fmla="*/ 76 w 108"/>
                    <a:gd name="T19" fmla="*/ 54 h 104"/>
                    <a:gd name="T20" fmla="*/ 72 w 108"/>
                    <a:gd name="T21" fmla="*/ 64 h 104"/>
                    <a:gd name="T22" fmla="*/ 74 w 108"/>
                    <a:gd name="T23" fmla="*/ 75 h 104"/>
                    <a:gd name="T24" fmla="*/ 70 w 108"/>
                    <a:gd name="T25" fmla="*/ 79 h 104"/>
                    <a:gd name="T26" fmla="*/ 60 w 108"/>
                    <a:gd name="T27" fmla="*/ 73 h 104"/>
                    <a:gd name="T28" fmla="*/ 49 w 108"/>
                    <a:gd name="T29" fmla="*/ 73 h 104"/>
                    <a:gd name="T30" fmla="*/ 39 w 108"/>
                    <a:gd name="T31" fmla="*/ 79 h 104"/>
                    <a:gd name="T32" fmla="*/ 35 w 108"/>
                    <a:gd name="T33" fmla="*/ 75 h 104"/>
                    <a:gd name="T34" fmla="*/ 37 w 108"/>
                    <a:gd name="T35" fmla="*/ 64 h 104"/>
                    <a:gd name="T36" fmla="*/ 33 w 108"/>
                    <a:gd name="T37" fmla="*/ 54 h 104"/>
                    <a:gd name="T38" fmla="*/ 25 w 108"/>
                    <a:gd name="T39" fmla="*/ 46 h 104"/>
                    <a:gd name="T40" fmla="*/ 27 w 108"/>
                    <a:gd name="T41" fmla="*/ 41 h 104"/>
                    <a:gd name="T42" fmla="*/ 38 w 108"/>
                    <a:gd name="T43" fmla="*/ 39 h 104"/>
                    <a:gd name="T44" fmla="*/ 47 w 108"/>
                    <a:gd name="T45" fmla="*/ 33 h 104"/>
                    <a:gd name="T46" fmla="*/ 52 w 108"/>
                    <a:gd name="T47" fmla="*/ 23 h 104"/>
                    <a:gd name="T48" fmla="*/ 57 w 108"/>
                    <a:gd name="T49" fmla="*/ 23 h 104"/>
                    <a:gd name="T50" fmla="*/ 62 w 108"/>
                    <a:gd name="T51" fmla="*/ 33 h 104"/>
                    <a:gd name="T52" fmla="*/ 71 w 108"/>
                    <a:gd name="T53" fmla="*/ 39 h 104"/>
                    <a:gd name="T54" fmla="*/ 82 w 108"/>
                    <a:gd name="T55" fmla="*/ 41 h 104"/>
                    <a:gd name="T56" fmla="*/ 84 w 108"/>
                    <a:gd name="T57"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4">
                      <a:moveTo>
                        <a:pt x="78" y="9"/>
                      </a:moveTo>
                      <a:cubicBezTo>
                        <a:pt x="78" y="9"/>
                        <a:pt x="78" y="9"/>
                        <a:pt x="78" y="9"/>
                      </a:cubicBezTo>
                      <a:cubicBezTo>
                        <a:pt x="64" y="1"/>
                        <a:pt x="45" y="0"/>
                        <a:pt x="30" y="9"/>
                      </a:cubicBezTo>
                      <a:cubicBezTo>
                        <a:pt x="8" y="22"/>
                        <a:pt x="0" y="51"/>
                        <a:pt x="13" y="74"/>
                      </a:cubicBezTo>
                      <a:cubicBezTo>
                        <a:pt x="17" y="81"/>
                        <a:pt x="23" y="86"/>
                        <a:pt x="29" y="90"/>
                      </a:cubicBezTo>
                      <a:cubicBezTo>
                        <a:pt x="29" y="91"/>
                        <a:pt x="30" y="91"/>
                        <a:pt x="31" y="91"/>
                      </a:cubicBezTo>
                      <a:cubicBezTo>
                        <a:pt x="53" y="104"/>
                        <a:pt x="82" y="97"/>
                        <a:pt x="95" y="74"/>
                      </a:cubicBezTo>
                      <a:cubicBezTo>
                        <a:pt x="108" y="51"/>
                        <a:pt x="101" y="22"/>
                        <a:pt x="78" y="9"/>
                      </a:cubicBezTo>
                      <a:close/>
                      <a:moveTo>
                        <a:pt x="84" y="46"/>
                      </a:moveTo>
                      <a:cubicBezTo>
                        <a:pt x="76" y="54"/>
                        <a:pt x="76" y="54"/>
                        <a:pt x="76" y="54"/>
                      </a:cubicBezTo>
                      <a:cubicBezTo>
                        <a:pt x="73" y="56"/>
                        <a:pt x="72" y="61"/>
                        <a:pt x="72" y="64"/>
                      </a:cubicBezTo>
                      <a:cubicBezTo>
                        <a:pt x="74" y="75"/>
                        <a:pt x="74" y="75"/>
                        <a:pt x="74" y="75"/>
                      </a:cubicBezTo>
                      <a:cubicBezTo>
                        <a:pt x="75" y="79"/>
                        <a:pt x="73" y="80"/>
                        <a:pt x="70" y="79"/>
                      </a:cubicBezTo>
                      <a:cubicBezTo>
                        <a:pt x="60" y="73"/>
                        <a:pt x="60" y="73"/>
                        <a:pt x="60" y="73"/>
                      </a:cubicBezTo>
                      <a:cubicBezTo>
                        <a:pt x="57" y="72"/>
                        <a:pt x="52" y="72"/>
                        <a:pt x="49" y="73"/>
                      </a:cubicBezTo>
                      <a:cubicBezTo>
                        <a:pt x="39" y="79"/>
                        <a:pt x="39" y="79"/>
                        <a:pt x="39" y="79"/>
                      </a:cubicBezTo>
                      <a:cubicBezTo>
                        <a:pt x="36" y="80"/>
                        <a:pt x="34" y="79"/>
                        <a:pt x="35" y="75"/>
                      </a:cubicBezTo>
                      <a:cubicBezTo>
                        <a:pt x="37" y="64"/>
                        <a:pt x="37" y="64"/>
                        <a:pt x="37" y="64"/>
                      </a:cubicBezTo>
                      <a:cubicBezTo>
                        <a:pt x="37" y="61"/>
                        <a:pt x="36" y="56"/>
                        <a:pt x="33" y="54"/>
                      </a:cubicBezTo>
                      <a:cubicBezTo>
                        <a:pt x="25" y="46"/>
                        <a:pt x="25" y="46"/>
                        <a:pt x="25" y="46"/>
                      </a:cubicBezTo>
                      <a:cubicBezTo>
                        <a:pt x="23" y="44"/>
                        <a:pt x="24" y="41"/>
                        <a:pt x="27" y="41"/>
                      </a:cubicBezTo>
                      <a:cubicBezTo>
                        <a:pt x="38" y="39"/>
                        <a:pt x="38" y="39"/>
                        <a:pt x="38" y="39"/>
                      </a:cubicBezTo>
                      <a:cubicBezTo>
                        <a:pt x="41" y="39"/>
                        <a:pt x="45" y="36"/>
                        <a:pt x="47" y="33"/>
                      </a:cubicBezTo>
                      <a:cubicBezTo>
                        <a:pt x="52" y="23"/>
                        <a:pt x="52" y="23"/>
                        <a:pt x="52" y="23"/>
                      </a:cubicBezTo>
                      <a:cubicBezTo>
                        <a:pt x="53" y="20"/>
                        <a:pt x="56" y="20"/>
                        <a:pt x="57" y="23"/>
                      </a:cubicBezTo>
                      <a:cubicBezTo>
                        <a:pt x="62" y="33"/>
                        <a:pt x="62" y="33"/>
                        <a:pt x="62" y="33"/>
                      </a:cubicBezTo>
                      <a:cubicBezTo>
                        <a:pt x="64" y="36"/>
                        <a:pt x="68" y="39"/>
                        <a:pt x="71" y="39"/>
                      </a:cubicBezTo>
                      <a:cubicBezTo>
                        <a:pt x="82" y="41"/>
                        <a:pt x="82" y="41"/>
                        <a:pt x="82" y="41"/>
                      </a:cubicBezTo>
                      <a:cubicBezTo>
                        <a:pt x="85" y="41"/>
                        <a:pt x="86" y="44"/>
                        <a:pt x="8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1722" tIns="30861" rIns="61722" bIns="30861"/>
                <a:lstStyle/>
                <a:p>
                  <a:pPr defTabSz="641909" fontAlgn="auto">
                    <a:spcBef>
                      <a:spcPts val="0"/>
                    </a:spcBef>
                    <a:spcAft>
                      <a:spcPts val="0"/>
                    </a:spcAft>
                    <a:defRPr/>
                  </a:pPr>
                  <a:endParaRPr lang="en-AU" sz="948">
                    <a:solidFill>
                      <a:schemeClr val="tx2"/>
                    </a:solidFill>
                    <a:latin typeface="微软雅黑" panose="020B0503020204020204" pitchFamily="34" charset="-122"/>
                    <a:ea typeface="微软雅黑" panose="020B0503020204020204" pitchFamily="34" charset="-122"/>
                  </a:endParaRPr>
                </a:p>
              </p:txBody>
            </p:sp>
          </p:grpSp>
        </p:grpSp>
        <p:cxnSp>
          <p:nvCxnSpPr>
            <p:cNvPr id="12" name="Straight Connector 30"/>
            <p:cNvCxnSpPr/>
            <p:nvPr/>
          </p:nvCxnSpPr>
          <p:spPr>
            <a:xfrm>
              <a:off x="4512600" y="3285344"/>
              <a:ext cx="3239584" cy="4232"/>
            </a:xfrm>
            <a:prstGeom prst="line">
              <a:avLst/>
            </a:prstGeom>
            <a:ln w="12700" cmpd="sng">
              <a:solidFill>
                <a:schemeClr val="accent1"/>
              </a:solidFill>
              <a:prstDash val="sysDash"/>
              <a:headEnd type="oval"/>
              <a:tailEnd type="oval" w="lg" len="lg"/>
            </a:ln>
            <a:effectLst/>
          </p:spPr>
          <p:style>
            <a:lnRef idx="2">
              <a:schemeClr val="accent1"/>
            </a:lnRef>
            <a:fillRef idx="0">
              <a:schemeClr val="accent1"/>
            </a:fillRef>
            <a:effectRef idx="1">
              <a:schemeClr val="accent1"/>
            </a:effectRef>
            <a:fontRef idx="minor">
              <a:schemeClr val="tx1"/>
            </a:fontRef>
          </p:style>
        </p:cxnSp>
      </p:grpSp>
      <p:grpSp>
        <p:nvGrpSpPr>
          <p:cNvPr id="17" name="Group 3"/>
          <p:cNvGrpSpPr>
            <a:grpSpLocks/>
          </p:cNvGrpSpPr>
          <p:nvPr/>
        </p:nvGrpSpPr>
        <p:grpSpPr bwMode="auto">
          <a:xfrm>
            <a:off x="3050382" y="2896077"/>
            <a:ext cx="3653313" cy="501491"/>
            <a:chOff x="3841393" y="3910504"/>
            <a:chExt cx="5412379" cy="742632"/>
          </a:xfrm>
        </p:grpSpPr>
        <p:grpSp>
          <p:nvGrpSpPr>
            <p:cNvPr id="18" name="Group 5"/>
            <p:cNvGrpSpPr>
              <a:grpSpLocks/>
            </p:cNvGrpSpPr>
            <p:nvPr/>
          </p:nvGrpSpPr>
          <p:grpSpPr bwMode="auto">
            <a:xfrm>
              <a:off x="3841393" y="3910504"/>
              <a:ext cx="742439" cy="742632"/>
              <a:chOff x="695400" y="3513333"/>
              <a:chExt cx="816683" cy="816895"/>
            </a:xfrm>
          </p:grpSpPr>
          <p:sp>
            <p:nvSpPr>
              <p:cNvPr id="20" name="Oval 14"/>
              <p:cNvSpPr/>
              <p:nvPr/>
            </p:nvSpPr>
            <p:spPr>
              <a:xfrm>
                <a:off x="695400" y="3513333"/>
                <a:ext cx="817254" cy="81689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1722" tIns="30861" rIns="61722" bIns="30861" anchor="ctr"/>
              <a:lstStyle/>
              <a:p>
                <a:pPr algn="ctr" defTabSz="641909" fontAlgn="auto">
                  <a:spcBef>
                    <a:spcPts val="0"/>
                  </a:spcBef>
                  <a:spcAft>
                    <a:spcPts val="0"/>
                  </a:spcAft>
                  <a:defRPr/>
                </a:pPr>
                <a:endParaRPr lang="en-US" sz="2970" dirty="0">
                  <a:solidFill>
                    <a:schemeClr val="tx2"/>
                  </a:solidFill>
                  <a:latin typeface="微软雅黑" panose="020B0503020204020204" pitchFamily="34" charset="-122"/>
                  <a:ea typeface="微软雅黑" panose="020B0503020204020204" pitchFamily="34" charset="-122"/>
                  <a:cs typeface="Lato Light"/>
                </a:endParaRPr>
              </a:p>
            </p:txBody>
          </p:sp>
          <p:grpSp>
            <p:nvGrpSpPr>
              <p:cNvPr id="21" name="Group 17"/>
              <p:cNvGrpSpPr/>
              <p:nvPr/>
            </p:nvGrpSpPr>
            <p:grpSpPr>
              <a:xfrm>
                <a:off x="839416" y="3717032"/>
                <a:ext cx="473075" cy="474663"/>
                <a:chOff x="4906963" y="2173288"/>
                <a:chExt cx="473075" cy="474663"/>
              </a:xfrm>
              <a:solidFill>
                <a:schemeClr val="bg2"/>
              </a:solidFill>
            </p:grpSpPr>
            <p:sp>
              <p:nvSpPr>
                <p:cNvPr id="22" name="Freeform 16"/>
                <p:cNvSpPr>
                  <a:spLocks/>
                </p:cNvSpPr>
                <p:nvPr/>
              </p:nvSpPr>
              <p:spPr bwMode="auto">
                <a:xfrm>
                  <a:off x="4938713" y="2473325"/>
                  <a:ext cx="142875" cy="141288"/>
                </a:xfrm>
                <a:custGeom>
                  <a:avLst/>
                  <a:gdLst>
                    <a:gd name="T0" fmla="*/ 40 w 67"/>
                    <a:gd name="T1" fmla="*/ 4 h 66"/>
                    <a:gd name="T2" fmla="*/ 35 w 67"/>
                    <a:gd name="T3" fmla="*/ 3 h 66"/>
                    <a:gd name="T4" fmla="*/ 9 w 67"/>
                    <a:gd name="T5" fmla="*/ 61 h 66"/>
                    <a:gd name="T6" fmla="*/ 64 w 67"/>
                    <a:gd name="T7" fmla="*/ 32 h 66"/>
                    <a:gd name="T8" fmla="*/ 63 w 67"/>
                    <a:gd name="T9" fmla="*/ 27 h 66"/>
                    <a:gd name="T10" fmla="*/ 40 w 67"/>
                    <a:gd name="T11" fmla="*/ 4 h 66"/>
                  </a:gdLst>
                  <a:ahLst/>
                  <a:cxnLst>
                    <a:cxn ang="0">
                      <a:pos x="T0" y="T1"/>
                    </a:cxn>
                    <a:cxn ang="0">
                      <a:pos x="T2" y="T3"/>
                    </a:cxn>
                    <a:cxn ang="0">
                      <a:pos x="T4" y="T5"/>
                    </a:cxn>
                    <a:cxn ang="0">
                      <a:pos x="T6" y="T7"/>
                    </a:cxn>
                    <a:cxn ang="0">
                      <a:pos x="T8" y="T9"/>
                    </a:cxn>
                    <a:cxn ang="0">
                      <a:pos x="T10" y="T11"/>
                    </a:cxn>
                  </a:cxnLst>
                  <a:rect l="0" t="0" r="r" b="b"/>
                  <a:pathLst>
                    <a:path w="67" h="66">
                      <a:moveTo>
                        <a:pt x="40" y="4"/>
                      </a:moveTo>
                      <a:cubicBezTo>
                        <a:pt x="37" y="0"/>
                        <a:pt x="36" y="2"/>
                        <a:pt x="35" y="3"/>
                      </a:cubicBezTo>
                      <a:cubicBezTo>
                        <a:pt x="17" y="21"/>
                        <a:pt x="0" y="66"/>
                        <a:pt x="9" y="61"/>
                      </a:cubicBezTo>
                      <a:cubicBezTo>
                        <a:pt x="41" y="46"/>
                        <a:pt x="46" y="50"/>
                        <a:pt x="64" y="32"/>
                      </a:cubicBezTo>
                      <a:cubicBezTo>
                        <a:pt x="65" y="31"/>
                        <a:pt x="67" y="30"/>
                        <a:pt x="63" y="27"/>
                      </a:cubicBezTo>
                      <a:lnTo>
                        <a:pt x="4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1722" tIns="30861" rIns="61722" bIns="30861"/>
                <a:lstStyle/>
                <a:p>
                  <a:pPr defTabSz="641909" fontAlgn="auto">
                    <a:spcBef>
                      <a:spcPts val="0"/>
                    </a:spcBef>
                    <a:spcAft>
                      <a:spcPts val="0"/>
                    </a:spcAft>
                    <a:defRPr/>
                  </a:pPr>
                  <a:endParaRPr lang="en-AU" sz="948">
                    <a:solidFill>
                      <a:schemeClr val="tx2"/>
                    </a:solidFill>
                    <a:latin typeface="微软雅黑" panose="020B0503020204020204" pitchFamily="34" charset="-122"/>
                    <a:ea typeface="微软雅黑" panose="020B0503020204020204" pitchFamily="34" charset="-122"/>
                  </a:endParaRPr>
                </a:p>
              </p:txBody>
            </p:sp>
            <p:sp>
              <p:nvSpPr>
                <p:cNvPr id="23" name="Freeform 17"/>
                <p:cNvSpPr>
                  <a:spLocks noEditPoints="1"/>
                </p:cNvSpPr>
                <p:nvPr/>
              </p:nvSpPr>
              <p:spPr bwMode="auto">
                <a:xfrm>
                  <a:off x="4906963" y="2173288"/>
                  <a:ext cx="473075" cy="474663"/>
                </a:xfrm>
                <a:custGeom>
                  <a:avLst/>
                  <a:gdLst>
                    <a:gd name="T0" fmla="*/ 155 w 223"/>
                    <a:gd name="T1" fmla="*/ 145 h 224"/>
                    <a:gd name="T2" fmla="*/ 156 w 223"/>
                    <a:gd name="T3" fmla="*/ 141 h 224"/>
                    <a:gd name="T4" fmla="*/ 204 w 223"/>
                    <a:gd name="T5" fmla="*/ 19 h 224"/>
                    <a:gd name="T6" fmla="*/ 84 w 223"/>
                    <a:gd name="T7" fmla="*/ 67 h 224"/>
                    <a:gd name="T8" fmla="*/ 78 w 223"/>
                    <a:gd name="T9" fmla="*/ 69 h 224"/>
                    <a:gd name="T10" fmla="*/ 65 w 223"/>
                    <a:gd name="T11" fmla="*/ 65 h 224"/>
                    <a:gd name="T12" fmla="*/ 53 w 223"/>
                    <a:gd name="T13" fmla="*/ 69 h 224"/>
                    <a:gd name="T14" fmla="*/ 3 w 223"/>
                    <a:gd name="T15" fmla="*/ 119 h 224"/>
                    <a:gd name="T16" fmla="*/ 5 w 223"/>
                    <a:gd name="T17" fmla="*/ 125 h 224"/>
                    <a:gd name="T18" fmla="*/ 41 w 223"/>
                    <a:gd name="T19" fmla="*/ 131 h 224"/>
                    <a:gd name="T20" fmla="*/ 53 w 223"/>
                    <a:gd name="T21" fmla="*/ 127 h 224"/>
                    <a:gd name="T22" fmla="*/ 57 w 223"/>
                    <a:gd name="T23" fmla="*/ 127 h 224"/>
                    <a:gd name="T24" fmla="*/ 96 w 223"/>
                    <a:gd name="T25" fmla="*/ 167 h 224"/>
                    <a:gd name="T26" fmla="*/ 96 w 223"/>
                    <a:gd name="T27" fmla="*/ 170 h 224"/>
                    <a:gd name="T28" fmla="*/ 92 w 223"/>
                    <a:gd name="T29" fmla="*/ 182 h 224"/>
                    <a:gd name="T30" fmla="*/ 98 w 223"/>
                    <a:gd name="T31" fmla="*/ 219 h 224"/>
                    <a:gd name="T32" fmla="*/ 104 w 223"/>
                    <a:gd name="T33" fmla="*/ 221 h 224"/>
                    <a:gd name="T34" fmla="*/ 155 w 223"/>
                    <a:gd name="T35" fmla="*/ 170 h 224"/>
                    <a:gd name="T36" fmla="*/ 158 w 223"/>
                    <a:gd name="T37" fmla="*/ 159 h 224"/>
                    <a:gd name="T38" fmla="*/ 155 w 223"/>
                    <a:gd name="T39" fmla="*/ 145 h 224"/>
                    <a:gd name="T40" fmla="*/ 144 w 223"/>
                    <a:gd name="T41" fmla="*/ 80 h 224"/>
                    <a:gd name="T42" fmla="*/ 144 w 223"/>
                    <a:gd name="T43" fmla="*/ 50 h 224"/>
                    <a:gd name="T44" fmla="*/ 174 w 223"/>
                    <a:gd name="T45" fmla="*/ 50 h 224"/>
                    <a:gd name="T46" fmla="*/ 174 w 223"/>
                    <a:gd name="T47" fmla="*/ 80 h 224"/>
                    <a:gd name="T48" fmla="*/ 144 w 223"/>
                    <a:gd name="T49" fmla="*/ 8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224">
                      <a:moveTo>
                        <a:pt x="155" y="145"/>
                      </a:moveTo>
                      <a:cubicBezTo>
                        <a:pt x="154" y="143"/>
                        <a:pt x="156" y="141"/>
                        <a:pt x="156" y="141"/>
                      </a:cubicBezTo>
                      <a:cubicBezTo>
                        <a:pt x="197" y="97"/>
                        <a:pt x="223" y="38"/>
                        <a:pt x="204" y="19"/>
                      </a:cubicBezTo>
                      <a:cubicBezTo>
                        <a:pt x="185" y="0"/>
                        <a:pt x="128" y="26"/>
                        <a:pt x="84" y="67"/>
                      </a:cubicBezTo>
                      <a:cubicBezTo>
                        <a:pt x="83" y="68"/>
                        <a:pt x="81" y="69"/>
                        <a:pt x="78" y="69"/>
                      </a:cubicBezTo>
                      <a:cubicBezTo>
                        <a:pt x="65" y="65"/>
                        <a:pt x="65" y="65"/>
                        <a:pt x="65" y="65"/>
                      </a:cubicBezTo>
                      <a:cubicBezTo>
                        <a:pt x="61" y="64"/>
                        <a:pt x="56" y="66"/>
                        <a:pt x="53" y="69"/>
                      </a:cubicBezTo>
                      <a:cubicBezTo>
                        <a:pt x="3" y="119"/>
                        <a:pt x="3" y="119"/>
                        <a:pt x="3" y="119"/>
                      </a:cubicBezTo>
                      <a:cubicBezTo>
                        <a:pt x="0" y="122"/>
                        <a:pt x="1" y="124"/>
                        <a:pt x="5" y="125"/>
                      </a:cubicBezTo>
                      <a:cubicBezTo>
                        <a:pt x="41" y="131"/>
                        <a:pt x="41" y="131"/>
                        <a:pt x="41" y="131"/>
                      </a:cubicBezTo>
                      <a:cubicBezTo>
                        <a:pt x="45" y="131"/>
                        <a:pt x="50" y="130"/>
                        <a:pt x="53" y="127"/>
                      </a:cubicBezTo>
                      <a:cubicBezTo>
                        <a:pt x="53" y="127"/>
                        <a:pt x="55" y="125"/>
                        <a:pt x="57" y="127"/>
                      </a:cubicBezTo>
                      <a:cubicBezTo>
                        <a:pt x="67" y="137"/>
                        <a:pt x="86" y="157"/>
                        <a:pt x="96" y="167"/>
                      </a:cubicBezTo>
                      <a:cubicBezTo>
                        <a:pt x="98" y="168"/>
                        <a:pt x="96" y="170"/>
                        <a:pt x="96" y="170"/>
                      </a:cubicBezTo>
                      <a:cubicBezTo>
                        <a:pt x="94" y="173"/>
                        <a:pt x="92" y="179"/>
                        <a:pt x="92" y="182"/>
                      </a:cubicBezTo>
                      <a:cubicBezTo>
                        <a:pt x="98" y="219"/>
                        <a:pt x="98" y="219"/>
                        <a:pt x="98" y="219"/>
                      </a:cubicBezTo>
                      <a:cubicBezTo>
                        <a:pt x="99" y="223"/>
                        <a:pt x="102" y="224"/>
                        <a:pt x="104" y="221"/>
                      </a:cubicBezTo>
                      <a:cubicBezTo>
                        <a:pt x="155" y="170"/>
                        <a:pt x="155" y="170"/>
                        <a:pt x="155" y="170"/>
                      </a:cubicBezTo>
                      <a:cubicBezTo>
                        <a:pt x="157" y="168"/>
                        <a:pt x="159" y="162"/>
                        <a:pt x="158" y="159"/>
                      </a:cubicBezTo>
                      <a:lnTo>
                        <a:pt x="155" y="145"/>
                      </a:lnTo>
                      <a:close/>
                      <a:moveTo>
                        <a:pt x="144" y="80"/>
                      </a:moveTo>
                      <a:cubicBezTo>
                        <a:pt x="135" y="72"/>
                        <a:pt x="135" y="58"/>
                        <a:pt x="144" y="50"/>
                      </a:cubicBezTo>
                      <a:cubicBezTo>
                        <a:pt x="152" y="41"/>
                        <a:pt x="166" y="41"/>
                        <a:pt x="174" y="50"/>
                      </a:cubicBezTo>
                      <a:cubicBezTo>
                        <a:pt x="183" y="58"/>
                        <a:pt x="183" y="72"/>
                        <a:pt x="174" y="80"/>
                      </a:cubicBezTo>
                      <a:cubicBezTo>
                        <a:pt x="166" y="89"/>
                        <a:pt x="152" y="89"/>
                        <a:pt x="144" y="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1722" tIns="30861" rIns="61722" bIns="30861"/>
                <a:lstStyle/>
                <a:p>
                  <a:pPr defTabSz="641909" fontAlgn="auto">
                    <a:spcBef>
                      <a:spcPts val="0"/>
                    </a:spcBef>
                    <a:spcAft>
                      <a:spcPts val="0"/>
                    </a:spcAft>
                    <a:defRPr/>
                  </a:pPr>
                  <a:endParaRPr lang="en-AU" sz="948">
                    <a:solidFill>
                      <a:schemeClr val="tx2"/>
                    </a:solidFill>
                    <a:latin typeface="微软雅黑" panose="020B0503020204020204" pitchFamily="34" charset="-122"/>
                    <a:ea typeface="微软雅黑" panose="020B0503020204020204" pitchFamily="34" charset="-122"/>
                  </a:endParaRPr>
                </a:p>
              </p:txBody>
            </p:sp>
          </p:grpSp>
        </p:grpSp>
        <p:cxnSp>
          <p:nvCxnSpPr>
            <p:cNvPr id="19" name="Straight Connector 31"/>
            <p:cNvCxnSpPr/>
            <p:nvPr/>
          </p:nvCxnSpPr>
          <p:spPr>
            <a:xfrm>
              <a:off x="4512383" y="4293456"/>
              <a:ext cx="4741389" cy="4232"/>
            </a:xfrm>
            <a:prstGeom prst="line">
              <a:avLst/>
            </a:prstGeom>
            <a:ln w="12700" cmpd="sng">
              <a:solidFill>
                <a:schemeClr val="accent2"/>
              </a:solidFill>
              <a:prstDash val="sysDash"/>
              <a:headEnd type="oval"/>
              <a:tailEnd type="oval" w="lg" len="lg"/>
            </a:ln>
            <a:effectLst/>
          </p:spPr>
          <p:style>
            <a:lnRef idx="2">
              <a:schemeClr val="accent1"/>
            </a:lnRef>
            <a:fillRef idx="0">
              <a:schemeClr val="accent1"/>
            </a:fillRef>
            <a:effectRef idx="1">
              <a:schemeClr val="accent1"/>
            </a:effectRef>
            <a:fontRef idx="minor">
              <a:schemeClr val="tx1"/>
            </a:fontRef>
          </p:style>
        </p:cxnSp>
      </p:grpSp>
      <p:grpSp>
        <p:nvGrpSpPr>
          <p:cNvPr id="24" name="Group 6"/>
          <p:cNvGrpSpPr>
            <a:grpSpLocks/>
          </p:cNvGrpSpPr>
          <p:nvPr/>
        </p:nvGrpSpPr>
        <p:grpSpPr bwMode="auto">
          <a:xfrm>
            <a:off x="3050382" y="3577590"/>
            <a:ext cx="3077528" cy="501492"/>
            <a:chOff x="3841393" y="4918616"/>
            <a:chExt cx="4558863" cy="742632"/>
          </a:xfrm>
        </p:grpSpPr>
        <p:grpSp>
          <p:nvGrpSpPr>
            <p:cNvPr id="25" name="Group 29"/>
            <p:cNvGrpSpPr>
              <a:grpSpLocks/>
            </p:cNvGrpSpPr>
            <p:nvPr/>
          </p:nvGrpSpPr>
          <p:grpSpPr bwMode="auto">
            <a:xfrm>
              <a:off x="3841393" y="4918616"/>
              <a:ext cx="742439" cy="742632"/>
              <a:chOff x="695400" y="4521445"/>
              <a:chExt cx="816683" cy="816895"/>
            </a:xfrm>
          </p:grpSpPr>
          <p:sp>
            <p:nvSpPr>
              <p:cNvPr id="27" name="Oval 23"/>
              <p:cNvSpPr/>
              <p:nvPr/>
            </p:nvSpPr>
            <p:spPr>
              <a:xfrm>
                <a:off x="695400" y="4521445"/>
                <a:ext cx="817165" cy="81689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61722" tIns="30861" rIns="61722" bIns="30861" anchor="ctr"/>
              <a:lstStyle/>
              <a:p>
                <a:pPr algn="ctr" defTabSz="641909" fontAlgn="auto">
                  <a:spcBef>
                    <a:spcPts val="0"/>
                  </a:spcBef>
                  <a:spcAft>
                    <a:spcPts val="0"/>
                  </a:spcAft>
                  <a:defRPr/>
                </a:pPr>
                <a:endParaRPr lang="en-US" sz="2970" dirty="0">
                  <a:solidFill>
                    <a:schemeClr val="tx2"/>
                  </a:solidFill>
                  <a:latin typeface="微软雅黑" panose="020B0503020204020204" pitchFamily="34" charset="-122"/>
                  <a:ea typeface="微软雅黑" panose="020B0503020204020204" pitchFamily="34" charset="-122"/>
                  <a:cs typeface="Lato Light"/>
                </a:endParaRPr>
              </a:p>
            </p:txBody>
          </p:sp>
          <p:grpSp>
            <p:nvGrpSpPr>
              <p:cNvPr id="28" name="Group 25"/>
              <p:cNvGrpSpPr/>
              <p:nvPr/>
            </p:nvGrpSpPr>
            <p:grpSpPr>
              <a:xfrm>
                <a:off x="978793" y="4725144"/>
                <a:ext cx="220663" cy="449262"/>
                <a:chOff x="2087563" y="2211388"/>
                <a:chExt cx="220663" cy="449262"/>
              </a:xfrm>
              <a:solidFill>
                <a:schemeClr val="bg2"/>
              </a:solidFill>
            </p:grpSpPr>
            <p:sp>
              <p:nvSpPr>
                <p:cNvPr id="29" name="Freeform 10"/>
                <p:cNvSpPr>
                  <a:spLocks/>
                </p:cNvSpPr>
                <p:nvPr/>
              </p:nvSpPr>
              <p:spPr bwMode="auto">
                <a:xfrm>
                  <a:off x="2132013" y="2211388"/>
                  <a:ext cx="133350" cy="82550"/>
                </a:xfrm>
                <a:custGeom>
                  <a:avLst/>
                  <a:gdLst>
                    <a:gd name="T0" fmla="*/ 61 w 63"/>
                    <a:gd name="T1" fmla="*/ 30 h 39"/>
                    <a:gd name="T2" fmla="*/ 51 w 63"/>
                    <a:gd name="T3" fmla="*/ 39 h 39"/>
                    <a:gd name="T4" fmla="*/ 12 w 63"/>
                    <a:gd name="T5" fmla="*/ 39 h 39"/>
                    <a:gd name="T6" fmla="*/ 2 w 63"/>
                    <a:gd name="T7" fmla="*/ 30 h 39"/>
                    <a:gd name="T8" fmla="*/ 0 w 63"/>
                    <a:gd name="T9" fmla="*/ 9 h 39"/>
                    <a:gd name="T10" fmla="*/ 9 w 63"/>
                    <a:gd name="T11" fmla="*/ 0 h 39"/>
                    <a:gd name="T12" fmla="*/ 54 w 63"/>
                    <a:gd name="T13" fmla="*/ 0 h 39"/>
                    <a:gd name="T14" fmla="*/ 62 w 63"/>
                    <a:gd name="T15" fmla="*/ 9 h 39"/>
                    <a:gd name="T16" fmla="*/ 61 w 63"/>
                    <a:gd name="T17"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39">
                      <a:moveTo>
                        <a:pt x="61" y="30"/>
                      </a:moveTo>
                      <a:cubicBezTo>
                        <a:pt x="60" y="35"/>
                        <a:pt x="56" y="39"/>
                        <a:pt x="51" y="39"/>
                      </a:cubicBezTo>
                      <a:cubicBezTo>
                        <a:pt x="12" y="39"/>
                        <a:pt x="12" y="39"/>
                        <a:pt x="12" y="39"/>
                      </a:cubicBezTo>
                      <a:cubicBezTo>
                        <a:pt x="7" y="39"/>
                        <a:pt x="2" y="35"/>
                        <a:pt x="2" y="30"/>
                      </a:cubicBezTo>
                      <a:cubicBezTo>
                        <a:pt x="0" y="9"/>
                        <a:pt x="0" y="9"/>
                        <a:pt x="0" y="9"/>
                      </a:cubicBezTo>
                      <a:cubicBezTo>
                        <a:pt x="0" y="4"/>
                        <a:pt x="4" y="0"/>
                        <a:pt x="9" y="0"/>
                      </a:cubicBezTo>
                      <a:cubicBezTo>
                        <a:pt x="54" y="0"/>
                        <a:pt x="54" y="0"/>
                        <a:pt x="54" y="0"/>
                      </a:cubicBezTo>
                      <a:cubicBezTo>
                        <a:pt x="59" y="0"/>
                        <a:pt x="63" y="4"/>
                        <a:pt x="62" y="9"/>
                      </a:cubicBezTo>
                      <a:lnTo>
                        <a:pt x="61" y="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1722" tIns="30861" rIns="61722" bIns="30861"/>
                <a:lstStyle/>
                <a:p>
                  <a:pPr defTabSz="641909" fontAlgn="auto">
                    <a:spcBef>
                      <a:spcPts val="0"/>
                    </a:spcBef>
                    <a:spcAft>
                      <a:spcPts val="0"/>
                    </a:spcAft>
                    <a:defRPr/>
                  </a:pPr>
                  <a:endParaRPr lang="en-AU" sz="948">
                    <a:solidFill>
                      <a:schemeClr val="tx2"/>
                    </a:solidFill>
                    <a:latin typeface="微软雅黑" panose="020B0503020204020204" pitchFamily="34" charset="-122"/>
                    <a:ea typeface="微软雅黑" panose="020B0503020204020204" pitchFamily="34" charset="-122"/>
                  </a:endParaRPr>
                </a:p>
              </p:txBody>
            </p:sp>
            <p:sp>
              <p:nvSpPr>
                <p:cNvPr id="30" name="Freeform 11"/>
                <p:cNvSpPr>
                  <a:spLocks noEditPoints="1"/>
                </p:cNvSpPr>
                <p:nvPr/>
              </p:nvSpPr>
              <p:spPr bwMode="auto">
                <a:xfrm>
                  <a:off x="2087563" y="2317750"/>
                  <a:ext cx="220663" cy="342900"/>
                </a:xfrm>
                <a:custGeom>
                  <a:avLst/>
                  <a:gdLst>
                    <a:gd name="T0" fmla="*/ 103 w 104"/>
                    <a:gd name="T1" fmla="*/ 107 h 162"/>
                    <a:gd name="T2" fmla="*/ 83 w 104"/>
                    <a:gd name="T3" fmla="*/ 9 h 162"/>
                    <a:gd name="T4" fmla="*/ 72 w 104"/>
                    <a:gd name="T5" fmla="*/ 0 h 162"/>
                    <a:gd name="T6" fmla="*/ 33 w 104"/>
                    <a:gd name="T7" fmla="*/ 0 h 162"/>
                    <a:gd name="T8" fmla="*/ 22 w 104"/>
                    <a:gd name="T9" fmla="*/ 9 h 162"/>
                    <a:gd name="T10" fmla="*/ 1 w 104"/>
                    <a:gd name="T11" fmla="*/ 107 h 162"/>
                    <a:gd name="T12" fmla="*/ 6 w 104"/>
                    <a:gd name="T13" fmla="*/ 122 h 162"/>
                    <a:gd name="T14" fmla="*/ 45 w 104"/>
                    <a:gd name="T15" fmla="*/ 159 h 162"/>
                    <a:gd name="T16" fmla="*/ 59 w 104"/>
                    <a:gd name="T17" fmla="*/ 159 h 162"/>
                    <a:gd name="T18" fmla="*/ 98 w 104"/>
                    <a:gd name="T19" fmla="*/ 122 h 162"/>
                    <a:gd name="T20" fmla="*/ 103 w 104"/>
                    <a:gd name="T21" fmla="*/ 107 h 162"/>
                    <a:gd name="T22" fmla="*/ 24 w 104"/>
                    <a:gd name="T23" fmla="*/ 54 h 162"/>
                    <a:gd name="T24" fmla="*/ 26 w 104"/>
                    <a:gd name="T25" fmla="*/ 44 h 162"/>
                    <a:gd name="T26" fmla="*/ 27 w 104"/>
                    <a:gd name="T27" fmla="*/ 43 h 162"/>
                    <a:gd name="T28" fmla="*/ 72 w 104"/>
                    <a:gd name="T29" fmla="*/ 22 h 162"/>
                    <a:gd name="T30" fmla="*/ 73 w 104"/>
                    <a:gd name="T31" fmla="*/ 23 h 162"/>
                    <a:gd name="T32" fmla="*/ 73 w 104"/>
                    <a:gd name="T33" fmla="*/ 24 h 162"/>
                    <a:gd name="T34" fmla="*/ 74 w 104"/>
                    <a:gd name="T35" fmla="*/ 30 h 162"/>
                    <a:gd name="T36" fmla="*/ 74 w 104"/>
                    <a:gd name="T37" fmla="*/ 31 h 162"/>
                    <a:gd name="T38" fmla="*/ 25 w 104"/>
                    <a:gd name="T39" fmla="*/ 55 h 162"/>
                    <a:gd name="T40" fmla="*/ 24 w 104"/>
                    <a:gd name="T41" fmla="*/ 54 h 162"/>
                    <a:gd name="T42" fmla="*/ 15 w 104"/>
                    <a:gd name="T43" fmla="*/ 99 h 162"/>
                    <a:gd name="T44" fmla="*/ 17 w 104"/>
                    <a:gd name="T45" fmla="*/ 90 h 162"/>
                    <a:gd name="T46" fmla="*/ 18 w 104"/>
                    <a:gd name="T47" fmla="*/ 89 h 162"/>
                    <a:gd name="T48" fmla="*/ 79 w 104"/>
                    <a:gd name="T49" fmla="*/ 59 h 162"/>
                    <a:gd name="T50" fmla="*/ 80 w 104"/>
                    <a:gd name="T51" fmla="*/ 60 h 162"/>
                    <a:gd name="T52" fmla="*/ 82 w 104"/>
                    <a:gd name="T53" fmla="*/ 67 h 162"/>
                    <a:gd name="T54" fmla="*/ 81 w 104"/>
                    <a:gd name="T55" fmla="*/ 68 h 162"/>
                    <a:gd name="T56" fmla="*/ 15 w 104"/>
                    <a:gd name="T57" fmla="*/ 100 h 162"/>
                    <a:gd name="T58" fmla="*/ 15 w 104"/>
                    <a:gd name="T59" fmla="*/ 99 h 162"/>
                    <a:gd name="T60" fmla="*/ 89 w 104"/>
                    <a:gd name="T61" fmla="*/ 105 h 162"/>
                    <a:gd name="T62" fmla="*/ 33 w 104"/>
                    <a:gd name="T63" fmla="*/ 132 h 162"/>
                    <a:gd name="T64" fmla="*/ 31 w 104"/>
                    <a:gd name="T65" fmla="*/ 132 h 162"/>
                    <a:gd name="T66" fmla="*/ 26 w 104"/>
                    <a:gd name="T67" fmla="*/ 127 h 162"/>
                    <a:gd name="T68" fmla="*/ 26 w 104"/>
                    <a:gd name="T69" fmla="*/ 125 h 162"/>
                    <a:gd name="T70" fmla="*/ 87 w 104"/>
                    <a:gd name="T71" fmla="*/ 96 h 162"/>
                    <a:gd name="T72" fmla="*/ 88 w 104"/>
                    <a:gd name="T73" fmla="*/ 97 h 162"/>
                    <a:gd name="T74" fmla="*/ 90 w 104"/>
                    <a:gd name="T75" fmla="*/ 104 h 162"/>
                    <a:gd name="T76" fmla="*/ 89 w 104"/>
                    <a:gd name="T77" fmla="*/ 10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162">
                      <a:moveTo>
                        <a:pt x="103" y="107"/>
                      </a:moveTo>
                      <a:cubicBezTo>
                        <a:pt x="83" y="9"/>
                        <a:pt x="83" y="9"/>
                        <a:pt x="83" y="9"/>
                      </a:cubicBezTo>
                      <a:cubicBezTo>
                        <a:pt x="82" y="4"/>
                        <a:pt x="77" y="0"/>
                        <a:pt x="72" y="0"/>
                      </a:cubicBezTo>
                      <a:cubicBezTo>
                        <a:pt x="33" y="0"/>
                        <a:pt x="33" y="0"/>
                        <a:pt x="33" y="0"/>
                      </a:cubicBezTo>
                      <a:cubicBezTo>
                        <a:pt x="28" y="0"/>
                        <a:pt x="23" y="4"/>
                        <a:pt x="22" y="9"/>
                      </a:cubicBezTo>
                      <a:cubicBezTo>
                        <a:pt x="1" y="107"/>
                        <a:pt x="1" y="107"/>
                        <a:pt x="1" y="107"/>
                      </a:cubicBezTo>
                      <a:cubicBezTo>
                        <a:pt x="0" y="112"/>
                        <a:pt x="2" y="119"/>
                        <a:pt x="6" y="122"/>
                      </a:cubicBezTo>
                      <a:cubicBezTo>
                        <a:pt x="45" y="159"/>
                        <a:pt x="45" y="159"/>
                        <a:pt x="45" y="159"/>
                      </a:cubicBezTo>
                      <a:cubicBezTo>
                        <a:pt x="49" y="162"/>
                        <a:pt x="55" y="162"/>
                        <a:pt x="59" y="159"/>
                      </a:cubicBezTo>
                      <a:cubicBezTo>
                        <a:pt x="98" y="122"/>
                        <a:pt x="98" y="122"/>
                        <a:pt x="98" y="122"/>
                      </a:cubicBezTo>
                      <a:cubicBezTo>
                        <a:pt x="102" y="119"/>
                        <a:pt x="104" y="112"/>
                        <a:pt x="103" y="107"/>
                      </a:cubicBezTo>
                      <a:close/>
                      <a:moveTo>
                        <a:pt x="24" y="54"/>
                      </a:moveTo>
                      <a:cubicBezTo>
                        <a:pt x="25" y="51"/>
                        <a:pt x="26" y="47"/>
                        <a:pt x="26" y="44"/>
                      </a:cubicBezTo>
                      <a:cubicBezTo>
                        <a:pt x="27" y="43"/>
                        <a:pt x="27" y="43"/>
                        <a:pt x="27" y="43"/>
                      </a:cubicBezTo>
                      <a:cubicBezTo>
                        <a:pt x="72" y="22"/>
                        <a:pt x="72" y="22"/>
                        <a:pt x="72" y="22"/>
                      </a:cubicBezTo>
                      <a:cubicBezTo>
                        <a:pt x="72" y="22"/>
                        <a:pt x="72" y="22"/>
                        <a:pt x="73" y="23"/>
                      </a:cubicBezTo>
                      <a:cubicBezTo>
                        <a:pt x="73" y="23"/>
                        <a:pt x="73" y="23"/>
                        <a:pt x="73" y="24"/>
                      </a:cubicBezTo>
                      <a:cubicBezTo>
                        <a:pt x="73" y="24"/>
                        <a:pt x="74" y="29"/>
                        <a:pt x="74" y="30"/>
                      </a:cubicBezTo>
                      <a:cubicBezTo>
                        <a:pt x="74" y="31"/>
                        <a:pt x="74" y="31"/>
                        <a:pt x="74" y="31"/>
                      </a:cubicBezTo>
                      <a:cubicBezTo>
                        <a:pt x="25" y="55"/>
                        <a:pt x="25" y="55"/>
                        <a:pt x="25" y="55"/>
                      </a:cubicBezTo>
                      <a:cubicBezTo>
                        <a:pt x="25" y="55"/>
                        <a:pt x="24" y="55"/>
                        <a:pt x="24" y="54"/>
                      </a:cubicBezTo>
                      <a:close/>
                      <a:moveTo>
                        <a:pt x="15" y="99"/>
                      </a:moveTo>
                      <a:cubicBezTo>
                        <a:pt x="15" y="97"/>
                        <a:pt x="16" y="92"/>
                        <a:pt x="17" y="90"/>
                      </a:cubicBezTo>
                      <a:cubicBezTo>
                        <a:pt x="17" y="89"/>
                        <a:pt x="18" y="89"/>
                        <a:pt x="18" y="89"/>
                      </a:cubicBezTo>
                      <a:cubicBezTo>
                        <a:pt x="79" y="59"/>
                        <a:pt x="79" y="59"/>
                        <a:pt x="79" y="59"/>
                      </a:cubicBezTo>
                      <a:cubicBezTo>
                        <a:pt x="79" y="59"/>
                        <a:pt x="80" y="58"/>
                        <a:pt x="80" y="60"/>
                      </a:cubicBezTo>
                      <a:cubicBezTo>
                        <a:pt x="81" y="61"/>
                        <a:pt x="82" y="65"/>
                        <a:pt x="82" y="67"/>
                      </a:cubicBezTo>
                      <a:cubicBezTo>
                        <a:pt x="82" y="68"/>
                        <a:pt x="81" y="68"/>
                        <a:pt x="81" y="68"/>
                      </a:cubicBezTo>
                      <a:cubicBezTo>
                        <a:pt x="15" y="100"/>
                        <a:pt x="15" y="100"/>
                        <a:pt x="15" y="100"/>
                      </a:cubicBezTo>
                      <a:cubicBezTo>
                        <a:pt x="15" y="100"/>
                        <a:pt x="15" y="101"/>
                        <a:pt x="15" y="99"/>
                      </a:cubicBezTo>
                      <a:close/>
                      <a:moveTo>
                        <a:pt x="89" y="105"/>
                      </a:moveTo>
                      <a:cubicBezTo>
                        <a:pt x="33" y="132"/>
                        <a:pt x="33" y="132"/>
                        <a:pt x="33" y="132"/>
                      </a:cubicBezTo>
                      <a:cubicBezTo>
                        <a:pt x="33" y="132"/>
                        <a:pt x="32" y="133"/>
                        <a:pt x="31" y="132"/>
                      </a:cubicBezTo>
                      <a:cubicBezTo>
                        <a:pt x="30" y="131"/>
                        <a:pt x="27" y="129"/>
                        <a:pt x="26" y="127"/>
                      </a:cubicBezTo>
                      <a:cubicBezTo>
                        <a:pt x="25" y="126"/>
                        <a:pt x="26" y="125"/>
                        <a:pt x="26" y="125"/>
                      </a:cubicBezTo>
                      <a:cubicBezTo>
                        <a:pt x="87" y="96"/>
                        <a:pt x="87" y="96"/>
                        <a:pt x="87" y="96"/>
                      </a:cubicBezTo>
                      <a:cubicBezTo>
                        <a:pt x="87" y="96"/>
                        <a:pt x="88" y="95"/>
                        <a:pt x="88" y="97"/>
                      </a:cubicBezTo>
                      <a:cubicBezTo>
                        <a:pt x="88" y="98"/>
                        <a:pt x="89" y="102"/>
                        <a:pt x="90" y="104"/>
                      </a:cubicBezTo>
                      <a:cubicBezTo>
                        <a:pt x="90" y="105"/>
                        <a:pt x="89" y="105"/>
                        <a:pt x="89" y="10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1722" tIns="30861" rIns="61722" bIns="30861"/>
                <a:lstStyle/>
                <a:p>
                  <a:pPr defTabSz="641909" fontAlgn="auto">
                    <a:spcBef>
                      <a:spcPts val="0"/>
                    </a:spcBef>
                    <a:spcAft>
                      <a:spcPts val="0"/>
                    </a:spcAft>
                    <a:defRPr/>
                  </a:pPr>
                  <a:endParaRPr lang="en-AU" sz="948">
                    <a:solidFill>
                      <a:schemeClr val="tx2"/>
                    </a:solidFill>
                    <a:latin typeface="微软雅黑" panose="020B0503020204020204" pitchFamily="34" charset="-122"/>
                    <a:ea typeface="微软雅黑" panose="020B0503020204020204" pitchFamily="34" charset="-122"/>
                  </a:endParaRPr>
                </a:p>
              </p:txBody>
            </p:sp>
          </p:grpSp>
        </p:grpSp>
        <p:cxnSp>
          <p:nvCxnSpPr>
            <p:cNvPr id="26" name="Straight Connector 32"/>
            <p:cNvCxnSpPr/>
            <p:nvPr/>
          </p:nvCxnSpPr>
          <p:spPr>
            <a:xfrm>
              <a:off x="4480565" y="5301569"/>
              <a:ext cx="3919691" cy="4232"/>
            </a:xfrm>
            <a:prstGeom prst="line">
              <a:avLst/>
            </a:prstGeom>
            <a:ln w="12700" cmpd="sng">
              <a:solidFill>
                <a:schemeClr val="accent3"/>
              </a:solidFill>
              <a:prstDash val="sysDash"/>
              <a:headEnd type="oval"/>
              <a:tailEnd type="oval" w="lg" len="lg"/>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971018376"/>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1000"/>
                                        <p:tgtEl>
                                          <p:spTgt spid="10"/>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right)">
                                      <p:cBhvr>
                                        <p:cTn id="30" dur="1000"/>
                                        <p:tgtEl>
                                          <p:spTgt spid="17"/>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right)">
                                      <p:cBhvr>
                                        <p:cTn id="38" dur="1000"/>
                                        <p:tgtEl>
                                          <p:spTgt spid="24"/>
                                        </p:tgtEl>
                                      </p:cBhvr>
                                    </p:animEffect>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矩形 19"/>
          <p:cNvSpPr/>
          <p:nvPr/>
        </p:nvSpPr>
        <p:spPr>
          <a:xfrm>
            <a:off x="6178099" y="2649987"/>
            <a:ext cx="1895461" cy="1621680"/>
          </a:xfrm>
          <a:custGeom>
            <a:avLst/>
            <a:gdLst/>
            <a:ahLst/>
            <a:cxnLst/>
            <a:rect l="l" t="t" r="r" b="b"/>
            <a:pathLst>
              <a:path w="2520280" h="2160240">
                <a:moveTo>
                  <a:pt x="0" y="0"/>
                </a:moveTo>
                <a:lnTo>
                  <a:pt x="2520280" y="0"/>
                </a:lnTo>
                <a:lnTo>
                  <a:pt x="2520280" y="2160240"/>
                </a:lnTo>
                <a:lnTo>
                  <a:pt x="0" y="2160240"/>
                </a:lnTo>
                <a:close/>
              </a:path>
            </a:pathLst>
          </a:cu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709" tIns="34355" rIns="68709" bIns="34355"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948604" y="998619"/>
            <a:ext cx="1895461" cy="1621680"/>
          </a:xfrm>
          <a:prstGeom prst="rect">
            <a:avLst/>
          </a:prstGeom>
          <a:blipFill dpi="0" rotWithShape="1">
            <a:blip r:embed="rId3"/>
            <a:srcRect/>
            <a:stretch>
              <a:fillRect l="-14285" r="-142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709" tIns="34355" rIns="68709" bIns="34355"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 name="矩形 14"/>
          <p:cNvSpPr/>
          <p:nvPr/>
        </p:nvSpPr>
        <p:spPr>
          <a:xfrm>
            <a:off x="2636726" y="1000269"/>
            <a:ext cx="207337" cy="1617369"/>
          </a:xfrm>
          <a:custGeom>
            <a:avLst/>
            <a:gdLst/>
            <a:ahLst/>
            <a:cxnLst/>
            <a:rect l="l" t="t" r="r" b="b"/>
            <a:pathLst>
              <a:path w="275684" h="2154496">
                <a:moveTo>
                  <a:pt x="275684" y="0"/>
                </a:moveTo>
                <a:lnTo>
                  <a:pt x="275684" y="2154496"/>
                </a:lnTo>
                <a:lnTo>
                  <a:pt x="0" y="1979491"/>
                </a:lnTo>
                <a:lnTo>
                  <a:pt x="0" y="17500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709" tIns="34355" rIns="68709" bIns="34355"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 name="矩形 3"/>
          <p:cNvSpPr/>
          <p:nvPr/>
        </p:nvSpPr>
        <p:spPr>
          <a:xfrm>
            <a:off x="2636726" y="1133758"/>
            <a:ext cx="5436834" cy="1351401"/>
          </a:xfrm>
          <a:custGeom>
            <a:avLst/>
            <a:gdLst/>
            <a:ahLst/>
            <a:cxnLst/>
            <a:rect l="l" t="t" r="r" b="b"/>
            <a:pathLst>
              <a:path w="5436834" h="1351401">
                <a:moveTo>
                  <a:pt x="0" y="0"/>
                </a:moveTo>
                <a:lnTo>
                  <a:pt x="1287201" y="0"/>
                </a:lnTo>
                <a:lnTo>
                  <a:pt x="3775928" y="0"/>
                </a:lnTo>
                <a:lnTo>
                  <a:pt x="5063129" y="0"/>
                </a:lnTo>
                <a:lnTo>
                  <a:pt x="5436834" y="1351401"/>
                </a:lnTo>
                <a:lnTo>
                  <a:pt x="4149633" y="1351401"/>
                </a:lnTo>
                <a:lnTo>
                  <a:pt x="1287201" y="1351401"/>
                </a:lnTo>
                <a:lnTo>
                  <a:pt x="0" y="13514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709" tIns="34355" rIns="68709" bIns="34355"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 name="矩形 14"/>
          <p:cNvSpPr/>
          <p:nvPr/>
        </p:nvSpPr>
        <p:spPr>
          <a:xfrm flipH="1">
            <a:off x="6167009" y="2654298"/>
            <a:ext cx="207337" cy="1617369"/>
          </a:xfrm>
          <a:custGeom>
            <a:avLst/>
            <a:gdLst/>
            <a:ahLst/>
            <a:cxnLst/>
            <a:rect l="l" t="t" r="r" b="b"/>
            <a:pathLst>
              <a:path w="275684" h="2154496">
                <a:moveTo>
                  <a:pt x="275684" y="0"/>
                </a:moveTo>
                <a:lnTo>
                  <a:pt x="275684" y="2154496"/>
                </a:lnTo>
                <a:lnTo>
                  <a:pt x="0" y="1979491"/>
                </a:lnTo>
                <a:lnTo>
                  <a:pt x="0" y="17500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709" tIns="34355" rIns="68709" bIns="34355"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 name="矩形 13"/>
          <p:cNvSpPr/>
          <p:nvPr/>
        </p:nvSpPr>
        <p:spPr>
          <a:xfrm>
            <a:off x="948603" y="2785127"/>
            <a:ext cx="5425742" cy="1351401"/>
          </a:xfrm>
          <a:custGeom>
            <a:avLst/>
            <a:gdLst/>
            <a:ahLst/>
            <a:cxnLst/>
            <a:rect l="l" t="t" r="r" b="b"/>
            <a:pathLst>
              <a:path w="5425742" h="1351401">
                <a:moveTo>
                  <a:pt x="0" y="0"/>
                </a:moveTo>
                <a:lnTo>
                  <a:pt x="1276109" y="0"/>
                </a:lnTo>
                <a:lnTo>
                  <a:pt x="4149633" y="0"/>
                </a:lnTo>
                <a:lnTo>
                  <a:pt x="5425742" y="0"/>
                </a:lnTo>
                <a:lnTo>
                  <a:pt x="5425742" y="1351401"/>
                </a:lnTo>
                <a:lnTo>
                  <a:pt x="4149633" y="1351401"/>
                </a:lnTo>
                <a:lnTo>
                  <a:pt x="1649814" y="1351401"/>
                </a:lnTo>
                <a:lnTo>
                  <a:pt x="373705" y="135140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709" tIns="34355" rIns="68709" bIns="34355"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2844062" y="1505248"/>
            <a:ext cx="4608258" cy="561823"/>
          </a:xfrm>
          <a:prstGeom prst="rect">
            <a:avLst/>
          </a:prstGeom>
          <a:noFill/>
        </p:spPr>
        <p:txBody>
          <a:bodyPr wrap="square" lIns="68709" tIns="34355" rIns="68709" bIns="34355"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619672" y="3156832"/>
            <a:ext cx="4547337" cy="561823"/>
          </a:xfrm>
          <a:prstGeom prst="rect">
            <a:avLst/>
          </a:prstGeom>
          <a:noFill/>
        </p:spPr>
        <p:txBody>
          <a:bodyPr wrap="square" lIns="68709" tIns="34355" rIns="68709" bIns="34355"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21768780"/>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1000"/>
                                        <p:tgtEl>
                                          <p:spTgt spid="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right)">
                                      <p:cBhvr>
                                        <p:cTn id="39" dur="500"/>
                                        <p:tgtEl>
                                          <p:spTgt spid="11"/>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animBg="1"/>
      <p:bldP spid="11" grpId="0" animBg="1"/>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空心弧 2"/>
          <p:cNvSpPr/>
          <p:nvPr/>
        </p:nvSpPr>
        <p:spPr>
          <a:xfrm>
            <a:off x="413483" y="1503824"/>
            <a:ext cx="1940814" cy="1872234"/>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a:off x="705052" y="1719861"/>
            <a:ext cx="1440160" cy="1440160"/>
          </a:xfrm>
          <a:prstGeom prst="ellipse">
            <a:avLst/>
          </a:prstGeom>
          <a:blipFill>
            <a:blip r:embed="rId2"/>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61036" y="1513794"/>
            <a:ext cx="601580" cy="576064"/>
            <a:chOff x="827584" y="1530991"/>
            <a:chExt cx="601580" cy="576064"/>
          </a:xfrm>
        </p:grpSpPr>
        <p:sp>
          <p:nvSpPr>
            <p:cNvPr id="9" name="椭圆 8"/>
            <p:cNvSpPr/>
            <p:nvPr/>
          </p:nvSpPr>
          <p:spPr>
            <a:xfrm>
              <a:off x="827584" y="1530991"/>
              <a:ext cx="576064" cy="576064"/>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882219" y="1588190"/>
              <a:ext cx="546945" cy="461665"/>
            </a:xfrm>
            <a:prstGeom prst="rect">
              <a:avLst/>
            </a:prstGeom>
            <a:noFill/>
          </p:spPr>
          <p:txBody>
            <a:bodyPr wrap="none" rtlCol="0">
              <a:spAutoFit/>
            </a:bodyPr>
            <a:lstStyle/>
            <a:p>
              <a:r>
                <a:rPr lang="en-US" altLang="zh-CN" sz="2400" dirty="0">
                  <a:solidFill>
                    <a:schemeClr val="tx2"/>
                  </a:solidFill>
                  <a:latin typeface="微软雅黑" panose="020B0503020204020204" pitchFamily="34" charset="-122"/>
                  <a:ea typeface="微软雅黑" panose="020B0503020204020204" pitchFamily="34" charset="-122"/>
                </a:rPr>
                <a:t>01</a:t>
              </a:r>
              <a:endParaRPr lang="zh-CN" altLang="en-US" sz="2400" dirty="0">
                <a:solidFill>
                  <a:schemeClr val="tx2"/>
                </a:solidFill>
                <a:latin typeface="微软雅黑" panose="020B0503020204020204" pitchFamily="34" charset="-122"/>
                <a:ea typeface="微软雅黑" panose="020B0503020204020204" pitchFamily="34" charset="-122"/>
              </a:endParaRPr>
            </a:p>
          </p:txBody>
        </p:sp>
      </p:grpSp>
      <p:sp>
        <p:nvSpPr>
          <p:cNvPr id="11" name="矩形 1"/>
          <p:cNvSpPr>
            <a:spLocks noChangeArrowheads="1"/>
          </p:cNvSpPr>
          <p:nvPr/>
        </p:nvSpPr>
        <p:spPr bwMode="auto">
          <a:xfrm>
            <a:off x="395536" y="3808080"/>
            <a:ext cx="189369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14456" y="3448040"/>
            <a:ext cx="1530756" cy="338554"/>
          </a:xfrm>
          <a:prstGeom prst="rect">
            <a:avLst/>
          </a:prstGeom>
          <a:noFill/>
        </p:spPr>
        <p:txBody>
          <a:bodyPr wrap="square" rtlCol="0">
            <a:spAutoFit/>
          </a:bodyPr>
          <a:lstStyle/>
          <a:p>
            <a:pPr algn="ctr"/>
            <a:r>
              <a:rPr lang="zh-CN" altLang="en-US" sz="1600" b="1" dirty="0">
                <a:solidFill>
                  <a:schemeClr val="accent2"/>
                </a:solidFill>
                <a:latin typeface="微软雅黑" panose="020B0503020204020204" pitchFamily="34" charset="-122"/>
                <a:ea typeface="微软雅黑" panose="020B0503020204020204" pitchFamily="34" charset="-122"/>
              </a:rPr>
              <a:t>这里</a:t>
            </a:r>
            <a:r>
              <a:rPr lang="zh-CN" altLang="en-US" sz="1600" b="1" dirty="0" smtClean="0">
                <a:solidFill>
                  <a:schemeClr val="accent2"/>
                </a:solidFill>
                <a:latin typeface="微软雅黑" panose="020B0503020204020204" pitchFamily="34" charset="-122"/>
                <a:ea typeface="微软雅黑" panose="020B0503020204020204" pitchFamily="34" charset="-122"/>
              </a:rPr>
              <a:t>填写标题</a:t>
            </a:r>
            <a:endParaRPr lang="zh-CN" altLang="en-US" sz="1600" b="1" dirty="0">
              <a:solidFill>
                <a:schemeClr val="accent2"/>
              </a:solidFill>
              <a:latin typeface="微软雅黑" panose="020B0503020204020204" pitchFamily="34" charset="-122"/>
              <a:ea typeface="微软雅黑" panose="020B0503020204020204" pitchFamily="34" charset="-122"/>
            </a:endParaRPr>
          </a:p>
        </p:txBody>
      </p:sp>
      <p:sp>
        <p:nvSpPr>
          <p:cNvPr id="13" name="空心弧 2"/>
          <p:cNvSpPr/>
          <p:nvPr/>
        </p:nvSpPr>
        <p:spPr>
          <a:xfrm>
            <a:off x="2523199" y="1503824"/>
            <a:ext cx="1940814" cy="1872234"/>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4" name="椭圆 13"/>
          <p:cNvSpPr/>
          <p:nvPr/>
        </p:nvSpPr>
        <p:spPr>
          <a:xfrm>
            <a:off x="2814768" y="1719861"/>
            <a:ext cx="1440160" cy="1440160"/>
          </a:xfrm>
          <a:prstGeom prst="ellipse">
            <a:avLst/>
          </a:prstGeom>
          <a:blipFill>
            <a:blip r:embed="rId3"/>
            <a:stretch>
              <a:fillRect/>
            </a:stretch>
          </a:blip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670752" y="1513794"/>
            <a:ext cx="601580" cy="576064"/>
            <a:chOff x="827584" y="1530991"/>
            <a:chExt cx="601580" cy="576064"/>
          </a:xfrm>
        </p:grpSpPr>
        <p:sp>
          <p:nvSpPr>
            <p:cNvPr id="16" name="椭圆 15"/>
            <p:cNvSpPr/>
            <p:nvPr/>
          </p:nvSpPr>
          <p:spPr>
            <a:xfrm>
              <a:off x="827584" y="1530991"/>
              <a:ext cx="576064" cy="576064"/>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882219" y="1588190"/>
              <a:ext cx="546945" cy="461665"/>
            </a:xfrm>
            <a:prstGeom prst="rect">
              <a:avLst/>
            </a:prstGeom>
            <a:noFill/>
          </p:spPr>
          <p:txBody>
            <a:bodyPr wrap="none" rtlCol="0">
              <a:spAutoFit/>
            </a:bodyPr>
            <a:lstStyle/>
            <a:p>
              <a:r>
                <a:rPr lang="en-US" altLang="zh-CN" sz="2400" dirty="0" smtClean="0">
                  <a:solidFill>
                    <a:schemeClr val="tx2"/>
                  </a:solidFill>
                  <a:latin typeface="微软雅黑" panose="020B0503020204020204" pitchFamily="34" charset="-122"/>
                  <a:ea typeface="微软雅黑" panose="020B0503020204020204" pitchFamily="34" charset="-122"/>
                </a:rPr>
                <a:t>02</a:t>
              </a:r>
              <a:endParaRPr lang="zh-CN" altLang="en-US" sz="2400" dirty="0">
                <a:solidFill>
                  <a:schemeClr val="tx2"/>
                </a:solidFill>
                <a:latin typeface="微软雅黑" panose="020B0503020204020204" pitchFamily="34" charset="-122"/>
                <a:ea typeface="微软雅黑" panose="020B0503020204020204" pitchFamily="34" charset="-122"/>
              </a:endParaRPr>
            </a:p>
          </p:txBody>
        </p:sp>
      </p:grpSp>
      <p:sp>
        <p:nvSpPr>
          <p:cNvPr id="18" name="矩形 1"/>
          <p:cNvSpPr>
            <a:spLocks noChangeArrowheads="1"/>
          </p:cNvSpPr>
          <p:nvPr/>
        </p:nvSpPr>
        <p:spPr bwMode="auto">
          <a:xfrm>
            <a:off x="2505252" y="3808080"/>
            <a:ext cx="189369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724172" y="3448040"/>
            <a:ext cx="1530756" cy="338554"/>
          </a:xfrm>
          <a:prstGeom prst="rect">
            <a:avLst/>
          </a:prstGeom>
          <a:noFill/>
        </p:spPr>
        <p:txBody>
          <a:bodyPr wrap="square" rtlCol="0">
            <a:spAutoFit/>
          </a:bodyPr>
          <a:lstStyle/>
          <a:p>
            <a:pPr algn="ctr"/>
            <a:r>
              <a:rPr lang="zh-CN" altLang="en-US" sz="1600" b="1" dirty="0">
                <a:solidFill>
                  <a:schemeClr val="accent1"/>
                </a:solidFill>
                <a:latin typeface="微软雅黑" panose="020B0503020204020204" pitchFamily="34" charset="-122"/>
                <a:ea typeface="微软雅黑" panose="020B0503020204020204" pitchFamily="34" charset="-122"/>
              </a:rPr>
              <a:t>这里</a:t>
            </a:r>
            <a:r>
              <a:rPr lang="zh-CN" altLang="en-US" sz="1600" b="1" dirty="0" smtClean="0">
                <a:solidFill>
                  <a:schemeClr val="accent1"/>
                </a:solidFill>
                <a:latin typeface="微软雅黑" panose="020B0503020204020204" pitchFamily="34" charset="-122"/>
                <a:ea typeface="微软雅黑" panose="020B0503020204020204" pitchFamily="34" charset="-122"/>
              </a:rPr>
              <a:t>填写标题</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sp>
        <p:nvSpPr>
          <p:cNvPr id="20" name="空心弧 2"/>
          <p:cNvSpPr/>
          <p:nvPr/>
        </p:nvSpPr>
        <p:spPr>
          <a:xfrm>
            <a:off x="4683439" y="1503824"/>
            <a:ext cx="1940814" cy="1872234"/>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1" name="椭圆 20"/>
          <p:cNvSpPr/>
          <p:nvPr/>
        </p:nvSpPr>
        <p:spPr>
          <a:xfrm>
            <a:off x="4975008" y="1719861"/>
            <a:ext cx="1440160" cy="1440160"/>
          </a:xfrm>
          <a:prstGeom prst="ellipse">
            <a:avLst/>
          </a:prstGeom>
          <a:blipFill>
            <a:blip r:embed="rId4"/>
            <a:stretch>
              <a:fillRect/>
            </a:stretch>
          </a:blip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4830992" y="1513794"/>
            <a:ext cx="601580" cy="576064"/>
            <a:chOff x="827584" y="1530991"/>
            <a:chExt cx="601580" cy="576064"/>
          </a:xfrm>
        </p:grpSpPr>
        <p:sp>
          <p:nvSpPr>
            <p:cNvPr id="23" name="椭圆 22"/>
            <p:cNvSpPr/>
            <p:nvPr/>
          </p:nvSpPr>
          <p:spPr>
            <a:xfrm>
              <a:off x="827584" y="1530991"/>
              <a:ext cx="576064" cy="576064"/>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882219" y="1588190"/>
              <a:ext cx="546945" cy="461665"/>
            </a:xfrm>
            <a:prstGeom prst="rect">
              <a:avLst/>
            </a:prstGeom>
            <a:noFill/>
          </p:spPr>
          <p:txBody>
            <a:bodyPr wrap="none" rtlCol="0">
              <a:spAutoFit/>
            </a:bodyPr>
            <a:lstStyle/>
            <a:p>
              <a:r>
                <a:rPr lang="en-US" altLang="zh-CN" sz="2400" dirty="0" smtClean="0">
                  <a:solidFill>
                    <a:schemeClr val="tx2"/>
                  </a:solidFill>
                  <a:latin typeface="微软雅黑" panose="020B0503020204020204" pitchFamily="34" charset="-122"/>
                  <a:ea typeface="微软雅黑" panose="020B0503020204020204" pitchFamily="34" charset="-122"/>
                </a:rPr>
                <a:t>03</a:t>
              </a:r>
              <a:endParaRPr lang="zh-CN" altLang="en-US" sz="2400" dirty="0">
                <a:solidFill>
                  <a:schemeClr val="tx2"/>
                </a:solidFill>
                <a:latin typeface="微软雅黑" panose="020B0503020204020204" pitchFamily="34" charset="-122"/>
                <a:ea typeface="微软雅黑" panose="020B0503020204020204" pitchFamily="34" charset="-122"/>
              </a:endParaRPr>
            </a:p>
          </p:txBody>
        </p:sp>
      </p:grpSp>
      <p:sp>
        <p:nvSpPr>
          <p:cNvPr id="25" name="矩形 1"/>
          <p:cNvSpPr>
            <a:spLocks noChangeArrowheads="1"/>
          </p:cNvSpPr>
          <p:nvPr/>
        </p:nvSpPr>
        <p:spPr bwMode="auto">
          <a:xfrm>
            <a:off x="4665492" y="3808080"/>
            <a:ext cx="189369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4884412" y="3448040"/>
            <a:ext cx="1530756" cy="338554"/>
          </a:xfrm>
          <a:prstGeom prst="rect">
            <a:avLst/>
          </a:prstGeom>
          <a:noFill/>
        </p:spPr>
        <p:txBody>
          <a:bodyPr wrap="square" rtlCol="0">
            <a:spAutoFit/>
          </a:bodyPr>
          <a:lstStyle/>
          <a:p>
            <a:pPr algn="ctr"/>
            <a:r>
              <a:rPr lang="zh-CN" altLang="en-US" sz="1600" b="1" dirty="0">
                <a:solidFill>
                  <a:schemeClr val="accent3"/>
                </a:solidFill>
                <a:latin typeface="微软雅黑" panose="020B0503020204020204" pitchFamily="34" charset="-122"/>
                <a:ea typeface="微软雅黑" panose="020B0503020204020204" pitchFamily="34" charset="-122"/>
              </a:rPr>
              <a:t>这里</a:t>
            </a:r>
            <a:r>
              <a:rPr lang="zh-CN" altLang="en-US" sz="1600" b="1" dirty="0" smtClean="0">
                <a:solidFill>
                  <a:schemeClr val="accent3"/>
                </a:solidFill>
                <a:latin typeface="微软雅黑" panose="020B0503020204020204" pitchFamily="34" charset="-122"/>
                <a:ea typeface="微软雅黑" panose="020B0503020204020204" pitchFamily="34" charset="-122"/>
              </a:rPr>
              <a:t>填写标题</a:t>
            </a:r>
            <a:endParaRPr lang="zh-CN" altLang="en-US" sz="1600" b="1" dirty="0">
              <a:solidFill>
                <a:schemeClr val="accent3"/>
              </a:solidFill>
              <a:latin typeface="微软雅黑" panose="020B0503020204020204" pitchFamily="34" charset="-122"/>
              <a:ea typeface="微软雅黑" panose="020B0503020204020204" pitchFamily="34" charset="-122"/>
            </a:endParaRPr>
          </a:p>
        </p:txBody>
      </p:sp>
      <p:sp>
        <p:nvSpPr>
          <p:cNvPr id="27" name="空心弧 2"/>
          <p:cNvSpPr/>
          <p:nvPr/>
        </p:nvSpPr>
        <p:spPr>
          <a:xfrm>
            <a:off x="6829134" y="1503824"/>
            <a:ext cx="1940814" cy="1872234"/>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椭圆 27"/>
          <p:cNvSpPr/>
          <p:nvPr/>
        </p:nvSpPr>
        <p:spPr>
          <a:xfrm>
            <a:off x="7120703" y="1719861"/>
            <a:ext cx="1440160" cy="1440160"/>
          </a:xfrm>
          <a:prstGeom prst="ellipse">
            <a:avLst/>
          </a:prstGeom>
          <a:blipFill>
            <a:blip r:embed="rId5"/>
            <a:stretch>
              <a:fillRect/>
            </a:stretch>
          </a:blip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6976687" y="1513794"/>
            <a:ext cx="601580" cy="576064"/>
            <a:chOff x="827584" y="1530991"/>
            <a:chExt cx="601580" cy="576064"/>
          </a:xfrm>
        </p:grpSpPr>
        <p:sp>
          <p:nvSpPr>
            <p:cNvPr id="30" name="椭圆 29"/>
            <p:cNvSpPr/>
            <p:nvPr/>
          </p:nvSpPr>
          <p:spPr>
            <a:xfrm>
              <a:off x="827584" y="1530991"/>
              <a:ext cx="576064" cy="576064"/>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882219" y="1588190"/>
              <a:ext cx="546945" cy="461665"/>
            </a:xfrm>
            <a:prstGeom prst="rect">
              <a:avLst/>
            </a:prstGeom>
            <a:noFill/>
          </p:spPr>
          <p:txBody>
            <a:bodyPr wrap="none" rtlCol="0">
              <a:spAutoFit/>
            </a:bodyPr>
            <a:lstStyle/>
            <a:p>
              <a:r>
                <a:rPr lang="en-US" altLang="zh-CN" sz="2400" dirty="0" smtClean="0">
                  <a:solidFill>
                    <a:schemeClr val="tx2"/>
                  </a:solidFill>
                  <a:latin typeface="微软雅黑" panose="020B0503020204020204" pitchFamily="34" charset="-122"/>
                  <a:ea typeface="微软雅黑" panose="020B0503020204020204" pitchFamily="34" charset="-122"/>
                </a:rPr>
                <a:t>04</a:t>
              </a:r>
              <a:endParaRPr lang="zh-CN" altLang="en-US" sz="2400" dirty="0">
                <a:solidFill>
                  <a:schemeClr val="tx2"/>
                </a:solidFill>
                <a:latin typeface="微软雅黑" panose="020B0503020204020204" pitchFamily="34" charset="-122"/>
                <a:ea typeface="微软雅黑" panose="020B0503020204020204" pitchFamily="34" charset="-122"/>
              </a:endParaRPr>
            </a:p>
          </p:txBody>
        </p:sp>
      </p:grpSp>
      <p:sp>
        <p:nvSpPr>
          <p:cNvPr id="32" name="矩形 1"/>
          <p:cNvSpPr>
            <a:spLocks noChangeArrowheads="1"/>
          </p:cNvSpPr>
          <p:nvPr/>
        </p:nvSpPr>
        <p:spPr bwMode="auto">
          <a:xfrm>
            <a:off x="6811187" y="3808080"/>
            <a:ext cx="189369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7030107" y="3448040"/>
            <a:ext cx="1530756" cy="338554"/>
          </a:xfrm>
          <a:prstGeom prst="rect">
            <a:avLst/>
          </a:prstGeom>
          <a:noFill/>
        </p:spPr>
        <p:txBody>
          <a:bodyPr wrap="square" rtlCol="0">
            <a:spAutoFit/>
          </a:bodyPr>
          <a:lstStyle/>
          <a:p>
            <a:pPr algn="ctr"/>
            <a:r>
              <a:rPr lang="zh-CN" altLang="en-US" sz="1600" b="1" dirty="0">
                <a:solidFill>
                  <a:schemeClr val="accent5"/>
                </a:solidFill>
                <a:latin typeface="微软雅黑" panose="020B0503020204020204" pitchFamily="34" charset="-122"/>
                <a:ea typeface="微软雅黑" panose="020B0503020204020204" pitchFamily="34" charset="-122"/>
              </a:rPr>
              <a:t>这里</a:t>
            </a:r>
            <a:r>
              <a:rPr lang="zh-CN" altLang="en-US" sz="1600" b="1" dirty="0" smtClean="0">
                <a:solidFill>
                  <a:schemeClr val="accent5"/>
                </a:solidFill>
                <a:latin typeface="微软雅黑" panose="020B0503020204020204" pitchFamily="34" charset="-122"/>
                <a:ea typeface="微软雅黑" panose="020B0503020204020204" pitchFamily="34" charset="-122"/>
              </a:rPr>
              <a:t>填写标题</a:t>
            </a:r>
            <a:endParaRPr lang="zh-CN" altLang="en-US" sz="1600" b="1" dirty="0">
              <a:solidFill>
                <a:schemeClr val="accent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2531279"/>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1200"/>
                                            <p:tgtEl>
                                              <p:spTgt spid="6"/>
                                            </p:tgtEl>
                                          </p:cBhvr>
                                        </p:animEffect>
                                      </p:childTnLst>
                                    </p:cTn>
                                  </p:par>
                                </p:childTnLst>
                              </p:cTn>
                            </p:par>
                            <p:par>
                              <p:cTn id="17" fill="hold">
                                <p:stCondLst>
                                  <p:cond delay="17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200" fill="hold"/>
                                            <p:tgtEl>
                                              <p:spTgt spid="7"/>
                                            </p:tgtEl>
                                            <p:attrNameLst>
                                              <p:attrName>ppt_w</p:attrName>
                                            </p:attrNameLst>
                                          </p:cBhvr>
                                          <p:tavLst>
                                            <p:tav tm="0">
                                              <p:val>
                                                <p:fltVal val="0"/>
                                              </p:val>
                                            </p:tav>
                                            <p:tav tm="100000">
                                              <p:val>
                                                <p:strVal val="#ppt_w"/>
                                              </p:val>
                                            </p:tav>
                                          </p:tavLst>
                                        </p:anim>
                                        <p:anim calcmode="lin" valueType="num">
                                          <p:cBhvr>
                                            <p:cTn id="21" dur="200" fill="hold"/>
                                            <p:tgtEl>
                                              <p:spTgt spid="7"/>
                                            </p:tgtEl>
                                            <p:attrNameLst>
                                              <p:attrName>ppt_h</p:attrName>
                                            </p:attrNameLst>
                                          </p:cBhvr>
                                          <p:tavLst>
                                            <p:tav tm="0">
                                              <p:val>
                                                <p:fltVal val="0"/>
                                              </p:val>
                                            </p:tav>
                                            <p:tav tm="100000">
                                              <p:val>
                                                <p:strVal val="#ppt_h"/>
                                              </p:val>
                                            </p:tav>
                                          </p:tavLst>
                                        </p:anim>
                                        <p:animEffect transition="in" filter="fade">
                                          <p:cBhvr>
                                            <p:cTn id="22" dur="200"/>
                                            <p:tgtEl>
                                              <p:spTgt spid="7"/>
                                            </p:tgtEl>
                                          </p:cBhvr>
                                        </p:animEffect>
                                      </p:childTnLst>
                                    </p:cTn>
                                  </p:par>
                                  <p:par>
                                    <p:cTn id="23" presetID="6" presetClass="emph" presetSubtype="0" autoRev="1" fill="hold" grpId="1" nodeType="withEffect">
                                      <p:stCondLst>
                                        <p:cond delay="150"/>
                                      </p:stCondLst>
                                      <p:childTnLst>
                                        <p:animScale>
                                          <p:cBhvr>
                                            <p:cTn id="24" dur="100" fill="hold"/>
                                            <p:tgtEl>
                                              <p:spTgt spid="7"/>
                                            </p:tgtEl>
                                          </p:cBhvr>
                                          <p:by x="130000" y="130000"/>
                                        </p:animScale>
                                      </p:childTnLst>
                                    </p:cTn>
                                  </p:par>
                                </p:childTnLst>
                              </p:cTn>
                            </p:par>
                            <p:par>
                              <p:cTn id="25" fill="hold">
                                <p:stCondLst>
                                  <p:cond delay="205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200" fill="hold"/>
                                            <p:tgtEl>
                                              <p:spTgt spid="8"/>
                                            </p:tgtEl>
                                            <p:attrNameLst>
                                              <p:attrName>ppt_w</p:attrName>
                                            </p:attrNameLst>
                                          </p:cBhvr>
                                          <p:tavLst>
                                            <p:tav tm="0">
                                              <p:val>
                                                <p:fltVal val="0"/>
                                              </p:val>
                                            </p:tav>
                                            <p:tav tm="100000">
                                              <p:val>
                                                <p:strVal val="#ppt_w"/>
                                              </p:val>
                                            </p:tav>
                                          </p:tavLst>
                                        </p:anim>
                                        <p:anim calcmode="lin" valueType="num">
                                          <p:cBhvr>
                                            <p:cTn id="29" dur="200" fill="hold"/>
                                            <p:tgtEl>
                                              <p:spTgt spid="8"/>
                                            </p:tgtEl>
                                            <p:attrNameLst>
                                              <p:attrName>ppt_h</p:attrName>
                                            </p:attrNameLst>
                                          </p:cBhvr>
                                          <p:tavLst>
                                            <p:tav tm="0">
                                              <p:val>
                                                <p:fltVal val="0"/>
                                              </p:val>
                                            </p:tav>
                                            <p:tav tm="100000">
                                              <p:val>
                                                <p:strVal val="#ppt_h"/>
                                              </p:val>
                                            </p:tav>
                                          </p:tavLst>
                                        </p:anim>
                                        <p:animEffect transition="in" filter="fade">
                                          <p:cBhvr>
                                            <p:cTn id="30" dur="200"/>
                                            <p:tgtEl>
                                              <p:spTgt spid="8"/>
                                            </p:tgtEl>
                                          </p:cBhvr>
                                        </p:animEffect>
                                      </p:childTnLst>
                                    </p:cTn>
                                  </p:par>
                                  <p:par>
                                    <p:cTn id="31" presetID="6" presetClass="emph" presetSubtype="0" autoRev="1" fill="hold" nodeType="withEffect">
                                      <p:stCondLst>
                                        <p:cond delay="150"/>
                                      </p:stCondLst>
                                      <p:childTnLst>
                                        <p:animScale>
                                          <p:cBhvr>
                                            <p:cTn id="32" dur="100" fill="hold"/>
                                            <p:tgtEl>
                                              <p:spTgt spid="8"/>
                                            </p:tgtEl>
                                          </p:cBhvr>
                                          <p:by x="130000" y="130000"/>
                                        </p:animScale>
                                      </p:childTnLst>
                                    </p:cTn>
                                  </p:par>
                                </p:childTnLst>
                              </p:cTn>
                            </p:par>
                            <p:par>
                              <p:cTn id="33" fill="hold">
                                <p:stCondLst>
                                  <p:cond delay="2400"/>
                                </p:stCondLst>
                                <p:childTnLst>
                                  <p:par>
                                    <p:cTn id="34" presetID="2" presetClass="entr" presetSubtype="4" fill="hold" grpId="0" nodeType="afterEffect" p14:presetBounceEnd="50000">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14:bounceEnd="50000">
                                          <p:cBhvr additive="base">
                                            <p:cTn id="36" dur="3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37" dur="300" fill="hold"/>
                                            <p:tgtEl>
                                              <p:spTgt spid="12"/>
                                            </p:tgtEl>
                                            <p:attrNameLst>
                                              <p:attrName>ppt_y</p:attrName>
                                            </p:attrNameLst>
                                          </p:cBhvr>
                                          <p:tavLst>
                                            <p:tav tm="0">
                                              <p:val>
                                                <p:strVal val="1+#ppt_h/2"/>
                                              </p:val>
                                            </p:tav>
                                            <p:tav tm="100000">
                                              <p:val>
                                                <p:strVal val="#ppt_y"/>
                                              </p:val>
                                            </p:tav>
                                          </p:tavLst>
                                        </p:anim>
                                      </p:childTnLst>
                                    </p:cTn>
                                  </p:par>
                                </p:childTnLst>
                              </p:cTn>
                            </p:par>
                            <p:par>
                              <p:cTn id="38" fill="hold">
                                <p:stCondLst>
                                  <p:cond delay="2700"/>
                                </p:stCondLst>
                                <p:childTnLst>
                                  <p:par>
                                    <p:cTn id="39" presetID="2" presetClass="entr" presetSubtype="4" fill="hold" grpId="0" nodeType="afterEffect" p14:presetBounceEnd="50000">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14:bounceEnd="50000">
                                          <p:cBhvr additive="base">
                                            <p:cTn id="41" dur="3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2" dur="300" fill="hold"/>
                                            <p:tgtEl>
                                              <p:spTgt spid="11"/>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1"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heel(1)">
                                          <p:cBhvr>
                                            <p:cTn id="46" dur="1200"/>
                                            <p:tgtEl>
                                              <p:spTgt spid="13"/>
                                            </p:tgtEl>
                                          </p:cBhvr>
                                        </p:animEffect>
                                      </p:childTnLst>
                                    </p:cTn>
                                  </p:par>
                                </p:childTnLst>
                              </p:cTn>
                            </p:par>
                            <p:par>
                              <p:cTn id="47" fill="hold">
                                <p:stCondLst>
                                  <p:cond delay="4200"/>
                                </p:stCondLst>
                                <p:childTnLst>
                                  <p:par>
                                    <p:cTn id="48" presetID="53" presetClass="entr" presetSubtype="16"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200" fill="hold"/>
                                            <p:tgtEl>
                                              <p:spTgt spid="14"/>
                                            </p:tgtEl>
                                            <p:attrNameLst>
                                              <p:attrName>ppt_w</p:attrName>
                                            </p:attrNameLst>
                                          </p:cBhvr>
                                          <p:tavLst>
                                            <p:tav tm="0">
                                              <p:val>
                                                <p:fltVal val="0"/>
                                              </p:val>
                                            </p:tav>
                                            <p:tav tm="100000">
                                              <p:val>
                                                <p:strVal val="#ppt_w"/>
                                              </p:val>
                                            </p:tav>
                                          </p:tavLst>
                                        </p:anim>
                                        <p:anim calcmode="lin" valueType="num">
                                          <p:cBhvr>
                                            <p:cTn id="51" dur="200" fill="hold"/>
                                            <p:tgtEl>
                                              <p:spTgt spid="14"/>
                                            </p:tgtEl>
                                            <p:attrNameLst>
                                              <p:attrName>ppt_h</p:attrName>
                                            </p:attrNameLst>
                                          </p:cBhvr>
                                          <p:tavLst>
                                            <p:tav tm="0">
                                              <p:val>
                                                <p:fltVal val="0"/>
                                              </p:val>
                                            </p:tav>
                                            <p:tav tm="100000">
                                              <p:val>
                                                <p:strVal val="#ppt_h"/>
                                              </p:val>
                                            </p:tav>
                                          </p:tavLst>
                                        </p:anim>
                                        <p:animEffect transition="in" filter="fade">
                                          <p:cBhvr>
                                            <p:cTn id="52" dur="200"/>
                                            <p:tgtEl>
                                              <p:spTgt spid="14"/>
                                            </p:tgtEl>
                                          </p:cBhvr>
                                        </p:animEffect>
                                      </p:childTnLst>
                                    </p:cTn>
                                  </p:par>
                                  <p:par>
                                    <p:cTn id="53" presetID="6" presetClass="emph" presetSubtype="0" autoRev="1" fill="hold" grpId="1" nodeType="withEffect">
                                      <p:stCondLst>
                                        <p:cond delay="150"/>
                                      </p:stCondLst>
                                      <p:childTnLst>
                                        <p:animScale>
                                          <p:cBhvr>
                                            <p:cTn id="54" dur="100" fill="hold"/>
                                            <p:tgtEl>
                                              <p:spTgt spid="14"/>
                                            </p:tgtEl>
                                          </p:cBhvr>
                                          <p:by x="130000" y="130000"/>
                                        </p:animScale>
                                      </p:childTnLst>
                                    </p:cTn>
                                  </p:par>
                                </p:childTnLst>
                              </p:cTn>
                            </p:par>
                            <p:par>
                              <p:cTn id="55" fill="hold">
                                <p:stCondLst>
                                  <p:cond delay="4550"/>
                                </p:stCondLst>
                                <p:childTnLst>
                                  <p:par>
                                    <p:cTn id="56" presetID="53" presetClass="entr" presetSubtype="16"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200" fill="hold"/>
                                            <p:tgtEl>
                                              <p:spTgt spid="15"/>
                                            </p:tgtEl>
                                            <p:attrNameLst>
                                              <p:attrName>ppt_w</p:attrName>
                                            </p:attrNameLst>
                                          </p:cBhvr>
                                          <p:tavLst>
                                            <p:tav tm="0">
                                              <p:val>
                                                <p:fltVal val="0"/>
                                              </p:val>
                                            </p:tav>
                                            <p:tav tm="100000">
                                              <p:val>
                                                <p:strVal val="#ppt_w"/>
                                              </p:val>
                                            </p:tav>
                                          </p:tavLst>
                                        </p:anim>
                                        <p:anim calcmode="lin" valueType="num">
                                          <p:cBhvr>
                                            <p:cTn id="59" dur="200" fill="hold"/>
                                            <p:tgtEl>
                                              <p:spTgt spid="15"/>
                                            </p:tgtEl>
                                            <p:attrNameLst>
                                              <p:attrName>ppt_h</p:attrName>
                                            </p:attrNameLst>
                                          </p:cBhvr>
                                          <p:tavLst>
                                            <p:tav tm="0">
                                              <p:val>
                                                <p:fltVal val="0"/>
                                              </p:val>
                                            </p:tav>
                                            <p:tav tm="100000">
                                              <p:val>
                                                <p:strVal val="#ppt_h"/>
                                              </p:val>
                                            </p:tav>
                                          </p:tavLst>
                                        </p:anim>
                                        <p:animEffect transition="in" filter="fade">
                                          <p:cBhvr>
                                            <p:cTn id="60" dur="200"/>
                                            <p:tgtEl>
                                              <p:spTgt spid="15"/>
                                            </p:tgtEl>
                                          </p:cBhvr>
                                        </p:animEffect>
                                      </p:childTnLst>
                                    </p:cTn>
                                  </p:par>
                                  <p:par>
                                    <p:cTn id="61" presetID="6" presetClass="emph" presetSubtype="0" autoRev="1" fill="hold" nodeType="withEffect">
                                      <p:stCondLst>
                                        <p:cond delay="150"/>
                                      </p:stCondLst>
                                      <p:childTnLst>
                                        <p:animScale>
                                          <p:cBhvr>
                                            <p:cTn id="62" dur="100" fill="hold"/>
                                            <p:tgtEl>
                                              <p:spTgt spid="15"/>
                                            </p:tgtEl>
                                          </p:cBhvr>
                                          <p:by x="130000" y="130000"/>
                                        </p:animScale>
                                      </p:childTnLst>
                                    </p:cTn>
                                  </p:par>
                                </p:childTnLst>
                              </p:cTn>
                            </p:par>
                            <p:par>
                              <p:cTn id="63" fill="hold">
                                <p:stCondLst>
                                  <p:cond delay="4900"/>
                                </p:stCondLst>
                                <p:childTnLst>
                                  <p:par>
                                    <p:cTn id="64" presetID="2" presetClass="entr" presetSubtype="4" fill="hold" grpId="0" nodeType="afterEffect" p14:presetBounceEnd="50000">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14:bounceEnd="50000">
                                          <p:cBhvr additive="base">
                                            <p:cTn id="66" dur="3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67" dur="300" fill="hold"/>
                                            <p:tgtEl>
                                              <p:spTgt spid="19"/>
                                            </p:tgtEl>
                                            <p:attrNameLst>
                                              <p:attrName>ppt_y</p:attrName>
                                            </p:attrNameLst>
                                          </p:cBhvr>
                                          <p:tavLst>
                                            <p:tav tm="0">
                                              <p:val>
                                                <p:strVal val="1+#ppt_h/2"/>
                                              </p:val>
                                            </p:tav>
                                            <p:tav tm="100000">
                                              <p:val>
                                                <p:strVal val="#ppt_y"/>
                                              </p:val>
                                            </p:tav>
                                          </p:tavLst>
                                        </p:anim>
                                      </p:childTnLst>
                                    </p:cTn>
                                  </p:par>
                                </p:childTnLst>
                              </p:cTn>
                            </p:par>
                            <p:par>
                              <p:cTn id="68" fill="hold">
                                <p:stCondLst>
                                  <p:cond delay="5200"/>
                                </p:stCondLst>
                                <p:childTnLst>
                                  <p:par>
                                    <p:cTn id="69" presetID="2" presetClass="entr" presetSubtype="4" fill="hold" grpId="0" nodeType="afterEffect" p14:presetBounceEnd="50000">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14:bounceEnd="50000">
                                          <p:cBhvr additive="base">
                                            <p:cTn id="71" dur="3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72" dur="300" fill="hold"/>
                                            <p:tgtEl>
                                              <p:spTgt spid="18"/>
                                            </p:tgtEl>
                                            <p:attrNameLst>
                                              <p:attrName>ppt_y</p:attrName>
                                            </p:attrNameLst>
                                          </p:cBhvr>
                                          <p:tavLst>
                                            <p:tav tm="0">
                                              <p:val>
                                                <p:strVal val="1+#ppt_h/2"/>
                                              </p:val>
                                            </p:tav>
                                            <p:tav tm="100000">
                                              <p:val>
                                                <p:strVal val="#ppt_y"/>
                                              </p:val>
                                            </p:tav>
                                          </p:tavLst>
                                        </p:anim>
                                      </p:childTnLst>
                                    </p:cTn>
                                  </p:par>
                                </p:childTnLst>
                              </p:cTn>
                            </p:par>
                            <p:par>
                              <p:cTn id="73" fill="hold">
                                <p:stCondLst>
                                  <p:cond delay="5500"/>
                                </p:stCondLst>
                                <p:childTnLst>
                                  <p:par>
                                    <p:cTn id="74" presetID="21" presetClass="entr" presetSubtype="1"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heel(1)">
                                          <p:cBhvr>
                                            <p:cTn id="76" dur="1200"/>
                                            <p:tgtEl>
                                              <p:spTgt spid="20"/>
                                            </p:tgtEl>
                                          </p:cBhvr>
                                        </p:animEffect>
                                      </p:childTnLst>
                                    </p:cTn>
                                  </p:par>
                                </p:childTnLst>
                              </p:cTn>
                            </p:par>
                            <p:par>
                              <p:cTn id="77" fill="hold">
                                <p:stCondLst>
                                  <p:cond delay="6700"/>
                                </p:stCondLst>
                                <p:childTnLst>
                                  <p:par>
                                    <p:cTn id="78" presetID="53" presetClass="entr" presetSubtype="16"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200" fill="hold"/>
                                            <p:tgtEl>
                                              <p:spTgt spid="21"/>
                                            </p:tgtEl>
                                            <p:attrNameLst>
                                              <p:attrName>ppt_w</p:attrName>
                                            </p:attrNameLst>
                                          </p:cBhvr>
                                          <p:tavLst>
                                            <p:tav tm="0">
                                              <p:val>
                                                <p:fltVal val="0"/>
                                              </p:val>
                                            </p:tav>
                                            <p:tav tm="100000">
                                              <p:val>
                                                <p:strVal val="#ppt_w"/>
                                              </p:val>
                                            </p:tav>
                                          </p:tavLst>
                                        </p:anim>
                                        <p:anim calcmode="lin" valueType="num">
                                          <p:cBhvr>
                                            <p:cTn id="81" dur="200" fill="hold"/>
                                            <p:tgtEl>
                                              <p:spTgt spid="21"/>
                                            </p:tgtEl>
                                            <p:attrNameLst>
                                              <p:attrName>ppt_h</p:attrName>
                                            </p:attrNameLst>
                                          </p:cBhvr>
                                          <p:tavLst>
                                            <p:tav tm="0">
                                              <p:val>
                                                <p:fltVal val="0"/>
                                              </p:val>
                                            </p:tav>
                                            <p:tav tm="100000">
                                              <p:val>
                                                <p:strVal val="#ppt_h"/>
                                              </p:val>
                                            </p:tav>
                                          </p:tavLst>
                                        </p:anim>
                                        <p:animEffect transition="in" filter="fade">
                                          <p:cBhvr>
                                            <p:cTn id="82" dur="200"/>
                                            <p:tgtEl>
                                              <p:spTgt spid="21"/>
                                            </p:tgtEl>
                                          </p:cBhvr>
                                        </p:animEffect>
                                      </p:childTnLst>
                                    </p:cTn>
                                  </p:par>
                                  <p:par>
                                    <p:cTn id="83" presetID="6" presetClass="emph" presetSubtype="0" autoRev="1" fill="hold" grpId="1" nodeType="withEffect">
                                      <p:stCondLst>
                                        <p:cond delay="150"/>
                                      </p:stCondLst>
                                      <p:childTnLst>
                                        <p:animScale>
                                          <p:cBhvr>
                                            <p:cTn id="84" dur="100" fill="hold"/>
                                            <p:tgtEl>
                                              <p:spTgt spid="21"/>
                                            </p:tgtEl>
                                          </p:cBhvr>
                                          <p:by x="130000" y="130000"/>
                                        </p:animScale>
                                      </p:childTnLst>
                                    </p:cTn>
                                  </p:par>
                                </p:childTnLst>
                              </p:cTn>
                            </p:par>
                            <p:par>
                              <p:cTn id="85" fill="hold">
                                <p:stCondLst>
                                  <p:cond delay="7050"/>
                                </p:stCondLst>
                                <p:childTnLst>
                                  <p:par>
                                    <p:cTn id="86" presetID="53" presetClass="entr" presetSubtype="16" fill="hold" nodeType="after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p:cTn id="88" dur="200" fill="hold"/>
                                            <p:tgtEl>
                                              <p:spTgt spid="22"/>
                                            </p:tgtEl>
                                            <p:attrNameLst>
                                              <p:attrName>ppt_w</p:attrName>
                                            </p:attrNameLst>
                                          </p:cBhvr>
                                          <p:tavLst>
                                            <p:tav tm="0">
                                              <p:val>
                                                <p:fltVal val="0"/>
                                              </p:val>
                                            </p:tav>
                                            <p:tav tm="100000">
                                              <p:val>
                                                <p:strVal val="#ppt_w"/>
                                              </p:val>
                                            </p:tav>
                                          </p:tavLst>
                                        </p:anim>
                                        <p:anim calcmode="lin" valueType="num">
                                          <p:cBhvr>
                                            <p:cTn id="89" dur="200" fill="hold"/>
                                            <p:tgtEl>
                                              <p:spTgt spid="22"/>
                                            </p:tgtEl>
                                            <p:attrNameLst>
                                              <p:attrName>ppt_h</p:attrName>
                                            </p:attrNameLst>
                                          </p:cBhvr>
                                          <p:tavLst>
                                            <p:tav tm="0">
                                              <p:val>
                                                <p:fltVal val="0"/>
                                              </p:val>
                                            </p:tav>
                                            <p:tav tm="100000">
                                              <p:val>
                                                <p:strVal val="#ppt_h"/>
                                              </p:val>
                                            </p:tav>
                                          </p:tavLst>
                                        </p:anim>
                                        <p:animEffect transition="in" filter="fade">
                                          <p:cBhvr>
                                            <p:cTn id="90" dur="200"/>
                                            <p:tgtEl>
                                              <p:spTgt spid="22"/>
                                            </p:tgtEl>
                                          </p:cBhvr>
                                        </p:animEffect>
                                      </p:childTnLst>
                                    </p:cTn>
                                  </p:par>
                                  <p:par>
                                    <p:cTn id="91" presetID="6" presetClass="emph" presetSubtype="0" autoRev="1" fill="hold" nodeType="withEffect">
                                      <p:stCondLst>
                                        <p:cond delay="150"/>
                                      </p:stCondLst>
                                      <p:childTnLst>
                                        <p:animScale>
                                          <p:cBhvr>
                                            <p:cTn id="92" dur="100" fill="hold"/>
                                            <p:tgtEl>
                                              <p:spTgt spid="22"/>
                                            </p:tgtEl>
                                          </p:cBhvr>
                                          <p:by x="130000" y="130000"/>
                                        </p:animScale>
                                      </p:childTnLst>
                                    </p:cTn>
                                  </p:par>
                                </p:childTnLst>
                              </p:cTn>
                            </p:par>
                            <p:par>
                              <p:cTn id="93" fill="hold">
                                <p:stCondLst>
                                  <p:cond delay="7400"/>
                                </p:stCondLst>
                                <p:childTnLst>
                                  <p:par>
                                    <p:cTn id="94" presetID="2" presetClass="entr" presetSubtype="4" fill="hold" grpId="0" nodeType="afterEffect" p14:presetBounceEnd="50000">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14:bounceEnd="50000">
                                          <p:cBhvr additive="base">
                                            <p:cTn id="96" dur="300" fill="hold"/>
                                            <p:tgtEl>
                                              <p:spTgt spid="26"/>
                                            </p:tgtEl>
                                            <p:attrNameLst>
                                              <p:attrName>ppt_x</p:attrName>
                                            </p:attrNameLst>
                                          </p:cBhvr>
                                          <p:tavLst>
                                            <p:tav tm="0">
                                              <p:val>
                                                <p:strVal val="#ppt_x"/>
                                              </p:val>
                                            </p:tav>
                                            <p:tav tm="100000">
                                              <p:val>
                                                <p:strVal val="#ppt_x"/>
                                              </p:val>
                                            </p:tav>
                                          </p:tavLst>
                                        </p:anim>
                                        <p:anim calcmode="lin" valueType="num" p14:bounceEnd="50000">
                                          <p:cBhvr additive="base">
                                            <p:cTn id="97" dur="300" fill="hold"/>
                                            <p:tgtEl>
                                              <p:spTgt spid="26"/>
                                            </p:tgtEl>
                                            <p:attrNameLst>
                                              <p:attrName>ppt_y</p:attrName>
                                            </p:attrNameLst>
                                          </p:cBhvr>
                                          <p:tavLst>
                                            <p:tav tm="0">
                                              <p:val>
                                                <p:strVal val="1+#ppt_h/2"/>
                                              </p:val>
                                            </p:tav>
                                            <p:tav tm="100000">
                                              <p:val>
                                                <p:strVal val="#ppt_y"/>
                                              </p:val>
                                            </p:tav>
                                          </p:tavLst>
                                        </p:anim>
                                      </p:childTnLst>
                                    </p:cTn>
                                  </p:par>
                                </p:childTnLst>
                              </p:cTn>
                            </p:par>
                            <p:par>
                              <p:cTn id="98" fill="hold">
                                <p:stCondLst>
                                  <p:cond delay="7700"/>
                                </p:stCondLst>
                                <p:childTnLst>
                                  <p:par>
                                    <p:cTn id="99" presetID="2" presetClass="entr" presetSubtype="4" fill="hold" grpId="0" nodeType="afterEffect" p14:presetBounceEnd="50000">
                                      <p:stCondLst>
                                        <p:cond delay="0"/>
                                      </p:stCondLst>
                                      <p:childTnLst>
                                        <p:set>
                                          <p:cBhvr>
                                            <p:cTn id="100" dur="1" fill="hold">
                                              <p:stCondLst>
                                                <p:cond delay="0"/>
                                              </p:stCondLst>
                                            </p:cTn>
                                            <p:tgtEl>
                                              <p:spTgt spid="25"/>
                                            </p:tgtEl>
                                            <p:attrNameLst>
                                              <p:attrName>style.visibility</p:attrName>
                                            </p:attrNameLst>
                                          </p:cBhvr>
                                          <p:to>
                                            <p:strVal val="visible"/>
                                          </p:to>
                                        </p:set>
                                        <p:anim calcmode="lin" valueType="num" p14:bounceEnd="50000">
                                          <p:cBhvr additive="base">
                                            <p:cTn id="101" dur="3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102" dur="300" fill="hold"/>
                                            <p:tgtEl>
                                              <p:spTgt spid="25"/>
                                            </p:tgtEl>
                                            <p:attrNameLst>
                                              <p:attrName>ppt_y</p:attrName>
                                            </p:attrNameLst>
                                          </p:cBhvr>
                                          <p:tavLst>
                                            <p:tav tm="0">
                                              <p:val>
                                                <p:strVal val="1+#ppt_h/2"/>
                                              </p:val>
                                            </p:tav>
                                            <p:tav tm="100000">
                                              <p:val>
                                                <p:strVal val="#ppt_y"/>
                                              </p:val>
                                            </p:tav>
                                          </p:tavLst>
                                        </p:anim>
                                      </p:childTnLst>
                                    </p:cTn>
                                  </p:par>
                                </p:childTnLst>
                              </p:cTn>
                            </p:par>
                            <p:par>
                              <p:cTn id="103" fill="hold">
                                <p:stCondLst>
                                  <p:cond delay="8000"/>
                                </p:stCondLst>
                                <p:childTnLst>
                                  <p:par>
                                    <p:cTn id="104" presetID="21" presetClass="entr" presetSubtype="1" fill="hold" grpId="0" nodeType="after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heel(1)">
                                          <p:cBhvr>
                                            <p:cTn id="106" dur="1200"/>
                                            <p:tgtEl>
                                              <p:spTgt spid="27"/>
                                            </p:tgtEl>
                                          </p:cBhvr>
                                        </p:animEffect>
                                      </p:childTnLst>
                                    </p:cTn>
                                  </p:par>
                                </p:childTnLst>
                              </p:cTn>
                            </p:par>
                            <p:par>
                              <p:cTn id="107" fill="hold">
                                <p:stCondLst>
                                  <p:cond delay="9200"/>
                                </p:stCondLst>
                                <p:childTnLst>
                                  <p:par>
                                    <p:cTn id="108" presetID="53" presetClass="entr" presetSubtype="16" fill="hold" grpId="0" nodeType="after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p:cTn id="110" dur="200" fill="hold"/>
                                            <p:tgtEl>
                                              <p:spTgt spid="28"/>
                                            </p:tgtEl>
                                            <p:attrNameLst>
                                              <p:attrName>ppt_w</p:attrName>
                                            </p:attrNameLst>
                                          </p:cBhvr>
                                          <p:tavLst>
                                            <p:tav tm="0">
                                              <p:val>
                                                <p:fltVal val="0"/>
                                              </p:val>
                                            </p:tav>
                                            <p:tav tm="100000">
                                              <p:val>
                                                <p:strVal val="#ppt_w"/>
                                              </p:val>
                                            </p:tav>
                                          </p:tavLst>
                                        </p:anim>
                                        <p:anim calcmode="lin" valueType="num">
                                          <p:cBhvr>
                                            <p:cTn id="111" dur="200" fill="hold"/>
                                            <p:tgtEl>
                                              <p:spTgt spid="28"/>
                                            </p:tgtEl>
                                            <p:attrNameLst>
                                              <p:attrName>ppt_h</p:attrName>
                                            </p:attrNameLst>
                                          </p:cBhvr>
                                          <p:tavLst>
                                            <p:tav tm="0">
                                              <p:val>
                                                <p:fltVal val="0"/>
                                              </p:val>
                                            </p:tav>
                                            <p:tav tm="100000">
                                              <p:val>
                                                <p:strVal val="#ppt_h"/>
                                              </p:val>
                                            </p:tav>
                                          </p:tavLst>
                                        </p:anim>
                                        <p:animEffect transition="in" filter="fade">
                                          <p:cBhvr>
                                            <p:cTn id="112" dur="200"/>
                                            <p:tgtEl>
                                              <p:spTgt spid="28"/>
                                            </p:tgtEl>
                                          </p:cBhvr>
                                        </p:animEffect>
                                      </p:childTnLst>
                                    </p:cTn>
                                  </p:par>
                                  <p:par>
                                    <p:cTn id="113" presetID="6" presetClass="emph" presetSubtype="0" autoRev="1" fill="hold" grpId="1" nodeType="withEffect">
                                      <p:stCondLst>
                                        <p:cond delay="150"/>
                                      </p:stCondLst>
                                      <p:childTnLst>
                                        <p:animScale>
                                          <p:cBhvr>
                                            <p:cTn id="114" dur="100" fill="hold"/>
                                            <p:tgtEl>
                                              <p:spTgt spid="28"/>
                                            </p:tgtEl>
                                          </p:cBhvr>
                                          <p:by x="130000" y="130000"/>
                                        </p:animScale>
                                      </p:childTnLst>
                                    </p:cTn>
                                  </p:par>
                                </p:childTnLst>
                              </p:cTn>
                            </p:par>
                            <p:par>
                              <p:cTn id="115" fill="hold">
                                <p:stCondLst>
                                  <p:cond delay="9550"/>
                                </p:stCondLst>
                                <p:childTnLst>
                                  <p:par>
                                    <p:cTn id="116" presetID="53" presetClass="entr" presetSubtype="16" fill="hold" nodeType="afterEffect">
                                      <p:stCondLst>
                                        <p:cond delay="0"/>
                                      </p:stCondLst>
                                      <p:childTnLst>
                                        <p:set>
                                          <p:cBhvr>
                                            <p:cTn id="117" dur="1" fill="hold">
                                              <p:stCondLst>
                                                <p:cond delay="0"/>
                                              </p:stCondLst>
                                            </p:cTn>
                                            <p:tgtEl>
                                              <p:spTgt spid="29"/>
                                            </p:tgtEl>
                                            <p:attrNameLst>
                                              <p:attrName>style.visibility</p:attrName>
                                            </p:attrNameLst>
                                          </p:cBhvr>
                                          <p:to>
                                            <p:strVal val="visible"/>
                                          </p:to>
                                        </p:set>
                                        <p:anim calcmode="lin" valueType="num">
                                          <p:cBhvr>
                                            <p:cTn id="118" dur="200" fill="hold"/>
                                            <p:tgtEl>
                                              <p:spTgt spid="29"/>
                                            </p:tgtEl>
                                            <p:attrNameLst>
                                              <p:attrName>ppt_w</p:attrName>
                                            </p:attrNameLst>
                                          </p:cBhvr>
                                          <p:tavLst>
                                            <p:tav tm="0">
                                              <p:val>
                                                <p:fltVal val="0"/>
                                              </p:val>
                                            </p:tav>
                                            <p:tav tm="100000">
                                              <p:val>
                                                <p:strVal val="#ppt_w"/>
                                              </p:val>
                                            </p:tav>
                                          </p:tavLst>
                                        </p:anim>
                                        <p:anim calcmode="lin" valueType="num">
                                          <p:cBhvr>
                                            <p:cTn id="119" dur="200" fill="hold"/>
                                            <p:tgtEl>
                                              <p:spTgt spid="29"/>
                                            </p:tgtEl>
                                            <p:attrNameLst>
                                              <p:attrName>ppt_h</p:attrName>
                                            </p:attrNameLst>
                                          </p:cBhvr>
                                          <p:tavLst>
                                            <p:tav tm="0">
                                              <p:val>
                                                <p:fltVal val="0"/>
                                              </p:val>
                                            </p:tav>
                                            <p:tav tm="100000">
                                              <p:val>
                                                <p:strVal val="#ppt_h"/>
                                              </p:val>
                                            </p:tav>
                                          </p:tavLst>
                                        </p:anim>
                                        <p:animEffect transition="in" filter="fade">
                                          <p:cBhvr>
                                            <p:cTn id="120" dur="200"/>
                                            <p:tgtEl>
                                              <p:spTgt spid="29"/>
                                            </p:tgtEl>
                                          </p:cBhvr>
                                        </p:animEffect>
                                      </p:childTnLst>
                                    </p:cTn>
                                  </p:par>
                                  <p:par>
                                    <p:cTn id="121" presetID="6" presetClass="emph" presetSubtype="0" autoRev="1" fill="hold" nodeType="withEffect">
                                      <p:stCondLst>
                                        <p:cond delay="150"/>
                                      </p:stCondLst>
                                      <p:childTnLst>
                                        <p:animScale>
                                          <p:cBhvr>
                                            <p:cTn id="122" dur="100" fill="hold"/>
                                            <p:tgtEl>
                                              <p:spTgt spid="29"/>
                                            </p:tgtEl>
                                          </p:cBhvr>
                                          <p:by x="130000" y="130000"/>
                                        </p:animScale>
                                      </p:childTnLst>
                                    </p:cTn>
                                  </p:par>
                                </p:childTnLst>
                              </p:cTn>
                            </p:par>
                            <p:par>
                              <p:cTn id="123" fill="hold">
                                <p:stCondLst>
                                  <p:cond delay="9900"/>
                                </p:stCondLst>
                                <p:childTnLst>
                                  <p:par>
                                    <p:cTn id="124" presetID="2" presetClass="entr" presetSubtype="4" fill="hold" grpId="0" nodeType="afterEffect" p14:presetBounceEnd="50000">
                                      <p:stCondLst>
                                        <p:cond delay="0"/>
                                      </p:stCondLst>
                                      <p:childTnLst>
                                        <p:set>
                                          <p:cBhvr>
                                            <p:cTn id="125" dur="1" fill="hold">
                                              <p:stCondLst>
                                                <p:cond delay="0"/>
                                              </p:stCondLst>
                                            </p:cTn>
                                            <p:tgtEl>
                                              <p:spTgt spid="33"/>
                                            </p:tgtEl>
                                            <p:attrNameLst>
                                              <p:attrName>style.visibility</p:attrName>
                                            </p:attrNameLst>
                                          </p:cBhvr>
                                          <p:to>
                                            <p:strVal val="visible"/>
                                          </p:to>
                                        </p:set>
                                        <p:anim calcmode="lin" valueType="num" p14:bounceEnd="50000">
                                          <p:cBhvr additive="base">
                                            <p:cTn id="126" dur="300" fill="hold"/>
                                            <p:tgtEl>
                                              <p:spTgt spid="33"/>
                                            </p:tgtEl>
                                            <p:attrNameLst>
                                              <p:attrName>ppt_x</p:attrName>
                                            </p:attrNameLst>
                                          </p:cBhvr>
                                          <p:tavLst>
                                            <p:tav tm="0">
                                              <p:val>
                                                <p:strVal val="#ppt_x"/>
                                              </p:val>
                                            </p:tav>
                                            <p:tav tm="100000">
                                              <p:val>
                                                <p:strVal val="#ppt_x"/>
                                              </p:val>
                                            </p:tav>
                                          </p:tavLst>
                                        </p:anim>
                                        <p:anim calcmode="lin" valueType="num" p14:bounceEnd="50000">
                                          <p:cBhvr additive="base">
                                            <p:cTn id="127" dur="300" fill="hold"/>
                                            <p:tgtEl>
                                              <p:spTgt spid="33"/>
                                            </p:tgtEl>
                                            <p:attrNameLst>
                                              <p:attrName>ppt_y</p:attrName>
                                            </p:attrNameLst>
                                          </p:cBhvr>
                                          <p:tavLst>
                                            <p:tav tm="0">
                                              <p:val>
                                                <p:strVal val="1+#ppt_h/2"/>
                                              </p:val>
                                            </p:tav>
                                            <p:tav tm="100000">
                                              <p:val>
                                                <p:strVal val="#ppt_y"/>
                                              </p:val>
                                            </p:tav>
                                          </p:tavLst>
                                        </p:anim>
                                      </p:childTnLst>
                                    </p:cTn>
                                  </p:par>
                                </p:childTnLst>
                              </p:cTn>
                            </p:par>
                            <p:par>
                              <p:cTn id="128" fill="hold">
                                <p:stCondLst>
                                  <p:cond delay="10200"/>
                                </p:stCondLst>
                                <p:childTnLst>
                                  <p:par>
                                    <p:cTn id="129" presetID="2" presetClass="entr" presetSubtype="4" fill="hold" grpId="0" nodeType="afterEffect" p14:presetBounceEnd="50000">
                                      <p:stCondLst>
                                        <p:cond delay="0"/>
                                      </p:stCondLst>
                                      <p:childTnLst>
                                        <p:set>
                                          <p:cBhvr>
                                            <p:cTn id="130" dur="1" fill="hold">
                                              <p:stCondLst>
                                                <p:cond delay="0"/>
                                              </p:stCondLst>
                                            </p:cTn>
                                            <p:tgtEl>
                                              <p:spTgt spid="32"/>
                                            </p:tgtEl>
                                            <p:attrNameLst>
                                              <p:attrName>style.visibility</p:attrName>
                                            </p:attrNameLst>
                                          </p:cBhvr>
                                          <p:to>
                                            <p:strVal val="visible"/>
                                          </p:to>
                                        </p:set>
                                        <p:anim calcmode="lin" valueType="num" p14:bounceEnd="50000">
                                          <p:cBhvr additive="base">
                                            <p:cTn id="131" dur="3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132" dur="3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7" grpId="1" animBg="1"/>
          <p:bldP spid="11" grpId="0"/>
          <p:bldP spid="12" grpId="0"/>
          <p:bldP spid="13" grpId="0" animBg="1"/>
          <p:bldP spid="14" grpId="0" animBg="1"/>
          <p:bldP spid="14" grpId="1" animBg="1"/>
          <p:bldP spid="18" grpId="0"/>
          <p:bldP spid="19" grpId="0"/>
          <p:bldP spid="20" grpId="0" animBg="1"/>
          <p:bldP spid="21" grpId="0" animBg="1"/>
          <p:bldP spid="21" grpId="1" animBg="1"/>
          <p:bldP spid="25" grpId="0"/>
          <p:bldP spid="26" grpId="0"/>
          <p:bldP spid="27" grpId="0" animBg="1"/>
          <p:bldP spid="28" grpId="0" animBg="1"/>
          <p:bldP spid="28" grpId="1" animBg="1"/>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1200"/>
                                            <p:tgtEl>
                                              <p:spTgt spid="6"/>
                                            </p:tgtEl>
                                          </p:cBhvr>
                                        </p:animEffect>
                                      </p:childTnLst>
                                    </p:cTn>
                                  </p:par>
                                </p:childTnLst>
                              </p:cTn>
                            </p:par>
                            <p:par>
                              <p:cTn id="17" fill="hold">
                                <p:stCondLst>
                                  <p:cond delay="17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200" fill="hold"/>
                                            <p:tgtEl>
                                              <p:spTgt spid="7"/>
                                            </p:tgtEl>
                                            <p:attrNameLst>
                                              <p:attrName>ppt_w</p:attrName>
                                            </p:attrNameLst>
                                          </p:cBhvr>
                                          <p:tavLst>
                                            <p:tav tm="0">
                                              <p:val>
                                                <p:fltVal val="0"/>
                                              </p:val>
                                            </p:tav>
                                            <p:tav tm="100000">
                                              <p:val>
                                                <p:strVal val="#ppt_w"/>
                                              </p:val>
                                            </p:tav>
                                          </p:tavLst>
                                        </p:anim>
                                        <p:anim calcmode="lin" valueType="num">
                                          <p:cBhvr>
                                            <p:cTn id="21" dur="200" fill="hold"/>
                                            <p:tgtEl>
                                              <p:spTgt spid="7"/>
                                            </p:tgtEl>
                                            <p:attrNameLst>
                                              <p:attrName>ppt_h</p:attrName>
                                            </p:attrNameLst>
                                          </p:cBhvr>
                                          <p:tavLst>
                                            <p:tav tm="0">
                                              <p:val>
                                                <p:fltVal val="0"/>
                                              </p:val>
                                            </p:tav>
                                            <p:tav tm="100000">
                                              <p:val>
                                                <p:strVal val="#ppt_h"/>
                                              </p:val>
                                            </p:tav>
                                          </p:tavLst>
                                        </p:anim>
                                        <p:animEffect transition="in" filter="fade">
                                          <p:cBhvr>
                                            <p:cTn id="22" dur="200"/>
                                            <p:tgtEl>
                                              <p:spTgt spid="7"/>
                                            </p:tgtEl>
                                          </p:cBhvr>
                                        </p:animEffect>
                                      </p:childTnLst>
                                    </p:cTn>
                                  </p:par>
                                  <p:par>
                                    <p:cTn id="23" presetID="6" presetClass="emph" presetSubtype="0" autoRev="1" fill="hold" grpId="1" nodeType="withEffect">
                                      <p:stCondLst>
                                        <p:cond delay="150"/>
                                      </p:stCondLst>
                                      <p:childTnLst>
                                        <p:animScale>
                                          <p:cBhvr>
                                            <p:cTn id="24" dur="100" fill="hold"/>
                                            <p:tgtEl>
                                              <p:spTgt spid="7"/>
                                            </p:tgtEl>
                                          </p:cBhvr>
                                          <p:by x="130000" y="130000"/>
                                        </p:animScale>
                                      </p:childTnLst>
                                    </p:cTn>
                                  </p:par>
                                </p:childTnLst>
                              </p:cTn>
                            </p:par>
                            <p:par>
                              <p:cTn id="25" fill="hold">
                                <p:stCondLst>
                                  <p:cond delay="205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200" fill="hold"/>
                                            <p:tgtEl>
                                              <p:spTgt spid="8"/>
                                            </p:tgtEl>
                                            <p:attrNameLst>
                                              <p:attrName>ppt_w</p:attrName>
                                            </p:attrNameLst>
                                          </p:cBhvr>
                                          <p:tavLst>
                                            <p:tav tm="0">
                                              <p:val>
                                                <p:fltVal val="0"/>
                                              </p:val>
                                            </p:tav>
                                            <p:tav tm="100000">
                                              <p:val>
                                                <p:strVal val="#ppt_w"/>
                                              </p:val>
                                            </p:tav>
                                          </p:tavLst>
                                        </p:anim>
                                        <p:anim calcmode="lin" valueType="num">
                                          <p:cBhvr>
                                            <p:cTn id="29" dur="200" fill="hold"/>
                                            <p:tgtEl>
                                              <p:spTgt spid="8"/>
                                            </p:tgtEl>
                                            <p:attrNameLst>
                                              <p:attrName>ppt_h</p:attrName>
                                            </p:attrNameLst>
                                          </p:cBhvr>
                                          <p:tavLst>
                                            <p:tav tm="0">
                                              <p:val>
                                                <p:fltVal val="0"/>
                                              </p:val>
                                            </p:tav>
                                            <p:tav tm="100000">
                                              <p:val>
                                                <p:strVal val="#ppt_h"/>
                                              </p:val>
                                            </p:tav>
                                          </p:tavLst>
                                        </p:anim>
                                        <p:animEffect transition="in" filter="fade">
                                          <p:cBhvr>
                                            <p:cTn id="30" dur="200"/>
                                            <p:tgtEl>
                                              <p:spTgt spid="8"/>
                                            </p:tgtEl>
                                          </p:cBhvr>
                                        </p:animEffect>
                                      </p:childTnLst>
                                    </p:cTn>
                                  </p:par>
                                  <p:par>
                                    <p:cTn id="31" presetID="6" presetClass="emph" presetSubtype="0" autoRev="1" fill="hold" nodeType="withEffect">
                                      <p:stCondLst>
                                        <p:cond delay="150"/>
                                      </p:stCondLst>
                                      <p:childTnLst>
                                        <p:animScale>
                                          <p:cBhvr>
                                            <p:cTn id="32" dur="100" fill="hold"/>
                                            <p:tgtEl>
                                              <p:spTgt spid="8"/>
                                            </p:tgtEl>
                                          </p:cBhvr>
                                          <p:by x="130000" y="130000"/>
                                        </p:animScale>
                                      </p:childTnLst>
                                    </p:cTn>
                                  </p:par>
                                </p:childTnLst>
                              </p:cTn>
                            </p:par>
                            <p:par>
                              <p:cTn id="33" fill="hold">
                                <p:stCondLst>
                                  <p:cond delay="2400"/>
                                </p:stCondLst>
                                <p:childTnLst>
                                  <p:par>
                                    <p:cTn id="34" presetID="2"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300" fill="hold"/>
                                            <p:tgtEl>
                                              <p:spTgt spid="12"/>
                                            </p:tgtEl>
                                            <p:attrNameLst>
                                              <p:attrName>ppt_x</p:attrName>
                                            </p:attrNameLst>
                                          </p:cBhvr>
                                          <p:tavLst>
                                            <p:tav tm="0">
                                              <p:val>
                                                <p:strVal val="#ppt_x"/>
                                              </p:val>
                                            </p:tav>
                                            <p:tav tm="100000">
                                              <p:val>
                                                <p:strVal val="#ppt_x"/>
                                              </p:val>
                                            </p:tav>
                                          </p:tavLst>
                                        </p:anim>
                                        <p:anim calcmode="lin" valueType="num">
                                          <p:cBhvr additive="base">
                                            <p:cTn id="37" dur="300" fill="hold"/>
                                            <p:tgtEl>
                                              <p:spTgt spid="12"/>
                                            </p:tgtEl>
                                            <p:attrNameLst>
                                              <p:attrName>ppt_y</p:attrName>
                                            </p:attrNameLst>
                                          </p:cBhvr>
                                          <p:tavLst>
                                            <p:tav tm="0">
                                              <p:val>
                                                <p:strVal val="1+#ppt_h/2"/>
                                              </p:val>
                                            </p:tav>
                                            <p:tav tm="100000">
                                              <p:val>
                                                <p:strVal val="#ppt_y"/>
                                              </p:val>
                                            </p:tav>
                                          </p:tavLst>
                                        </p:anim>
                                      </p:childTnLst>
                                    </p:cTn>
                                  </p:par>
                                </p:childTnLst>
                              </p:cTn>
                            </p:par>
                            <p:par>
                              <p:cTn id="38" fill="hold">
                                <p:stCondLst>
                                  <p:cond delay="2700"/>
                                </p:stCondLst>
                                <p:childTnLst>
                                  <p:par>
                                    <p:cTn id="39" presetID="2" presetClass="entr" presetSubtype="4"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300" fill="hold"/>
                                            <p:tgtEl>
                                              <p:spTgt spid="11"/>
                                            </p:tgtEl>
                                            <p:attrNameLst>
                                              <p:attrName>ppt_x</p:attrName>
                                            </p:attrNameLst>
                                          </p:cBhvr>
                                          <p:tavLst>
                                            <p:tav tm="0">
                                              <p:val>
                                                <p:strVal val="#ppt_x"/>
                                              </p:val>
                                            </p:tav>
                                            <p:tav tm="100000">
                                              <p:val>
                                                <p:strVal val="#ppt_x"/>
                                              </p:val>
                                            </p:tav>
                                          </p:tavLst>
                                        </p:anim>
                                        <p:anim calcmode="lin" valueType="num">
                                          <p:cBhvr additive="base">
                                            <p:cTn id="42" dur="300" fill="hold"/>
                                            <p:tgtEl>
                                              <p:spTgt spid="11"/>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1"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heel(1)">
                                          <p:cBhvr>
                                            <p:cTn id="46" dur="1200"/>
                                            <p:tgtEl>
                                              <p:spTgt spid="13"/>
                                            </p:tgtEl>
                                          </p:cBhvr>
                                        </p:animEffect>
                                      </p:childTnLst>
                                    </p:cTn>
                                  </p:par>
                                </p:childTnLst>
                              </p:cTn>
                            </p:par>
                            <p:par>
                              <p:cTn id="47" fill="hold">
                                <p:stCondLst>
                                  <p:cond delay="4200"/>
                                </p:stCondLst>
                                <p:childTnLst>
                                  <p:par>
                                    <p:cTn id="48" presetID="53" presetClass="entr" presetSubtype="16"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200" fill="hold"/>
                                            <p:tgtEl>
                                              <p:spTgt spid="14"/>
                                            </p:tgtEl>
                                            <p:attrNameLst>
                                              <p:attrName>ppt_w</p:attrName>
                                            </p:attrNameLst>
                                          </p:cBhvr>
                                          <p:tavLst>
                                            <p:tav tm="0">
                                              <p:val>
                                                <p:fltVal val="0"/>
                                              </p:val>
                                            </p:tav>
                                            <p:tav tm="100000">
                                              <p:val>
                                                <p:strVal val="#ppt_w"/>
                                              </p:val>
                                            </p:tav>
                                          </p:tavLst>
                                        </p:anim>
                                        <p:anim calcmode="lin" valueType="num">
                                          <p:cBhvr>
                                            <p:cTn id="51" dur="200" fill="hold"/>
                                            <p:tgtEl>
                                              <p:spTgt spid="14"/>
                                            </p:tgtEl>
                                            <p:attrNameLst>
                                              <p:attrName>ppt_h</p:attrName>
                                            </p:attrNameLst>
                                          </p:cBhvr>
                                          <p:tavLst>
                                            <p:tav tm="0">
                                              <p:val>
                                                <p:fltVal val="0"/>
                                              </p:val>
                                            </p:tav>
                                            <p:tav tm="100000">
                                              <p:val>
                                                <p:strVal val="#ppt_h"/>
                                              </p:val>
                                            </p:tav>
                                          </p:tavLst>
                                        </p:anim>
                                        <p:animEffect transition="in" filter="fade">
                                          <p:cBhvr>
                                            <p:cTn id="52" dur="200"/>
                                            <p:tgtEl>
                                              <p:spTgt spid="14"/>
                                            </p:tgtEl>
                                          </p:cBhvr>
                                        </p:animEffect>
                                      </p:childTnLst>
                                    </p:cTn>
                                  </p:par>
                                  <p:par>
                                    <p:cTn id="53" presetID="6" presetClass="emph" presetSubtype="0" autoRev="1" fill="hold" grpId="1" nodeType="withEffect">
                                      <p:stCondLst>
                                        <p:cond delay="150"/>
                                      </p:stCondLst>
                                      <p:childTnLst>
                                        <p:animScale>
                                          <p:cBhvr>
                                            <p:cTn id="54" dur="100" fill="hold"/>
                                            <p:tgtEl>
                                              <p:spTgt spid="14"/>
                                            </p:tgtEl>
                                          </p:cBhvr>
                                          <p:by x="130000" y="130000"/>
                                        </p:animScale>
                                      </p:childTnLst>
                                    </p:cTn>
                                  </p:par>
                                </p:childTnLst>
                              </p:cTn>
                            </p:par>
                            <p:par>
                              <p:cTn id="55" fill="hold">
                                <p:stCondLst>
                                  <p:cond delay="4550"/>
                                </p:stCondLst>
                                <p:childTnLst>
                                  <p:par>
                                    <p:cTn id="56" presetID="53" presetClass="entr" presetSubtype="16"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200" fill="hold"/>
                                            <p:tgtEl>
                                              <p:spTgt spid="15"/>
                                            </p:tgtEl>
                                            <p:attrNameLst>
                                              <p:attrName>ppt_w</p:attrName>
                                            </p:attrNameLst>
                                          </p:cBhvr>
                                          <p:tavLst>
                                            <p:tav tm="0">
                                              <p:val>
                                                <p:fltVal val="0"/>
                                              </p:val>
                                            </p:tav>
                                            <p:tav tm="100000">
                                              <p:val>
                                                <p:strVal val="#ppt_w"/>
                                              </p:val>
                                            </p:tav>
                                          </p:tavLst>
                                        </p:anim>
                                        <p:anim calcmode="lin" valueType="num">
                                          <p:cBhvr>
                                            <p:cTn id="59" dur="200" fill="hold"/>
                                            <p:tgtEl>
                                              <p:spTgt spid="15"/>
                                            </p:tgtEl>
                                            <p:attrNameLst>
                                              <p:attrName>ppt_h</p:attrName>
                                            </p:attrNameLst>
                                          </p:cBhvr>
                                          <p:tavLst>
                                            <p:tav tm="0">
                                              <p:val>
                                                <p:fltVal val="0"/>
                                              </p:val>
                                            </p:tav>
                                            <p:tav tm="100000">
                                              <p:val>
                                                <p:strVal val="#ppt_h"/>
                                              </p:val>
                                            </p:tav>
                                          </p:tavLst>
                                        </p:anim>
                                        <p:animEffect transition="in" filter="fade">
                                          <p:cBhvr>
                                            <p:cTn id="60" dur="200"/>
                                            <p:tgtEl>
                                              <p:spTgt spid="15"/>
                                            </p:tgtEl>
                                          </p:cBhvr>
                                        </p:animEffect>
                                      </p:childTnLst>
                                    </p:cTn>
                                  </p:par>
                                  <p:par>
                                    <p:cTn id="61" presetID="6" presetClass="emph" presetSubtype="0" autoRev="1" fill="hold" nodeType="withEffect">
                                      <p:stCondLst>
                                        <p:cond delay="150"/>
                                      </p:stCondLst>
                                      <p:childTnLst>
                                        <p:animScale>
                                          <p:cBhvr>
                                            <p:cTn id="62" dur="100" fill="hold"/>
                                            <p:tgtEl>
                                              <p:spTgt spid="15"/>
                                            </p:tgtEl>
                                          </p:cBhvr>
                                          <p:by x="130000" y="130000"/>
                                        </p:animScale>
                                      </p:childTnLst>
                                    </p:cTn>
                                  </p:par>
                                </p:childTnLst>
                              </p:cTn>
                            </p:par>
                            <p:par>
                              <p:cTn id="63" fill="hold">
                                <p:stCondLst>
                                  <p:cond delay="4900"/>
                                </p:stCondLst>
                                <p:childTnLst>
                                  <p:par>
                                    <p:cTn id="64" presetID="2" presetClass="entr" presetSubtype="4"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300" fill="hold"/>
                                            <p:tgtEl>
                                              <p:spTgt spid="19"/>
                                            </p:tgtEl>
                                            <p:attrNameLst>
                                              <p:attrName>ppt_x</p:attrName>
                                            </p:attrNameLst>
                                          </p:cBhvr>
                                          <p:tavLst>
                                            <p:tav tm="0">
                                              <p:val>
                                                <p:strVal val="#ppt_x"/>
                                              </p:val>
                                            </p:tav>
                                            <p:tav tm="100000">
                                              <p:val>
                                                <p:strVal val="#ppt_x"/>
                                              </p:val>
                                            </p:tav>
                                          </p:tavLst>
                                        </p:anim>
                                        <p:anim calcmode="lin" valueType="num">
                                          <p:cBhvr additive="base">
                                            <p:cTn id="67" dur="300" fill="hold"/>
                                            <p:tgtEl>
                                              <p:spTgt spid="19"/>
                                            </p:tgtEl>
                                            <p:attrNameLst>
                                              <p:attrName>ppt_y</p:attrName>
                                            </p:attrNameLst>
                                          </p:cBhvr>
                                          <p:tavLst>
                                            <p:tav tm="0">
                                              <p:val>
                                                <p:strVal val="1+#ppt_h/2"/>
                                              </p:val>
                                            </p:tav>
                                            <p:tav tm="100000">
                                              <p:val>
                                                <p:strVal val="#ppt_y"/>
                                              </p:val>
                                            </p:tav>
                                          </p:tavLst>
                                        </p:anim>
                                      </p:childTnLst>
                                    </p:cTn>
                                  </p:par>
                                </p:childTnLst>
                              </p:cTn>
                            </p:par>
                            <p:par>
                              <p:cTn id="68" fill="hold">
                                <p:stCondLst>
                                  <p:cond delay="5200"/>
                                </p:stCondLst>
                                <p:childTnLst>
                                  <p:par>
                                    <p:cTn id="69" presetID="2" presetClass="entr" presetSubtype="4"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300" fill="hold"/>
                                            <p:tgtEl>
                                              <p:spTgt spid="18"/>
                                            </p:tgtEl>
                                            <p:attrNameLst>
                                              <p:attrName>ppt_x</p:attrName>
                                            </p:attrNameLst>
                                          </p:cBhvr>
                                          <p:tavLst>
                                            <p:tav tm="0">
                                              <p:val>
                                                <p:strVal val="#ppt_x"/>
                                              </p:val>
                                            </p:tav>
                                            <p:tav tm="100000">
                                              <p:val>
                                                <p:strVal val="#ppt_x"/>
                                              </p:val>
                                            </p:tav>
                                          </p:tavLst>
                                        </p:anim>
                                        <p:anim calcmode="lin" valueType="num">
                                          <p:cBhvr additive="base">
                                            <p:cTn id="72" dur="300" fill="hold"/>
                                            <p:tgtEl>
                                              <p:spTgt spid="18"/>
                                            </p:tgtEl>
                                            <p:attrNameLst>
                                              <p:attrName>ppt_y</p:attrName>
                                            </p:attrNameLst>
                                          </p:cBhvr>
                                          <p:tavLst>
                                            <p:tav tm="0">
                                              <p:val>
                                                <p:strVal val="1+#ppt_h/2"/>
                                              </p:val>
                                            </p:tav>
                                            <p:tav tm="100000">
                                              <p:val>
                                                <p:strVal val="#ppt_y"/>
                                              </p:val>
                                            </p:tav>
                                          </p:tavLst>
                                        </p:anim>
                                      </p:childTnLst>
                                    </p:cTn>
                                  </p:par>
                                </p:childTnLst>
                              </p:cTn>
                            </p:par>
                            <p:par>
                              <p:cTn id="73" fill="hold">
                                <p:stCondLst>
                                  <p:cond delay="5500"/>
                                </p:stCondLst>
                                <p:childTnLst>
                                  <p:par>
                                    <p:cTn id="74" presetID="21" presetClass="entr" presetSubtype="1"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heel(1)">
                                          <p:cBhvr>
                                            <p:cTn id="76" dur="1200"/>
                                            <p:tgtEl>
                                              <p:spTgt spid="20"/>
                                            </p:tgtEl>
                                          </p:cBhvr>
                                        </p:animEffect>
                                      </p:childTnLst>
                                    </p:cTn>
                                  </p:par>
                                </p:childTnLst>
                              </p:cTn>
                            </p:par>
                            <p:par>
                              <p:cTn id="77" fill="hold">
                                <p:stCondLst>
                                  <p:cond delay="6700"/>
                                </p:stCondLst>
                                <p:childTnLst>
                                  <p:par>
                                    <p:cTn id="78" presetID="53" presetClass="entr" presetSubtype="16"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200" fill="hold"/>
                                            <p:tgtEl>
                                              <p:spTgt spid="21"/>
                                            </p:tgtEl>
                                            <p:attrNameLst>
                                              <p:attrName>ppt_w</p:attrName>
                                            </p:attrNameLst>
                                          </p:cBhvr>
                                          <p:tavLst>
                                            <p:tav tm="0">
                                              <p:val>
                                                <p:fltVal val="0"/>
                                              </p:val>
                                            </p:tav>
                                            <p:tav tm="100000">
                                              <p:val>
                                                <p:strVal val="#ppt_w"/>
                                              </p:val>
                                            </p:tav>
                                          </p:tavLst>
                                        </p:anim>
                                        <p:anim calcmode="lin" valueType="num">
                                          <p:cBhvr>
                                            <p:cTn id="81" dur="200" fill="hold"/>
                                            <p:tgtEl>
                                              <p:spTgt spid="21"/>
                                            </p:tgtEl>
                                            <p:attrNameLst>
                                              <p:attrName>ppt_h</p:attrName>
                                            </p:attrNameLst>
                                          </p:cBhvr>
                                          <p:tavLst>
                                            <p:tav tm="0">
                                              <p:val>
                                                <p:fltVal val="0"/>
                                              </p:val>
                                            </p:tav>
                                            <p:tav tm="100000">
                                              <p:val>
                                                <p:strVal val="#ppt_h"/>
                                              </p:val>
                                            </p:tav>
                                          </p:tavLst>
                                        </p:anim>
                                        <p:animEffect transition="in" filter="fade">
                                          <p:cBhvr>
                                            <p:cTn id="82" dur="200"/>
                                            <p:tgtEl>
                                              <p:spTgt spid="21"/>
                                            </p:tgtEl>
                                          </p:cBhvr>
                                        </p:animEffect>
                                      </p:childTnLst>
                                    </p:cTn>
                                  </p:par>
                                  <p:par>
                                    <p:cTn id="83" presetID="6" presetClass="emph" presetSubtype="0" autoRev="1" fill="hold" grpId="1" nodeType="withEffect">
                                      <p:stCondLst>
                                        <p:cond delay="150"/>
                                      </p:stCondLst>
                                      <p:childTnLst>
                                        <p:animScale>
                                          <p:cBhvr>
                                            <p:cTn id="84" dur="100" fill="hold"/>
                                            <p:tgtEl>
                                              <p:spTgt spid="21"/>
                                            </p:tgtEl>
                                          </p:cBhvr>
                                          <p:by x="130000" y="130000"/>
                                        </p:animScale>
                                      </p:childTnLst>
                                    </p:cTn>
                                  </p:par>
                                </p:childTnLst>
                              </p:cTn>
                            </p:par>
                            <p:par>
                              <p:cTn id="85" fill="hold">
                                <p:stCondLst>
                                  <p:cond delay="7050"/>
                                </p:stCondLst>
                                <p:childTnLst>
                                  <p:par>
                                    <p:cTn id="86" presetID="53" presetClass="entr" presetSubtype="16" fill="hold" nodeType="after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p:cTn id="88" dur="200" fill="hold"/>
                                            <p:tgtEl>
                                              <p:spTgt spid="22"/>
                                            </p:tgtEl>
                                            <p:attrNameLst>
                                              <p:attrName>ppt_w</p:attrName>
                                            </p:attrNameLst>
                                          </p:cBhvr>
                                          <p:tavLst>
                                            <p:tav tm="0">
                                              <p:val>
                                                <p:fltVal val="0"/>
                                              </p:val>
                                            </p:tav>
                                            <p:tav tm="100000">
                                              <p:val>
                                                <p:strVal val="#ppt_w"/>
                                              </p:val>
                                            </p:tav>
                                          </p:tavLst>
                                        </p:anim>
                                        <p:anim calcmode="lin" valueType="num">
                                          <p:cBhvr>
                                            <p:cTn id="89" dur="200" fill="hold"/>
                                            <p:tgtEl>
                                              <p:spTgt spid="22"/>
                                            </p:tgtEl>
                                            <p:attrNameLst>
                                              <p:attrName>ppt_h</p:attrName>
                                            </p:attrNameLst>
                                          </p:cBhvr>
                                          <p:tavLst>
                                            <p:tav tm="0">
                                              <p:val>
                                                <p:fltVal val="0"/>
                                              </p:val>
                                            </p:tav>
                                            <p:tav tm="100000">
                                              <p:val>
                                                <p:strVal val="#ppt_h"/>
                                              </p:val>
                                            </p:tav>
                                          </p:tavLst>
                                        </p:anim>
                                        <p:animEffect transition="in" filter="fade">
                                          <p:cBhvr>
                                            <p:cTn id="90" dur="200"/>
                                            <p:tgtEl>
                                              <p:spTgt spid="22"/>
                                            </p:tgtEl>
                                          </p:cBhvr>
                                        </p:animEffect>
                                      </p:childTnLst>
                                    </p:cTn>
                                  </p:par>
                                  <p:par>
                                    <p:cTn id="91" presetID="6" presetClass="emph" presetSubtype="0" autoRev="1" fill="hold" nodeType="withEffect">
                                      <p:stCondLst>
                                        <p:cond delay="150"/>
                                      </p:stCondLst>
                                      <p:childTnLst>
                                        <p:animScale>
                                          <p:cBhvr>
                                            <p:cTn id="92" dur="100" fill="hold"/>
                                            <p:tgtEl>
                                              <p:spTgt spid="22"/>
                                            </p:tgtEl>
                                          </p:cBhvr>
                                          <p:by x="130000" y="130000"/>
                                        </p:animScale>
                                      </p:childTnLst>
                                    </p:cTn>
                                  </p:par>
                                </p:childTnLst>
                              </p:cTn>
                            </p:par>
                            <p:par>
                              <p:cTn id="93" fill="hold">
                                <p:stCondLst>
                                  <p:cond delay="7400"/>
                                </p:stCondLst>
                                <p:childTnLst>
                                  <p:par>
                                    <p:cTn id="94" presetID="2" presetClass="entr" presetSubtype="4"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300" fill="hold"/>
                                            <p:tgtEl>
                                              <p:spTgt spid="26"/>
                                            </p:tgtEl>
                                            <p:attrNameLst>
                                              <p:attrName>ppt_x</p:attrName>
                                            </p:attrNameLst>
                                          </p:cBhvr>
                                          <p:tavLst>
                                            <p:tav tm="0">
                                              <p:val>
                                                <p:strVal val="#ppt_x"/>
                                              </p:val>
                                            </p:tav>
                                            <p:tav tm="100000">
                                              <p:val>
                                                <p:strVal val="#ppt_x"/>
                                              </p:val>
                                            </p:tav>
                                          </p:tavLst>
                                        </p:anim>
                                        <p:anim calcmode="lin" valueType="num">
                                          <p:cBhvr additive="base">
                                            <p:cTn id="97" dur="300" fill="hold"/>
                                            <p:tgtEl>
                                              <p:spTgt spid="26"/>
                                            </p:tgtEl>
                                            <p:attrNameLst>
                                              <p:attrName>ppt_y</p:attrName>
                                            </p:attrNameLst>
                                          </p:cBhvr>
                                          <p:tavLst>
                                            <p:tav tm="0">
                                              <p:val>
                                                <p:strVal val="1+#ppt_h/2"/>
                                              </p:val>
                                            </p:tav>
                                            <p:tav tm="100000">
                                              <p:val>
                                                <p:strVal val="#ppt_y"/>
                                              </p:val>
                                            </p:tav>
                                          </p:tavLst>
                                        </p:anim>
                                      </p:childTnLst>
                                    </p:cTn>
                                  </p:par>
                                </p:childTnLst>
                              </p:cTn>
                            </p:par>
                            <p:par>
                              <p:cTn id="98" fill="hold">
                                <p:stCondLst>
                                  <p:cond delay="7700"/>
                                </p:stCondLst>
                                <p:childTnLst>
                                  <p:par>
                                    <p:cTn id="99" presetID="2" presetClass="entr" presetSubtype="4"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 calcmode="lin" valueType="num">
                                          <p:cBhvr additive="base">
                                            <p:cTn id="101" dur="300" fill="hold"/>
                                            <p:tgtEl>
                                              <p:spTgt spid="25"/>
                                            </p:tgtEl>
                                            <p:attrNameLst>
                                              <p:attrName>ppt_x</p:attrName>
                                            </p:attrNameLst>
                                          </p:cBhvr>
                                          <p:tavLst>
                                            <p:tav tm="0">
                                              <p:val>
                                                <p:strVal val="#ppt_x"/>
                                              </p:val>
                                            </p:tav>
                                            <p:tav tm="100000">
                                              <p:val>
                                                <p:strVal val="#ppt_x"/>
                                              </p:val>
                                            </p:tav>
                                          </p:tavLst>
                                        </p:anim>
                                        <p:anim calcmode="lin" valueType="num">
                                          <p:cBhvr additive="base">
                                            <p:cTn id="102" dur="300" fill="hold"/>
                                            <p:tgtEl>
                                              <p:spTgt spid="25"/>
                                            </p:tgtEl>
                                            <p:attrNameLst>
                                              <p:attrName>ppt_y</p:attrName>
                                            </p:attrNameLst>
                                          </p:cBhvr>
                                          <p:tavLst>
                                            <p:tav tm="0">
                                              <p:val>
                                                <p:strVal val="1+#ppt_h/2"/>
                                              </p:val>
                                            </p:tav>
                                            <p:tav tm="100000">
                                              <p:val>
                                                <p:strVal val="#ppt_y"/>
                                              </p:val>
                                            </p:tav>
                                          </p:tavLst>
                                        </p:anim>
                                      </p:childTnLst>
                                    </p:cTn>
                                  </p:par>
                                </p:childTnLst>
                              </p:cTn>
                            </p:par>
                            <p:par>
                              <p:cTn id="103" fill="hold">
                                <p:stCondLst>
                                  <p:cond delay="8000"/>
                                </p:stCondLst>
                                <p:childTnLst>
                                  <p:par>
                                    <p:cTn id="104" presetID="21" presetClass="entr" presetSubtype="1" fill="hold" grpId="0" nodeType="after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heel(1)">
                                          <p:cBhvr>
                                            <p:cTn id="106" dur="1200"/>
                                            <p:tgtEl>
                                              <p:spTgt spid="27"/>
                                            </p:tgtEl>
                                          </p:cBhvr>
                                        </p:animEffect>
                                      </p:childTnLst>
                                    </p:cTn>
                                  </p:par>
                                </p:childTnLst>
                              </p:cTn>
                            </p:par>
                            <p:par>
                              <p:cTn id="107" fill="hold">
                                <p:stCondLst>
                                  <p:cond delay="9200"/>
                                </p:stCondLst>
                                <p:childTnLst>
                                  <p:par>
                                    <p:cTn id="108" presetID="53" presetClass="entr" presetSubtype="16" fill="hold" grpId="0" nodeType="after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p:cTn id="110" dur="200" fill="hold"/>
                                            <p:tgtEl>
                                              <p:spTgt spid="28"/>
                                            </p:tgtEl>
                                            <p:attrNameLst>
                                              <p:attrName>ppt_w</p:attrName>
                                            </p:attrNameLst>
                                          </p:cBhvr>
                                          <p:tavLst>
                                            <p:tav tm="0">
                                              <p:val>
                                                <p:fltVal val="0"/>
                                              </p:val>
                                            </p:tav>
                                            <p:tav tm="100000">
                                              <p:val>
                                                <p:strVal val="#ppt_w"/>
                                              </p:val>
                                            </p:tav>
                                          </p:tavLst>
                                        </p:anim>
                                        <p:anim calcmode="lin" valueType="num">
                                          <p:cBhvr>
                                            <p:cTn id="111" dur="200" fill="hold"/>
                                            <p:tgtEl>
                                              <p:spTgt spid="28"/>
                                            </p:tgtEl>
                                            <p:attrNameLst>
                                              <p:attrName>ppt_h</p:attrName>
                                            </p:attrNameLst>
                                          </p:cBhvr>
                                          <p:tavLst>
                                            <p:tav tm="0">
                                              <p:val>
                                                <p:fltVal val="0"/>
                                              </p:val>
                                            </p:tav>
                                            <p:tav tm="100000">
                                              <p:val>
                                                <p:strVal val="#ppt_h"/>
                                              </p:val>
                                            </p:tav>
                                          </p:tavLst>
                                        </p:anim>
                                        <p:animEffect transition="in" filter="fade">
                                          <p:cBhvr>
                                            <p:cTn id="112" dur="200"/>
                                            <p:tgtEl>
                                              <p:spTgt spid="28"/>
                                            </p:tgtEl>
                                          </p:cBhvr>
                                        </p:animEffect>
                                      </p:childTnLst>
                                    </p:cTn>
                                  </p:par>
                                  <p:par>
                                    <p:cTn id="113" presetID="6" presetClass="emph" presetSubtype="0" autoRev="1" fill="hold" grpId="1" nodeType="withEffect">
                                      <p:stCondLst>
                                        <p:cond delay="150"/>
                                      </p:stCondLst>
                                      <p:childTnLst>
                                        <p:animScale>
                                          <p:cBhvr>
                                            <p:cTn id="114" dur="100" fill="hold"/>
                                            <p:tgtEl>
                                              <p:spTgt spid="28"/>
                                            </p:tgtEl>
                                          </p:cBhvr>
                                          <p:by x="130000" y="130000"/>
                                        </p:animScale>
                                      </p:childTnLst>
                                    </p:cTn>
                                  </p:par>
                                </p:childTnLst>
                              </p:cTn>
                            </p:par>
                            <p:par>
                              <p:cTn id="115" fill="hold">
                                <p:stCondLst>
                                  <p:cond delay="9550"/>
                                </p:stCondLst>
                                <p:childTnLst>
                                  <p:par>
                                    <p:cTn id="116" presetID="53" presetClass="entr" presetSubtype="16" fill="hold" nodeType="afterEffect">
                                      <p:stCondLst>
                                        <p:cond delay="0"/>
                                      </p:stCondLst>
                                      <p:childTnLst>
                                        <p:set>
                                          <p:cBhvr>
                                            <p:cTn id="117" dur="1" fill="hold">
                                              <p:stCondLst>
                                                <p:cond delay="0"/>
                                              </p:stCondLst>
                                            </p:cTn>
                                            <p:tgtEl>
                                              <p:spTgt spid="29"/>
                                            </p:tgtEl>
                                            <p:attrNameLst>
                                              <p:attrName>style.visibility</p:attrName>
                                            </p:attrNameLst>
                                          </p:cBhvr>
                                          <p:to>
                                            <p:strVal val="visible"/>
                                          </p:to>
                                        </p:set>
                                        <p:anim calcmode="lin" valueType="num">
                                          <p:cBhvr>
                                            <p:cTn id="118" dur="200" fill="hold"/>
                                            <p:tgtEl>
                                              <p:spTgt spid="29"/>
                                            </p:tgtEl>
                                            <p:attrNameLst>
                                              <p:attrName>ppt_w</p:attrName>
                                            </p:attrNameLst>
                                          </p:cBhvr>
                                          <p:tavLst>
                                            <p:tav tm="0">
                                              <p:val>
                                                <p:fltVal val="0"/>
                                              </p:val>
                                            </p:tav>
                                            <p:tav tm="100000">
                                              <p:val>
                                                <p:strVal val="#ppt_w"/>
                                              </p:val>
                                            </p:tav>
                                          </p:tavLst>
                                        </p:anim>
                                        <p:anim calcmode="lin" valueType="num">
                                          <p:cBhvr>
                                            <p:cTn id="119" dur="200" fill="hold"/>
                                            <p:tgtEl>
                                              <p:spTgt spid="29"/>
                                            </p:tgtEl>
                                            <p:attrNameLst>
                                              <p:attrName>ppt_h</p:attrName>
                                            </p:attrNameLst>
                                          </p:cBhvr>
                                          <p:tavLst>
                                            <p:tav tm="0">
                                              <p:val>
                                                <p:fltVal val="0"/>
                                              </p:val>
                                            </p:tav>
                                            <p:tav tm="100000">
                                              <p:val>
                                                <p:strVal val="#ppt_h"/>
                                              </p:val>
                                            </p:tav>
                                          </p:tavLst>
                                        </p:anim>
                                        <p:animEffect transition="in" filter="fade">
                                          <p:cBhvr>
                                            <p:cTn id="120" dur="200"/>
                                            <p:tgtEl>
                                              <p:spTgt spid="29"/>
                                            </p:tgtEl>
                                          </p:cBhvr>
                                        </p:animEffect>
                                      </p:childTnLst>
                                    </p:cTn>
                                  </p:par>
                                  <p:par>
                                    <p:cTn id="121" presetID="6" presetClass="emph" presetSubtype="0" autoRev="1" fill="hold" nodeType="withEffect">
                                      <p:stCondLst>
                                        <p:cond delay="150"/>
                                      </p:stCondLst>
                                      <p:childTnLst>
                                        <p:animScale>
                                          <p:cBhvr>
                                            <p:cTn id="122" dur="100" fill="hold"/>
                                            <p:tgtEl>
                                              <p:spTgt spid="29"/>
                                            </p:tgtEl>
                                          </p:cBhvr>
                                          <p:by x="130000" y="130000"/>
                                        </p:animScale>
                                      </p:childTnLst>
                                    </p:cTn>
                                  </p:par>
                                </p:childTnLst>
                              </p:cTn>
                            </p:par>
                            <p:par>
                              <p:cTn id="123" fill="hold">
                                <p:stCondLst>
                                  <p:cond delay="9900"/>
                                </p:stCondLst>
                                <p:childTnLst>
                                  <p:par>
                                    <p:cTn id="124" presetID="2" presetClass="entr" presetSubtype="4" fill="hold" grpId="0" nodeType="afterEffect">
                                      <p:stCondLst>
                                        <p:cond delay="0"/>
                                      </p:stCondLst>
                                      <p:childTnLst>
                                        <p:set>
                                          <p:cBhvr>
                                            <p:cTn id="125" dur="1" fill="hold">
                                              <p:stCondLst>
                                                <p:cond delay="0"/>
                                              </p:stCondLst>
                                            </p:cTn>
                                            <p:tgtEl>
                                              <p:spTgt spid="33"/>
                                            </p:tgtEl>
                                            <p:attrNameLst>
                                              <p:attrName>style.visibility</p:attrName>
                                            </p:attrNameLst>
                                          </p:cBhvr>
                                          <p:to>
                                            <p:strVal val="visible"/>
                                          </p:to>
                                        </p:set>
                                        <p:anim calcmode="lin" valueType="num">
                                          <p:cBhvr additive="base">
                                            <p:cTn id="126" dur="300" fill="hold"/>
                                            <p:tgtEl>
                                              <p:spTgt spid="33"/>
                                            </p:tgtEl>
                                            <p:attrNameLst>
                                              <p:attrName>ppt_x</p:attrName>
                                            </p:attrNameLst>
                                          </p:cBhvr>
                                          <p:tavLst>
                                            <p:tav tm="0">
                                              <p:val>
                                                <p:strVal val="#ppt_x"/>
                                              </p:val>
                                            </p:tav>
                                            <p:tav tm="100000">
                                              <p:val>
                                                <p:strVal val="#ppt_x"/>
                                              </p:val>
                                            </p:tav>
                                          </p:tavLst>
                                        </p:anim>
                                        <p:anim calcmode="lin" valueType="num">
                                          <p:cBhvr additive="base">
                                            <p:cTn id="127" dur="300" fill="hold"/>
                                            <p:tgtEl>
                                              <p:spTgt spid="33"/>
                                            </p:tgtEl>
                                            <p:attrNameLst>
                                              <p:attrName>ppt_y</p:attrName>
                                            </p:attrNameLst>
                                          </p:cBhvr>
                                          <p:tavLst>
                                            <p:tav tm="0">
                                              <p:val>
                                                <p:strVal val="1+#ppt_h/2"/>
                                              </p:val>
                                            </p:tav>
                                            <p:tav tm="100000">
                                              <p:val>
                                                <p:strVal val="#ppt_y"/>
                                              </p:val>
                                            </p:tav>
                                          </p:tavLst>
                                        </p:anim>
                                      </p:childTnLst>
                                    </p:cTn>
                                  </p:par>
                                </p:childTnLst>
                              </p:cTn>
                            </p:par>
                            <p:par>
                              <p:cTn id="128" fill="hold">
                                <p:stCondLst>
                                  <p:cond delay="10200"/>
                                </p:stCondLst>
                                <p:childTnLst>
                                  <p:par>
                                    <p:cTn id="129" presetID="2" presetClass="entr" presetSubtype="4" fill="hold" grpId="0" nodeType="afterEffect">
                                      <p:stCondLst>
                                        <p:cond delay="0"/>
                                      </p:stCondLst>
                                      <p:childTnLst>
                                        <p:set>
                                          <p:cBhvr>
                                            <p:cTn id="130" dur="1" fill="hold">
                                              <p:stCondLst>
                                                <p:cond delay="0"/>
                                              </p:stCondLst>
                                            </p:cTn>
                                            <p:tgtEl>
                                              <p:spTgt spid="32"/>
                                            </p:tgtEl>
                                            <p:attrNameLst>
                                              <p:attrName>style.visibility</p:attrName>
                                            </p:attrNameLst>
                                          </p:cBhvr>
                                          <p:to>
                                            <p:strVal val="visible"/>
                                          </p:to>
                                        </p:set>
                                        <p:anim calcmode="lin" valueType="num">
                                          <p:cBhvr additive="base">
                                            <p:cTn id="131" dur="300" fill="hold"/>
                                            <p:tgtEl>
                                              <p:spTgt spid="32"/>
                                            </p:tgtEl>
                                            <p:attrNameLst>
                                              <p:attrName>ppt_x</p:attrName>
                                            </p:attrNameLst>
                                          </p:cBhvr>
                                          <p:tavLst>
                                            <p:tav tm="0">
                                              <p:val>
                                                <p:strVal val="#ppt_x"/>
                                              </p:val>
                                            </p:tav>
                                            <p:tav tm="100000">
                                              <p:val>
                                                <p:strVal val="#ppt_x"/>
                                              </p:val>
                                            </p:tav>
                                          </p:tavLst>
                                        </p:anim>
                                        <p:anim calcmode="lin" valueType="num">
                                          <p:cBhvr additive="base">
                                            <p:cTn id="132" dur="3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7" grpId="1" animBg="1"/>
          <p:bldP spid="11" grpId="0"/>
          <p:bldP spid="12" grpId="0"/>
          <p:bldP spid="13" grpId="0" animBg="1"/>
          <p:bldP spid="14" grpId="0" animBg="1"/>
          <p:bldP spid="14" grpId="1" animBg="1"/>
          <p:bldP spid="18" grpId="0"/>
          <p:bldP spid="19" grpId="0"/>
          <p:bldP spid="20" grpId="0" animBg="1"/>
          <p:bldP spid="21" grpId="0" animBg="1"/>
          <p:bldP spid="21" grpId="1" animBg="1"/>
          <p:bldP spid="25" grpId="0"/>
          <p:bldP spid="26" grpId="0"/>
          <p:bldP spid="27" grpId="0" animBg="1"/>
          <p:bldP spid="28" grpId="0" animBg="1"/>
          <p:bldP spid="28" grpId="1" animBg="1"/>
          <p:bldP spid="32" grpId="0"/>
          <p:bldP spid="3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Oval 21"/>
          <p:cNvSpPr/>
          <p:nvPr/>
        </p:nvSpPr>
        <p:spPr>
          <a:xfrm>
            <a:off x="5548399" y="3498971"/>
            <a:ext cx="481409" cy="4814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微软雅黑" panose="020B0503020204020204" pitchFamily="34" charset="-122"/>
              <a:ea typeface="微软雅黑" panose="020B0503020204020204" pitchFamily="34" charset="-122"/>
            </a:endParaRPr>
          </a:p>
        </p:txBody>
      </p:sp>
      <p:sp>
        <p:nvSpPr>
          <p:cNvPr id="7" name="Oval 22"/>
          <p:cNvSpPr/>
          <p:nvPr/>
        </p:nvSpPr>
        <p:spPr>
          <a:xfrm>
            <a:off x="5548399" y="2943386"/>
            <a:ext cx="481409" cy="4814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微软雅黑" panose="020B0503020204020204" pitchFamily="34" charset="-122"/>
              <a:ea typeface="微软雅黑" panose="020B0503020204020204" pitchFamily="34" charset="-122"/>
            </a:endParaRPr>
          </a:p>
        </p:txBody>
      </p:sp>
      <p:sp>
        <p:nvSpPr>
          <p:cNvPr id="8" name="Oval 23"/>
          <p:cNvSpPr/>
          <p:nvPr/>
        </p:nvSpPr>
        <p:spPr>
          <a:xfrm>
            <a:off x="5548399" y="2031880"/>
            <a:ext cx="481409" cy="4814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微软雅黑" panose="020B0503020204020204" pitchFamily="34" charset="-122"/>
              <a:ea typeface="微软雅黑" panose="020B0503020204020204" pitchFamily="34" charset="-122"/>
            </a:endParaRPr>
          </a:p>
        </p:txBody>
      </p:sp>
      <p:sp>
        <p:nvSpPr>
          <p:cNvPr id="9" name="Oval 24"/>
          <p:cNvSpPr/>
          <p:nvPr/>
        </p:nvSpPr>
        <p:spPr>
          <a:xfrm>
            <a:off x="5548399" y="1476295"/>
            <a:ext cx="481409" cy="4814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微软雅黑" panose="020B0503020204020204" pitchFamily="34" charset="-122"/>
              <a:ea typeface="微软雅黑" panose="020B0503020204020204" pitchFamily="34" charset="-122"/>
            </a:endParaRPr>
          </a:p>
        </p:txBody>
      </p:sp>
      <p:sp>
        <p:nvSpPr>
          <p:cNvPr id="10" name="Rectangle 2"/>
          <p:cNvSpPr/>
          <p:nvPr/>
        </p:nvSpPr>
        <p:spPr>
          <a:xfrm>
            <a:off x="5585228" y="2056288"/>
            <a:ext cx="425116" cy="380873"/>
          </a:xfrm>
          <a:prstGeom prst="rect">
            <a:avLst/>
          </a:prstGeom>
        </p:spPr>
        <p:txBody>
          <a:bodyPr wrap="none" anchor="ctr">
            <a:spAutoFit/>
          </a:bodyPr>
          <a:lstStyle/>
          <a:p>
            <a:pPr algn="ctr"/>
            <a:r>
              <a:rPr lang="en-US" sz="1875" dirty="0">
                <a:solidFill>
                  <a:srgbClr val="FEFEFE"/>
                </a:solidFill>
                <a:latin typeface="微软雅黑" panose="020B0503020204020204" pitchFamily="34" charset="-122"/>
                <a:ea typeface="微软雅黑" panose="020B0503020204020204" pitchFamily="34" charset="-122"/>
              </a:rPr>
              <a:t></a:t>
            </a:r>
          </a:p>
        </p:txBody>
      </p:sp>
      <p:sp>
        <p:nvSpPr>
          <p:cNvPr id="11" name="Rectangle 3"/>
          <p:cNvSpPr/>
          <p:nvPr/>
        </p:nvSpPr>
        <p:spPr>
          <a:xfrm>
            <a:off x="5576546" y="2977043"/>
            <a:ext cx="425116" cy="380873"/>
          </a:xfrm>
          <a:prstGeom prst="rect">
            <a:avLst/>
          </a:prstGeom>
        </p:spPr>
        <p:txBody>
          <a:bodyPr wrap="none" anchor="ctr">
            <a:spAutoFit/>
          </a:bodyPr>
          <a:lstStyle/>
          <a:p>
            <a:pPr algn="ctr"/>
            <a:r>
              <a:rPr lang="en-US" sz="1875" dirty="0">
                <a:solidFill>
                  <a:srgbClr val="FEFEFE"/>
                </a:solidFill>
                <a:latin typeface="微软雅黑" panose="020B0503020204020204" pitchFamily="34" charset="-122"/>
                <a:ea typeface="微软雅黑" panose="020B0503020204020204" pitchFamily="34" charset="-122"/>
              </a:rPr>
              <a:t></a:t>
            </a:r>
          </a:p>
        </p:txBody>
      </p:sp>
      <p:sp>
        <p:nvSpPr>
          <p:cNvPr id="12" name="Rectangle 4"/>
          <p:cNvSpPr/>
          <p:nvPr/>
        </p:nvSpPr>
        <p:spPr>
          <a:xfrm>
            <a:off x="5576546" y="1508826"/>
            <a:ext cx="425116" cy="380873"/>
          </a:xfrm>
          <a:prstGeom prst="rect">
            <a:avLst/>
          </a:prstGeom>
        </p:spPr>
        <p:txBody>
          <a:bodyPr wrap="none" anchor="ctr">
            <a:spAutoFit/>
          </a:bodyPr>
          <a:lstStyle/>
          <a:p>
            <a:pPr algn="ctr"/>
            <a:r>
              <a:rPr lang="en-US" sz="1875" dirty="0">
                <a:solidFill>
                  <a:srgbClr val="FEFEFE"/>
                </a:solidFill>
                <a:latin typeface="微软雅黑" panose="020B0503020204020204" pitchFamily="34" charset="-122"/>
                <a:ea typeface="微软雅黑" panose="020B0503020204020204" pitchFamily="34" charset="-122"/>
              </a:rPr>
              <a:t></a:t>
            </a:r>
          </a:p>
        </p:txBody>
      </p:sp>
      <p:sp>
        <p:nvSpPr>
          <p:cNvPr id="13" name="Rectangle 5"/>
          <p:cNvSpPr/>
          <p:nvPr/>
        </p:nvSpPr>
        <p:spPr>
          <a:xfrm>
            <a:off x="5576546" y="3559231"/>
            <a:ext cx="425116" cy="380873"/>
          </a:xfrm>
          <a:prstGeom prst="rect">
            <a:avLst/>
          </a:prstGeom>
        </p:spPr>
        <p:txBody>
          <a:bodyPr wrap="none" anchor="ctr">
            <a:spAutoFit/>
          </a:bodyPr>
          <a:lstStyle/>
          <a:p>
            <a:pPr algn="ctr"/>
            <a:r>
              <a:rPr lang="en-US" sz="1875" dirty="0">
                <a:solidFill>
                  <a:srgbClr val="FEFEFE"/>
                </a:solidFill>
                <a:latin typeface="微软雅黑" panose="020B0503020204020204" pitchFamily="34" charset="-122"/>
                <a:ea typeface="微软雅黑" panose="020B0503020204020204" pitchFamily="34" charset="-122"/>
              </a:rPr>
              <a:t></a:t>
            </a:r>
          </a:p>
        </p:txBody>
      </p:sp>
      <p:sp>
        <p:nvSpPr>
          <p:cNvPr id="14" name="TextBox 8"/>
          <p:cNvSpPr txBox="1"/>
          <p:nvPr/>
        </p:nvSpPr>
        <p:spPr>
          <a:xfrm>
            <a:off x="1704643" y="2065478"/>
            <a:ext cx="2648753" cy="400110"/>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TextBox 9"/>
          <p:cNvSpPr txBox="1"/>
          <p:nvPr/>
        </p:nvSpPr>
        <p:spPr>
          <a:xfrm>
            <a:off x="2712002" y="1515867"/>
            <a:ext cx="1641394" cy="307777"/>
          </a:xfrm>
          <a:prstGeom prst="rect">
            <a:avLst/>
          </a:prstGeom>
          <a:noFill/>
        </p:spPr>
        <p:txBody>
          <a:bodyPr wrap="square" numCol="1" spcCol="457200" rtlCol="0">
            <a:spAutoFit/>
          </a:bodyPr>
          <a:lstStyle/>
          <a:p>
            <a:r>
              <a:rPr lang="zh-CN" altLang="en-US" dirty="0">
                <a:solidFill>
                  <a:schemeClr val="accent5"/>
                </a:solidFill>
                <a:latin typeface="微软雅黑" panose="020B0503020204020204" pitchFamily="34" charset="-122"/>
                <a:ea typeface="微软雅黑" panose="020B0503020204020204" pitchFamily="34" charset="-122"/>
              </a:rPr>
              <a:t>单击编辑标题</a:t>
            </a:r>
          </a:p>
        </p:txBody>
      </p:sp>
      <p:sp>
        <p:nvSpPr>
          <p:cNvPr id="16" name="TextBox 10"/>
          <p:cNvSpPr txBox="1"/>
          <p:nvPr/>
        </p:nvSpPr>
        <p:spPr>
          <a:xfrm>
            <a:off x="1713174" y="1401198"/>
            <a:ext cx="1041315" cy="553998"/>
          </a:xfrm>
          <a:prstGeom prst="rect">
            <a:avLst/>
          </a:prstGeom>
          <a:noFill/>
        </p:spPr>
        <p:txBody>
          <a:bodyPr wrap="square" rtlCol="0">
            <a:spAutoFit/>
          </a:bodyPr>
          <a:lstStyle/>
          <a:p>
            <a:r>
              <a:rPr lang="en-US" sz="3000" b="1" dirty="0">
                <a:solidFill>
                  <a:schemeClr val="tx2"/>
                </a:solidFill>
                <a:latin typeface="微软雅黑" panose="020B0503020204020204" pitchFamily="34" charset="-122"/>
                <a:ea typeface="微软雅黑" panose="020B0503020204020204" pitchFamily="34" charset="-122"/>
                <a:cs typeface="Montserrat" charset="0"/>
              </a:rPr>
              <a:t>36%</a:t>
            </a:r>
          </a:p>
        </p:txBody>
      </p:sp>
      <p:sp>
        <p:nvSpPr>
          <p:cNvPr id="17" name="TextBox 16"/>
          <p:cNvSpPr txBox="1"/>
          <p:nvPr/>
        </p:nvSpPr>
        <p:spPr>
          <a:xfrm>
            <a:off x="1704643" y="3784319"/>
            <a:ext cx="2648753" cy="400110"/>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TextBox 17"/>
          <p:cNvSpPr txBox="1"/>
          <p:nvPr/>
        </p:nvSpPr>
        <p:spPr>
          <a:xfrm>
            <a:off x="2712002" y="3234708"/>
            <a:ext cx="1641394" cy="307777"/>
          </a:xfrm>
          <a:prstGeom prst="rect">
            <a:avLst/>
          </a:prstGeom>
          <a:noFill/>
        </p:spPr>
        <p:txBody>
          <a:bodyPr wrap="square" numCol="1" spcCol="457200" rtlCol="0">
            <a:spAutoFit/>
          </a:bodyPr>
          <a:lstStyle/>
          <a:p>
            <a:r>
              <a:rPr lang="zh-CN" altLang="en-US" dirty="0">
                <a:solidFill>
                  <a:schemeClr val="accent6"/>
                </a:solidFill>
                <a:latin typeface="微软雅黑" panose="020B0503020204020204" pitchFamily="34" charset="-122"/>
                <a:ea typeface="微软雅黑" panose="020B0503020204020204" pitchFamily="34" charset="-122"/>
              </a:rPr>
              <a:t>单击编辑标题</a:t>
            </a:r>
          </a:p>
        </p:txBody>
      </p:sp>
      <p:sp>
        <p:nvSpPr>
          <p:cNvPr id="19" name="TextBox 18"/>
          <p:cNvSpPr txBox="1"/>
          <p:nvPr/>
        </p:nvSpPr>
        <p:spPr>
          <a:xfrm>
            <a:off x="1713174" y="3120039"/>
            <a:ext cx="1041315" cy="553998"/>
          </a:xfrm>
          <a:prstGeom prst="rect">
            <a:avLst/>
          </a:prstGeom>
          <a:noFill/>
        </p:spPr>
        <p:txBody>
          <a:bodyPr wrap="square" rtlCol="0">
            <a:spAutoFit/>
          </a:bodyPr>
          <a:lstStyle/>
          <a:p>
            <a:r>
              <a:rPr lang="en-US" sz="3000" b="1" dirty="0">
                <a:solidFill>
                  <a:schemeClr val="tx2"/>
                </a:solidFill>
                <a:latin typeface="微软雅黑" panose="020B0503020204020204" pitchFamily="34" charset="-122"/>
                <a:ea typeface="微软雅黑" panose="020B0503020204020204" pitchFamily="34" charset="-122"/>
                <a:cs typeface="Montserrat" charset="0"/>
              </a:rPr>
              <a:t>19%</a:t>
            </a:r>
          </a:p>
        </p:txBody>
      </p:sp>
      <p:cxnSp>
        <p:nvCxnSpPr>
          <p:cNvPr id="20" name="Curved Connector 35"/>
          <p:cNvCxnSpPr/>
          <p:nvPr/>
        </p:nvCxnSpPr>
        <p:spPr>
          <a:xfrm>
            <a:off x="4355980" y="2037768"/>
            <a:ext cx="1033042" cy="1418875"/>
          </a:xfrm>
          <a:prstGeom prst="curvedConnector3">
            <a:avLst/>
          </a:prstGeom>
          <a:ln w="50800">
            <a:gradFill>
              <a:gsLst>
                <a:gs pos="8000">
                  <a:schemeClr val="accent1"/>
                </a:gs>
                <a:gs pos="62000">
                  <a:schemeClr val="tx2"/>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8"/>
          <p:cNvCxnSpPr/>
          <p:nvPr/>
        </p:nvCxnSpPr>
        <p:spPr>
          <a:xfrm flipV="1">
            <a:off x="4371733" y="2032683"/>
            <a:ext cx="1033042" cy="1617885"/>
          </a:xfrm>
          <a:prstGeom prst="curvedConnector3">
            <a:avLst>
              <a:gd name="adj1" fmla="val 48319"/>
            </a:avLst>
          </a:prstGeom>
          <a:ln w="50800">
            <a:gradFill>
              <a:gsLst>
                <a:gs pos="0">
                  <a:schemeClr val="accent3"/>
                </a:gs>
                <a:gs pos="100000">
                  <a:schemeClr val="accent2"/>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22" name="TextBox 38"/>
          <p:cNvSpPr txBox="1"/>
          <p:nvPr/>
        </p:nvSpPr>
        <p:spPr>
          <a:xfrm>
            <a:off x="6095423" y="1528235"/>
            <a:ext cx="654909" cy="346249"/>
          </a:xfrm>
          <a:prstGeom prst="rect">
            <a:avLst/>
          </a:prstGeom>
          <a:noFill/>
        </p:spPr>
        <p:txBody>
          <a:bodyPr wrap="square" rtlCol="0" anchor="ctr">
            <a:spAutoFit/>
          </a:bodyPr>
          <a:lstStyle/>
          <a:p>
            <a:r>
              <a:rPr lang="en-US" sz="1650" b="1" dirty="0">
                <a:solidFill>
                  <a:schemeClr val="accent3"/>
                </a:solidFill>
                <a:latin typeface="微软雅黑" panose="020B0503020204020204" pitchFamily="34" charset="-122"/>
                <a:ea typeface="微软雅黑" panose="020B0503020204020204" pitchFamily="34" charset="-122"/>
                <a:cs typeface="Montserrat" charset="0"/>
              </a:rPr>
              <a:t>8%</a:t>
            </a:r>
          </a:p>
        </p:txBody>
      </p:sp>
      <p:sp>
        <p:nvSpPr>
          <p:cNvPr id="23" name="TextBox 39"/>
          <p:cNvSpPr txBox="1"/>
          <p:nvPr/>
        </p:nvSpPr>
        <p:spPr>
          <a:xfrm>
            <a:off x="6095423" y="2104275"/>
            <a:ext cx="654909" cy="346249"/>
          </a:xfrm>
          <a:prstGeom prst="rect">
            <a:avLst/>
          </a:prstGeom>
          <a:noFill/>
        </p:spPr>
        <p:txBody>
          <a:bodyPr wrap="square" rtlCol="0" anchor="ctr">
            <a:spAutoFit/>
          </a:bodyPr>
          <a:lstStyle/>
          <a:p>
            <a:r>
              <a:rPr lang="en-US" sz="1650" b="1" dirty="0">
                <a:solidFill>
                  <a:schemeClr val="accent2"/>
                </a:solidFill>
                <a:latin typeface="微软雅黑" panose="020B0503020204020204" pitchFamily="34" charset="-122"/>
                <a:ea typeface="微软雅黑" panose="020B0503020204020204" pitchFamily="34" charset="-122"/>
                <a:cs typeface="Montserrat" charset="0"/>
              </a:rPr>
              <a:t>11%</a:t>
            </a:r>
          </a:p>
        </p:txBody>
      </p:sp>
      <p:sp>
        <p:nvSpPr>
          <p:cNvPr id="24" name="TextBox 40"/>
          <p:cNvSpPr txBox="1"/>
          <p:nvPr/>
        </p:nvSpPr>
        <p:spPr>
          <a:xfrm>
            <a:off x="6095423" y="2995326"/>
            <a:ext cx="654909" cy="346249"/>
          </a:xfrm>
          <a:prstGeom prst="rect">
            <a:avLst/>
          </a:prstGeom>
          <a:noFill/>
        </p:spPr>
        <p:txBody>
          <a:bodyPr wrap="square" rtlCol="0" anchor="ctr">
            <a:spAutoFit/>
          </a:bodyPr>
          <a:lstStyle/>
          <a:p>
            <a:r>
              <a:rPr lang="en-US" sz="1650" b="1" dirty="0">
                <a:solidFill>
                  <a:schemeClr val="accent1"/>
                </a:solidFill>
                <a:latin typeface="微软雅黑" panose="020B0503020204020204" pitchFamily="34" charset="-122"/>
                <a:ea typeface="微软雅黑" panose="020B0503020204020204" pitchFamily="34" charset="-122"/>
                <a:cs typeface="Montserrat" charset="0"/>
              </a:rPr>
              <a:t>20%</a:t>
            </a:r>
          </a:p>
        </p:txBody>
      </p:sp>
      <p:sp>
        <p:nvSpPr>
          <p:cNvPr id="25" name="TextBox 41"/>
          <p:cNvSpPr txBox="1"/>
          <p:nvPr/>
        </p:nvSpPr>
        <p:spPr>
          <a:xfrm>
            <a:off x="6095423" y="3571367"/>
            <a:ext cx="654909" cy="346249"/>
          </a:xfrm>
          <a:prstGeom prst="rect">
            <a:avLst/>
          </a:prstGeom>
          <a:noFill/>
        </p:spPr>
        <p:txBody>
          <a:bodyPr wrap="square" rtlCol="0" anchor="ctr">
            <a:spAutoFit/>
          </a:bodyPr>
          <a:lstStyle/>
          <a:p>
            <a:r>
              <a:rPr lang="en-US" sz="1650" b="1" dirty="0">
                <a:solidFill>
                  <a:schemeClr val="tx2"/>
                </a:solidFill>
                <a:latin typeface="微软雅黑" panose="020B0503020204020204" pitchFamily="34" charset="-122"/>
                <a:ea typeface="微软雅黑" panose="020B0503020204020204" pitchFamily="34" charset="-122"/>
                <a:cs typeface="Montserrat" charset="0"/>
              </a:rPr>
              <a:t>16%</a:t>
            </a:r>
          </a:p>
        </p:txBody>
      </p:sp>
      <p:sp>
        <p:nvSpPr>
          <p:cNvPr id="26" name="TextBox 42"/>
          <p:cNvSpPr txBox="1"/>
          <p:nvPr/>
        </p:nvSpPr>
        <p:spPr>
          <a:xfrm>
            <a:off x="6664132" y="1447440"/>
            <a:ext cx="990953" cy="523220"/>
          </a:xfrm>
          <a:prstGeom prst="rect">
            <a:avLst/>
          </a:prstGeom>
          <a:noFill/>
        </p:spPr>
        <p:txBody>
          <a:bodyPr wrap="square" numCol="1" spcCol="0" rtlCol="0" anchor="ctr">
            <a:spAutoFit/>
          </a:bodyPr>
          <a:lstStyle/>
          <a:p>
            <a:r>
              <a:rPr lang="zh-CN" altLang="en-US" dirty="0">
                <a:solidFill>
                  <a:schemeClr val="accent3"/>
                </a:solidFill>
                <a:latin typeface="微软雅黑" panose="020B0503020204020204" pitchFamily="34" charset="-122"/>
                <a:ea typeface="微软雅黑" panose="020B0503020204020204" pitchFamily="34" charset="-122"/>
              </a:rPr>
              <a:t>单击编辑标题</a:t>
            </a:r>
          </a:p>
        </p:txBody>
      </p:sp>
      <p:sp>
        <p:nvSpPr>
          <p:cNvPr id="27" name="TextBox 43"/>
          <p:cNvSpPr txBox="1"/>
          <p:nvPr/>
        </p:nvSpPr>
        <p:spPr>
          <a:xfrm>
            <a:off x="6664132" y="2020387"/>
            <a:ext cx="990953" cy="523220"/>
          </a:xfrm>
          <a:prstGeom prst="rect">
            <a:avLst/>
          </a:prstGeom>
          <a:noFill/>
        </p:spPr>
        <p:txBody>
          <a:bodyPr wrap="square" numCol="1" spcCol="0" rtlCol="0" anchor="ctr">
            <a:spAutoFit/>
          </a:bodyPr>
          <a:lstStyle/>
          <a:p>
            <a:r>
              <a:rPr lang="zh-CN" altLang="en-US" dirty="0">
                <a:solidFill>
                  <a:schemeClr val="accent2"/>
                </a:solidFill>
                <a:latin typeface="微软雅黑" panose="020B0503020204020204" pitchFamily="34" charset="-122"/>
                <a:ea typeface="微软雅黑" panose="020B0503020204020204" pitchFamily="34" charset="-122"/>
              </a:rPr>
              <a:t>单击编辑标题</a:t>
            </a:r>
          </a:p>
        </p:txBody>
      </p:sp>
      <p:sp>
        <p:nvSpPr>
          <p:cNvPr id="28" name="TextBox 44"/>
          <p:cNvSpPr txBox="1"/>
          <p:nvPr/>
        </p:nvSpPr>
        <p:spPr>
          <a:xfrm>
            <a:off x="6664132" y="2931893"/>
            <a:ext cx="990953" cy="523220"/>
          </a:xfrm>
          <a:prstGeom prst="rect">
            <a:avLst/>
          </a:prstGeom>
          <a:noFill/>
        </p:spPr>
        <p:txBody>
          <a:bodyPr wrap="square" numCol="1" spcCol="0" rtlCol="0" anchor="ctr">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单击编辑标题</a:t>
            </a:r>
          </a:p>
        </p:txBody>
      </p:sp>
      <p:sp>
        <p:nvSpPr>
          <p:cNvPr id="29" name="TextBox 45"/>
          <p:cNvSpPr txBox="1"/>
          <p:nvPr/>
        </p:nvSpPr>
        <p:spPr>
          <a:xfrm>
            <a:off x="6664132" y="3504840"/>
            <a:ext cx="990953" cy="523220"/>
          </a:xfrm>
          <a:prstGeom prst="rect">
            <a:avLst/>
          </a:prstGeom>
          <a:noFill/>
        </p:spPr>
        <p:txBody>
          <a:bodyPr wrap="square" numCol="1" spcCol="0" rtlCol="0" anchor="ctr">
            <a:spAutoFit/>
          </a:bodyPr>
          <a:lstStyle/>
          <a:p>
            <a:r>
              <a:rPr lang="zh-CN" altLang="en-US" dirty="0">
                <a:solidFill>
                  <a:schemeClr val="accent4"/>
                </a:solidFill>
                <a:latin typeface="微软雅黑" panose="020B0503020204020204" pitchFamily="34" charset="-122"/>
                <a:ea typeface="微软雅黑" panose="020B0503020204020204" pitchFamily="34" charset="-122"/>
              </a:rPr>
              <a:t>单击编辑标题</a:t>
            </a:r>
          </a:p>
        </p:txBody>
      </p:sp>
    </p:spTree>
    <p:extLst>
      <p:ext uri="{BB962C8B-B14F-4D97-AF65-F5344CB8AC3E}">
        <p14:creationId xmlns:p14="http://schemas.microsoft.com/office/powerpoint/2010/main" val="303225565"/>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ppt_x</p:attrName>
                                        </p:attrNameLst>
                                      </p:cBhvr>
                                      <p:tavLst>
                                        <p:tav tm="0">
                                          <p:val>
                                            <p:strVal val="#ppt_x-#ppt_w*1.125000"/>
                                          </p:val>
                                        </p:tav>
                                        <p:tav tm="100000">
                                          <p:val>
                                            <p:strVal val="#ppt_x"/>
                                          </p:val>
                                        </p:tav>
                                      </p:tavLst>
                                    </p:anim>
                                    <p:animEffect transition="in" filter="wipe(right)">
                                      <p:cBhvr>
                                        <p:cTn id="16" dur="500"/>
                                        <p:tgtEl>
                                          <p:spTgt spid="1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right)">
                                      <p:cBhvr>
                                        <p:cTn id="20" dur="500"/>
                                        <p:tgtEl>
                                          <p:spTgt spid="15"/>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ppt_x</p:attrName>
                                        </p:attrNameLst>
                                      </p:cBhvr>
                                      <p:tavLst>
                                        <p:tav tm="0">
                                          <p:val>
                                            <p:strVal val="#ppt_x-#ppt_w*1.125000"/>
                                          </p:val>
                                        </p:tav>
                                        <p:tav tm="100000">
                                          <p:val>
                                            <p:strVal val="#ppt_x"/>
                                          </p:val>
                                        </p:tav>
                                      </p:tavLst>
                                    </p:anim>
                                    <p:animEffect transition="in" filter="wipe(right)">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p:tgtEl>
                                          <p:spTgt spid="17"/>
                                        </p:tgtEl>
                                        <p:attrNameLst>
                                          <p:attrName>ppt_x</p:attrName>
                                        </p:attrNameLst>
                                      </p:cBhvr>
                                      <p:tavLst>
                                        <p:tav tm="0">
                                          <p:val>
                                            <p:strVal val="#ppt_x-#ppt_w*1.125000"/>
                                          </p:val>
                                        </p:tav>
                                        <p:tav tm="100000">
                                          <p:val>
                                            <p:strVal val="#ppt_x"/>
                                          </p:val>
                                        </p:tav>
                                      </p:tavLst>
                                    </p:anim>
                                    <p:animEffect transition="in" filter="wipe(right)">
                                      <p:cBhvr>
                                        <p:cTn id="30" dur="500"/>
                                        <p:tgtEl>
                                          <p:spTgt spid="17"/>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ppt_x</p:attrName>
                                        </p:attrNameLst>
                                      </p:cBhvr>
                                      <p:tavLst>
                                        <p:tav tm="0">
                                          <p:val>
                                            <p:strVal val="#ppt_x-#ppt_w*1.125000"/>
                                          </p:val>
                                        </p:tav>
                                        <p:tav tm="100000">
                                          <p:val>
                                            <p:strVal val="#ppt_x"/>
                                          </p:val>
                                        </p:tav>
                                      </p:tavLst>
                                    </p:anim>
                                    <p:animEffect transition="in" filter="wipe(right)">
                                      <p:cBhvr>
                                        <p:cTn id="34" dur="500"/>
                                        <p:tgtEl>
                                          <p:spTgt spid="18"/>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p:tgtEl>
                                          <p:spTgt spid="19"/>
                                        </p:tgtEl>
                                        <p:attrNameLst>
                                          <p:attrName>ppt_x</p:attrName>
                                        </p:attrNameLst>
                                      </p:cBhvr>
                                      <p:tavLst>
                                        <p:tav tm="0">
                                          <p:val>
                                            <p:strVal val="#ppt_x-#ppt_w*1.125000"/>
                                          </p:val>
                                        </p:tav>
                                        <p:tav tm="100000">
                                          <p:val>
                                            <p:strVal val="#ppt_x"/>
                                          </p:val>
                                        </p:tav>
                                      </p:tavLst>
                                    </p:anim>
                                    <p:animEffect transition="in" filter="wipe(right)">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Effect transition="in" filter="fade">
                                      <p:cBhvr>
                                        <p:cTn id="58" dur="500"/>
                                        <p:tgtEl>
                                          <p:spTgt spid="1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Effect transition="in" filter="fade">
                                      <p:cBhvr>
                                        <p:cTn id="63" dur="500"/>
                                        <p:tgtEl>
                                          <p:spTgt spid="1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500" fill="hold"/>
                                        <p:tgtEl>
                                          <p:spTgt spid="23"/>
                                        </p:tgtEl>
                                        <p:attrNameLst>
                                          <p:attrName>ppt_w</p:attrName>
                                        </p:attrNameLst>
                                      </p:cBhvr>
                                      <p:tavLst>
                                        <p:tav tm="0">
                                          <p:val>
                                            <p:fltVal val="0"/>
                                          </p:val>
                                        </p:tav>
                                        <p:tav tm="100000">
                                          <p:val>
                                            <p:strVal val="#ppt_w"/>
                                          </p:val>
                                        </p:tav>
                                      </p:tavLst>
                                    </p:anim>
                                    <p:anim calcmode="lin" valueType="num">
                                      <p:cBhvr>
                                        <p:cTn id="72" dur="500" fill="hold"/>
                                        <p:tgtEl>
                                          <p:spTgt spid="23"/>
                                        </p:tgtEl>
                                        <p:attrNameLst>
                                          <p:attrName>ppt_h</p:attrName>
                                        </p:attrNameLst>
                                      </p:cBhvr>
                                      <p:tavLst>
                                        <p:tav tm="0">
                                          <p:val>
                                            <p:fltVal val="0"/>
                                          </p:val>
                                        </p:tav>
                                        <p:tav tm="100000">
                                          <p:val>
                                            <p:strVal val="#ppt_h"/>
                                          </p:val>
                                        </p:tav>
                                      </p:tavLst>
                                    </p:anim>
                                    <p:animEffect transition="in" filter="fade">
                                      <p:cBhvr>
                                        <p:cTn id="73" dur="500"/>
                                        <p:tgtEl>
                                          <p:spTgt spid="2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p:cTn id="81" dur="500" fill="hold"/>
                                        <p:tgtEl>
                                          <p:spTgt spid="27"/>
                                        </p:tgtEl>
                                        <p:attrNameLst>
                                          <p:attrName>ppt_w</p:attrName>
                                        </p:attrNameLst>
                                      </p:cBhvr>
                                      <p:tavLst>
                                        <p:tav tm="0">
                                          <p:val>
                                            <p:fltVal val="0"/>
                                          </p:val>
                                        </p:tav>
                                        <p:tav tm="100000">
                                          <p:val>
                                            <p:strVal val="#ppt_w"/>
                                          </p:val>
                                        </p:tav>
                                      </p:tavLst>
                                    </p:anim>
                                    <p:anim calcmode="lin" valueType="num">
                                      <p:cBhvr>
                                        <p:cTn id="82" dur="500" fill="hold"/>
                                        <p:tgtEl>
                                          <p:spTgt spid="27"/>
                                        </p:tgtEl>
                                        <p:attrNameLst>
                                          <p:attrName>ppt_h</p:attrName>
                                        </p:attrNameLst>
                                      </p:cBhvr>
                                      <p:tavLst>
                                        <p:tav tm="0">
                                          <p:val>
                                            <p:fltVal val="0"/>
                                          </p:val>
                                        </p:tav>
                                        <p:tav tm="100000">
                                          <p:val>
                                            <p:strVal val="#ppt_h"/>
                                          </p:val>
                                        </p:tav>
                                      </p:tavLst>
                                    </p:anim>
                                    <p:animEffect transition="in" filter="fade">
                                      <p:cBhvr>
                                        <p:cTn id="83" dur="500"/>
                                        <p:tgtEl>
                                          <p:spTgt spid="27"/>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nodeType="click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wipe(left)">
                                      <p:cBhvr>
                                        <p:cTn id="88" dur="500"/>
                                        <p:tgtEl>
                                          <p:spTgt spid="20"/>
                                        </p:tgtEl>
                                      </p:cBhvr>
                                    </p:animEffect>
                                  </p:childTnLst>
                                </p:cTn>
                              </p:par>
                            </p:childTnLst>
                          </p:cTn>
                        </p:par>
                      </p:childTnLst>
                    </p:cTn>
                  </p:par>
                  <p:par>
                    <p:cTn id="89" fill="hold">
                      <p:stCondLst>
                        <p:cond delay="indefinite"/>
                      </p:stCondLst>
                      <p:childTnLst>
                        <p:par>
                          <p:cTn id="90" fill="hold">
                            <p:stCondLst>
                              <p:cond delay="0"/>
                            </p:stCondLst>
                            <p:childTnLst>
                              <p:par>
                                <p:cTn id="91" presetID="2" presetClass="entr" presetSubtype="2" fill="hold" grpId="0" nodeType="clickEffect">
                                  <p:stCondLst>
                                    <p:cond delay="0"/>
                                  </p:stCondLst>
                                  <p:childTnLst>
                                    <p:set>
                                      <p:cBhvr>
                                        <p:cTn id="92" dur="1" fill="hold">
                                          <p:stCondLst>
                                            <p:cond delay="0"/>
                                          </p:stCondLst>
                                        </p:cTn>
                                        <p:tgtEl>
                                          <p:spTgt spid="6"/>
                                        </p:tgtEl>
                                        <p:attrNameLst>
                                          <p:attrName>style.visibility</p:attrName>
                                        </p:attrNameLst>
                                      </p:cBhvr>
                                      <p:to>
                                        <p:strVal val="visible"/>
                                      </p:to>
                                    </p:set>
                                    <p:anim calcmode="lin" valueType="num">
                                      <p:cBhvr additive="base">
                                        <p:cTn id="93" dur="500" fill="hold"/>
                                        <p:tgtEl>
                                          <p:spTgt spid="6"/>
                                        </p:tgtEl>
                                        <p:attrNameLst>
                                          <p:attrName>ppt_x</p:attrName>
                                        </p:attrNameLst>
                                      </p:cBhvr>
                                      <p:tavLst>
                                        <p:tav tm="0">
                                          <p:val>
                                            <p:strVal val="1+#ppt_w/2"/>
                                          </p:val>
                                        </p:tav>
                                        <p:tav tm="100000">
                                          <p:val>
                                            <p:strVal val="#ppt_x"/>
                                          </p:val>
                                        </p:tav>
                                      </p:tavLst>
                                    </p:anim>
                                    <p:anim calcmode="lin" valueType="num">
                                      <p:cBhvr additive="base">
                                        <p:cTn id="94" dur="500" fill="hold"/>
                                        <p:tgtEl>
                                          <p:spTgt spid="6"/>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7"/>
                                        </p:tgtEl>
                                        <p:attrNameLst>
                                          <p:attrName>style.visibility</p:attrName>
                                        </p:attrNameLst>
                                      </p:cBhvr>
                                      <p:to>
                                        <p:strVal val="visible"/>
                                      </p:to>
                                    </p:set>
                                    <p:anim calcmode="lin" valueType="num">
                                      <p:cBhvr additive="base">
                                        <p:cTn id="97" dur="500" fill="hold"/>
                                        <p:tgtEl>
                                          <p:spTgt spid="7"/>
                                        </p:tgtEl>
                                        <p:attrNameLst>
                                          <p:attrName>ppt_x</p:attrName>
                                        </p:attrNameLst>
                                      </p:cBhvr>
                                      <p:tavLst>
                                        <p:tav tm="0">
                                          <p:val>
                                            <p:strVal val="1+#ppt_w/2"/>
                                          </p:val>
                                        </p:tav>
                                        <p:tav tm="100000">
                                          <p:val>
                                            <p:strVal val="#ppt_x"/>
                                          </p:val>
                                        </p:tav>
                                      </p:tavLst>
                                    </p:anim>
                                    <p:anim calcmode="lin" valueType="num">
                                      <p:cBhvr additive="base">
                                        <p:cTn id="98" dur="500" fill="hold"/>
                                        <p:tgtEl>
                                          <p:spTgt spid="7"/>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11"/>
                                        </p:tgtEl>
                                        <p:attrNameLst>
                                          <p:attrName>style.visibility</p:attrName>
                                        </p:attrNameLst>
                                      </p:cBhvr>
                                      <p:to>
                                        <p:strVal val="visible"/>
                                      </p:to>
                                    </p:set>
                                    <p:anim calcmode="lin" valueType="num">
                                      <p:cBhvr additive="base">
                                        <p:cTn id="101" dur="500" fill="hold"/>
                                        <p:tgtEl>
                                          <p:spTgt spid="11"/>
                                        </p:tgtEl>
                                        <p:attrNameLst>
                                          <p:attrName>ppt_x</p:attrName>
                                        </p:attrNameLst>
                                      </p:cBhvr>
                                      <p:tavLst>
                                        <p:tav tm="0">
                                          <p:val>
                                            <p:strVal val="1+#ppt_w/2"/>
                                          </p:val>
                                        </p:tav>
                                        <p:tav tm="100000">
                                          <p:val>
                                            <p:strVal val="#ppt_x"/>
                                          </p:val>
                                        </p:tav>
                                      </p:tavLst>
                                    </p:anim>
                                    <p:anim calcmode="lin" valueType="num">
                                      <p:cBhvr additive="base">
                                        <p:cTn id="102" dur="500" fill="hold"/>
                                        <p:tgtEl>
                                          <p:spTgt spid="11"/>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additive="base">
                                        <p:cTn id="105" dur="500" fill="hold"/>
                                        <p:tgtEl>
                                          <p:spTgt spid="13"/>
                                        </p:tgtEl>
                                        <p:attrNameLst>
                                          <p:attrName>ppt_x</p:attrName>
                                        </p:attrNameLst>
                                      </p:cBhvr>
                                      <p:tavLst>
                                        <p:tav tm="0">
                                          <p:val>
                                            <p:strVal val="1+#ppt_w/2"/>
                                          </p:val>
                                        </p:tav>
                                        <p:tav tm="100000">
                                          <p:val>
                                            <p:strVal val="#ppt_x"/>
                                          </p:val>
                                        </p:tav>
                                      </p:tavLst>
                                    </p:anim>
                                    <p:anim calcmode="lin" valueType="num">
                                      <p:cBhvr additive="base">
                                        <p:cTn id="106" dur="500" fill="hold"/>
                                        <p:tgtEl>
                                          <p:spTgt spid="13"/>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24"/>
                                        </p:tgtEl>
                                        <p:attrNameLst>
                                          <p:attrName>style.visibility</p:attrName>
                                        </p:attrNameLst>
                                      </p:cBhvr>
                                      <p:to>
                                        <p:strVal val="visible"/>
                                      </p:to>
                                    </p:set>
                                    <p:anim calcmode="lin" valueType="num">
                                      <p:cBhvr additive="base">
                                        <p:cTn id="109" dur="500" fill="hold"/>
                                        <p:tgtEl>
                                          <p:spTgt spid="24"/>
                                        </p:tgtEl>
                                        <p:attrNameLst>
                                          <p:attrName>ppt_x</p:attrName>
                                        </p:attrNameLst>
                                      </p:cBhvr>
                                      <p:tavLst>
                                        <p:tav tm="0">
                                          <p:val>
                                            <p:strVal val="1+#ppt_w/2"/>
                                          </p:val>
                                        </p:tav>
                                        <p:tav tm="100000">
                                          <p:val>
                                            <p:strVal val="#ppt_x"/>
                                          </p:val>
                                        </p:tav>
                                      </p:tavLst>
                                    </p:anim>
                                    <p:anim calcmode="lin" valueType="num">
                                      <p:cBhvr additive="base">
                                        <p:cTn id="110" dur="500" fill="hold"/>
                                        <p:tgtEl>
                                          <p:spTgt spid="24"/>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25"/>
                                        </p:tgtEl>
                                        <p:attrNameLst>
                                          <p:attrName>style.visibility</p:attrName>
                                        </p:attrNameLst>
                                      </p:cBhvr>
                                      <p:to>
                                        <p:strVal val="visible"/>
                                      </p:to>
                                    </p:set>
                                    <p:anim calcmode="lin" valueType="num">
                                      <p:cBhvr additive="base">
                                        <p:cTn id="113" dur="500" fill="hold"/>
                                        <p:tgtEl>
                                          <p:spTgt spid="25"/>
                                        </p:tgtEl>
                                        <p:attrNameLst>
                                          <p:attrName>ppt_x</p:attrName>
                                        </p:attrNameLst>
                                      </p:cBhvr>
                                      <p:tavLst>
                                        <p:tav tm="0">
                                          <p:val>
                                            <p:strVal val="1+#ppt_w/2"/>
                                          </p:val>
                                        </p:tav>
                                        <p:tav tm="100000">
                                          <p:val>
                                            <p:strVal val="#ppt_x"/>
                                          </p:val>
                                        </p:tav>
                                      </p:tavLst>
                                    </p:anim>
                                    <p:anim calcmode="lin" valueType="num">
                                      <p:cBhvr additive="base">
                                        <p:cTn id="114" dur="500" fill="hold"/>
                                        <p:tgtEl>
                                          <p:spTgt spid="25"/>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28"/>
                                        </p:tgtEl>
                                        <p:attrNameLst>
                                          <p:attrName>style.visibility</p:attrName>
                                        </p:attrNameLst>
                                      </p:cBhvr>
                                      <p:to>
                                        <p:strVal val="visible"/>
                                      </p:to>
                                    </p:set>
                                    <p:anim calcmode="lin" valueType="num">
                                      <p:cBhvr additive="base">
                                        <p:cTn id="117" dur="500" fill="hold"/>
                                        <p:tgtEl>
                                          <p:spTgt spid="28"/>
                                        </p:tgtEl>
                                        <p:attrNameLst>
                                          <p:attrName>ppt_x</p:attrName>
                                        </p:attrNameLst>
                                      </p:cBhvr>
                                      <p:tavLst>
                                        <p:tav tm="0">
                                          <p:val>
                                            <p:strVal val="1+#ppt_w/2"/>
                                          </p:val>
                                        </p:tav>
                                        <p:tav tm="100000">
                                          <p:val>
                                            <p:strVal val="#ppt_x"/>
                                          </p:val>
                                        </p:tav>
                                      </p:tavLst>
                                    </p:anim>
                                    <p:anim calcmode="lin" valueType="num">
                                      <p:cBhvr additive="base">
                                        <p:cTn id="118" dur="500" fill="hold"/>
                                        <p:tgtEl>
                                          <p:spTgt spid="28"/>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29"/>
                                        </p:tgtEl>
                                        <p:attrNameLst>
                                          <p:attrName>style.visibility</p:attrName>
                                        </p:attrNameLst>
                                      </p:cBhvr>
                                      <p:to>
                                        <p:strVal val="visible"/>
                                      </p:to>
                                    </p:set>
                                    <p:anim calcmode="lin" valueType="num">
                                      <p:cBhvr additive="base">
                                        <p:cTn id="121" dur="500" fill="hold"/>
                                        <p:tgtEl>
                                          <p:spTgt spid="29"/>
                                        </p:tgtEl>
                                        <p:attrNameLst>
                                          <p:attrName>ppt_x</p:attrName>
                                        </p:attrNameLst>
                                      </p:cBhvr>
                                      <p:tavLst>
                                        <p:tav tm="0">
                                          <p:val>
                                            <p:strVal val="1+#ppt_w/2"/>
                                          </p:val>
                                        </p:tav>
                                        <p:tav tm="100000">
                                          <p:val>
                                            <p:strVal val="#ppt_x"/>
                                          </p:val>
                                        </p:tav>
                                      </p:tavLst>
                                    </p:anim>
                                    <p:anim calcmode="lin" valueType="num">
                                      <p:cBhvr additive="base">
                                        <p:cTn id="122"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P spid="22" grpId="0"/>
      <p:bldP spid="23" grpId="0"/>
      <p:bldP spid="24" grpId="0"/>
      <p:bldP spid="25" grpId="0"/>
      <p:bldP spid="26" grpId="0"/>
      <p:bldP spid="27"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grpSp>
        <p:nvGrpSpPr>
          <p:cNvPr id="48" name="Group 5"/>
          <p:cNvGrpSpPr/>
          <p:nvPr/>
        </p:nvGrpSpPr>
        <p:grpSpPr>
          <a:xfrm>
            <a:off x="3241342" y="2578560"/>
            <a:ext cx="1570390" cy="1513812"/>
            <a:chOff x="2061075" y="2687927"/>
            <a:chExt cx="2617250" cy="2522958"/>
          </a:xfrm>
        </p:grpSpPr>
        <p:sp>
          <p:nvSpPr>
            <p:cNvPr id="49" name="Shape 6"/>
            <p:cNvSpPr/>
            <p:nvPr/>
          </p:nvSpPr>
          <p:spPr>
            <a:xfrm>
              <a:off x="2061075" y="2687927"/>
              <a:ext cx="2182172" cy="2137135"/>
            </a:xfrm>
            <a:custGeom>
              <a:avLst/>
              <a:gdLst/>
              <a:ahLst/>
              <a:cxnLst>
                <a:cxn ang="0">
                  <a:pos x="wd2" y="hd2"/>
                </a:cxn>
                <a:cxn ang="5400000">
                  <a:pos x="wd2" y="hd2"/>
                </a:cxn>
                <a:cxn ang="10800000">
                  <a:pos x="wd2" y="hd2"/>
                </a:cxn>
                <a:cxn ang="16200000">
                  <a:pos x="wd2" y="hd2"/>
                </a:cxn>
              </a:cxnLst>
              <a:rect l="0" t="0" r="r" b="b"/>
              <a:pathLst>
                <a:path w="20916" h="21600" extrusionOk="0">
                  <a:moveTo>
                    <a:pt x="4223" y="13580"/>
                  </a:moveTo>
                  <a:cubicBezTo>
                    <a:pt x="4223" y="14506"/>
                    <a:pt x="3753" y="14879"/>
                    <a:pt x="2999" y="14626"/>
                  </a:cubicBezTo>
                  <a:cubicBezTo>
                    <a:pt x="2995" y="14625"/>
                    <a:pt x="2990" y="14625"/>
                    <a:pt x="2985" y="14624"/>
                  </a:cubicBezTo>
                  <a:cubicBezTo>
                    <a:pt x="2698" y="14459"/>
                    <a:pt x="2374" y="14357"/>
                    <a:pt x="2024" y="14357"/>
                  </a:cubicBezTo>
                  <a:cubicBezTo>
                    <a:pt x="906" y="14357"/>
                    <a:pt x="0" y="15313"/>
                    <a:pt x="0" y="16492"/>
                  </a:cubicBezTo>
                  <a:cubicBezTo>
                    <a:pt x="0" y="17671"/>
                    <a:pt x="906" y="18627"/>
                    <a:pt x="2024" y="18627"/>
                  </a:cubicBezTo>
                  <a:cubicBezTo>
                    <a:pt x="2370" y="18627"/>
                    <a:pt x="2690" y="18527"/>
                    <a:pt x="2974" y="18366"/>
                  </a:cubicBezTo>
                  <a:cubicBezTo>
                    <a:pt x="3548" y="18240"/>
                    <a:pt x="4018" y="18286"/>
                    <a:pt x="4086" y="19063"/>
                  </a:cubicBezTo>
                  <a:cubicBezTo>
                    <a:pt x="4086" y="19064"/>
                    <a:pt x="4087" y="19065"/>
                    <a:pt x="4087" y="19066"/>
                  </a:cubicBezTo>
                  <a:cubicBezTo>
                    <a:pt x="4064" y="19196"/>
                    <a:pt x="4049" y="19328"/>
                    <a:pt x="4049" y="19465"/>
                  </a:cubicBezTo>
                  <a:cubicBezTo>
                    <a:pt x="4049" y="20644"/>
                    <a:pt x="4955" y="21600"/>
                    <a:pt x="6073" y="21600"/>
                  </a:cubicBezTo>
                  <a:cubicBezTo>
                    <a:pt x="7191" y="21600"/>
                    <a:pt x="8097" y="20644"/>
                    <a:pt x="8097" y="19465"/>
                  </a:cubicBezTo>
                  <a:cubicBezTo>
                    <a:pt x="8097" y="19130"/>
                    <a:pt x="8018" y="18817"/>
                    <a:pt x="7887" y="18535"/>
                  </a:cubicBezTo>
                  <a:cubicBezTo>
                    <a:pt x="7887" y="18532"/>
                    <a:pt x="7888" y="18530"/>
                    <a:pt x="7888" y="18527"/>
                  </a:cubicBezTo>
                  <a:cubicBezTo>
                    <a:pt x="7644" y="17730"/>
                    <a:pt x="7735" y="17251"/>
                    <a:pt x="7735" y="16070"/>
                  </a:cubicBezTo>
                  <a:lnTo>
                    <a:pt x="7735" y="8888"/>
                  </a:lnTo>
                  <a:cubicBezTo>
                    <a:pt x="7735" y="7738"/>
                    <a:pt x="8340" y="7707"/>
                    <a:pt x="9218" y="7707"/>
                  </a:cubicBezTo>
                  <a:lnTo>
                    <a:pt x="19087" y="7707"/>
                  </a:lnTo>
                  <a:cubicBezTo>
                    <a:pt x="21449" y="7707"/>
                    <a:pt x="21600" y="3940"/>
                    <a:pt x="19087" y="3940"/>
                  </a:cubicBezTo>
                  <a:cubicBezTo>
                    <a:pt x="18906" y="3940"/>
                    <a:pt x="18759" y="3724"/>
                    <a:pt x="18759" y="3397"/>
                  </a:cubicBezTo>
                  <a:cubicBezTo>
                    <a:pt x="18759" y="3374"/>
                    <a:pt x="18743" y="3354"/>
                    <a:pt x="18733" y="3333"/>
                  </a:cubicBezTo>
                  <a:cubicBezTo>
                    <a:pt x="18744" y="3246"/>
                    <a:pt x="18759" y="3160"/>
                    <a:pt x="18759" y="3070"/>
                  </a:cubicBezTo>
                  <a:cubicBezTo>
                    <a:pt x="18759" y="1891"/>
                    <a:pt x="17852" y="936"/>
                    <a:pt x="16734" y="936"/>
                  </a:cubicBezTo>
                  <a:cubicBezTo>
                    <a:pt x="15616" y="936"/>
                    <a:pt x="14710" y="1891"/>
                    <a:pt x="14710" y="3070"/>
                  </a:cubicBezTo>
                  <a:cubicBezTo>
                    <a:pt x="14903" y="3981"/>
                    <a:pt x="13790" y="4131"/>
                    <a:pt x="12700" y="4131"/>
                  </a:cubicBezTo>
                  <a:lnTo>
                    <a:pt x="11857" y="4131"/>
                  </a:lnTo>
                  <a:cubicBezTo>
                    <a:pt x="10338" y="4131"/>
                    <a:pt x="10081" y="3412"/>
                    <a:pt x="10197" y="2877"/>
                  </a:cubicBezTo>
                  <a:cubicBezTo>
                    <a:pt x="10196" y="2876"/>
                    <a:pt x="10194" y="2876"/>
                    <a:pt x="10193" y="2876"/>
                  </a:cubicBezTo>
                  <a:cubicBezTo>
                    <a:pt x="10275" y="2644"/>
                    <a:pt x="10326" y="2396"/>
                    <a:pt x="10326" y="2135"/>
                  </a:cubicBezTo>
                  <a:cubicBezTo>
                    <a:pt x="10326" y="956"/>
                    <a:pt x="9419" y="0"/>
                    <a:pt x="8301" y="0"/>
                  </a:cubicBezTo>
                  <a:cubicBezTo>
                    <a:pt x="7183" y="0"/>
                    <a:pt x="6277" y="956"/>
                    <a:pt x="6277" y="2135"/>
                  </a:cubicBezTo>
                  <a:cubicBezTo>
                    <a:pt x="6277" y="2397"/>
                    <a:pt x="6328" y="2644"/>
                    <a:pt x="6410" y="2876"/>
                  </a:cubicBezTo>
                  <a:cubicBezTo>
                    <a:pt x="6409" y="2876"/>
                    <a:pt x="6406" y="2877"/>
                    <a:pt x="6406" y="2877"/>
                  </a:cubicBezTo>
                  <a:cubicBezTo>
                    <a:pt x="6411" y="2884"/>
                    <a:pt x="6412" y="2891"/>
                    <a:pt x="6416" y="2899"/>
                  </a:cubicBezTo>
                  <a:cubicBezTo>
                    <a:pt x="6451" y="2993"/>
                    <a:pt x="6495" y="3082"/>
                    <a:pt x="6541" y="3169"/>
                  </a:cubicBezTo>
                  <a:cubicBezTo>
                    <a:pt x="6715" y="3787"/>
                    <a:pt x="6015" y="4067"/>
                    <a:pt x="5491" y="4067"/>
                  </a:cubicBezTo>
                  <a:cubicBezTo>
                    <a:pt x="4889" y="4067"/>
                    <a:pt x="4314" y="4523"/>
                    <a:pt x="4314" y="5205"/>
                  </a:cubicBezTo>
                  <a:lnTo>
                    <a:pt x="4314" y="5983"/>
                  </a:lnTo>
                  <a:cubicBezTo>
                    <a:pt x="4314" y="6845"/>
                    <a:pt x="3926" y="7087"/>
                    <a:pt x="3466" y="7144"/>
                  </a:cubicBezTo>
                  <a:cubicBezTo>
                    <a:pt x="2348" y="7144"/>
                    <a:pt x="1442" y="8100"/>
                    <a:pt x="1442" y="9279"/>
                  </a:cubicBezTo>
                  <a:cubicBezTo>
                    <a:pt x="1442" y="10458"/>
                    <a:pt x="2348" y="11414"/>
                    <a:pt x="3466" y="11414"/>
                  </a:cubicBezTo>
                  <a:cubicBezTo>
                    <a:pt x="3528" y="11414"/>
                    <a:pt x="3586" y="11400"/>
                    <a:pt x="3646" y="11395"/>
                  </a:cubicBezTo>
                  <a:lnTo>
                    <a:pt x="3648" y="11414"/>
                  </a:lnTo>
                  <a:cubicBezTo>
                    <a:pt x="4305" y="11222"/>
                    <a:pt x="4223" y="12112"/>
                    <a:pt x="4223" y="12910"/>
                  </a:cubicBezTo>
                  <a:cubicBezTo>
                    <a:pt x="4223" y="12910"/>
                    <a:pt x="4223" y="13580"/>
                    <a:pt x="4223" y="13580"/>
                  </a:cubicBezTo>
                  <a:close/>
                </a:path>
              </a:pathLst>
            </a:custGeom>
            <a:solidFill>
              <a:schemeClr val="accent6">
                <a:alpha val="80000"/>
              </a:schemeClr>
            </a:solidFill>
            <a:ln w="12700">
              <a:miter lim="400000"/>
            </a:ln>
          </p:spPr>
          <p:txBody>
            <a:bodyPr lIns="0" tIns="0" rIns="0" bIns="0" anchor="ctr"/>
            <a:lstStyle/>
            <a:p>
              <a:pPr lvl="0" algn="ctr">
                <a:defRPr sz="3000">
                  <a:solidFill>
                    <a:srgbClr val="FFFFFF"/>
                  </a:solidFill>
                  <a:effectLst>
                    <a:outerShdw blurRad="38100" dist="12700" dir="5400000" rotWithShape="0">
                      <a:srgbClr val="000000">
                        <a:alpha val="50000"/>
                      </a:srgbClr>
                    </a:outerShdw>
                  </a:effectLst>
                </a:defRPr>
              </a:pPr>
              <a:endParaRPr sz="2250">
                <a:solidFill>
                  <a:schemeClr val="tx2"/>
                </a:solidFill>
                <a:latin typeface="微软雅黑" panose="020B0503020204020204" pitchFamily="34" charset="-122"/>
                <a:ea typeface="微软雅黑" panose="020B0503020204020204" pitchFamily="34" charset="-122"/>
                <a:cs typeface="Montserrat Light" charset="0"/>
              </a:endParaRPr>
            </a:p>
          </p:txBody>
        </p:sp>
        <p:sp>
          <p:nvSpPr>
            <p:cNvPr id="50" name="Shape 7"/>
            <p:cNvSpPr/>
            <p:nvPr/>
          </p:nvSpPr>
          <p:spPr>
            <a:xfrm>
              <a:off x="2496152" y="3073750"/>
              <a:ext cx="2182173" cy="2137135"/>
            </a:xfrm>
            <a:custGeom>
              <a:avLst/>
              <a:gdLst/>
              <a:ahLst/>
              <a:cxnLst>
                <a:cxn ang="0">
                  <a:pos x="wd2" y="hd2"/>
                </a:cxn>
                <a:cxn ang="5400000">
                  <a:pos x="wd2" y="hd2"/>
                </a:cxn>
                <a:cxn ang="10800000">
                  <a:pos x="wd2" y="hd2"/>
                </a:cxn>
                <a:cxn ang="16200000">
                  <a:pos x="wd2" y="hd2"/>
                </a:cxn>
              </a:cxnLst>
              <a:rect l="0" t="0" r="r" b="b"/>
              <a:pathLst>
                <a:path w="20916" h="21600" extrusionOk="0">
                  <a:moveTo>
                    <a:pt x="16693" y="8020"/>
                  </a:moveTo>
                  <a:cubicBezTo>
                    <a:pt x="16693" y="7094"/>
                    <a:pt x="17163" y="6721"/>
                    <a:pt x="17917" y="6974"/>
                  </a:cubicBezTo>
                  <a:cubicBezTo>
                    <a:pt x="17921" y="6975"/>
                    <a:pt x="17926" y="6975"/>
                    <a:pt x="17931" y="6976"/>
                  </a:cubicBezTo>
                  <a:cubicBezTo>
                    <a:pt x="18218" y="7141"/>
                    <a:pt x="18542" y="7243"/>
                    <a:pt x="18892" y="7243"/>
                  </a:cubicBezTo>
                  <a:cubicBezTo>
                    <a:pt x="20010" y="7243"/>
                    <a:pt x="20916" y="6287"/>
                    <a:pt x="20916" y="5108"/>
                  </a:cubicBezTo>
                  <a:cubicBezTo>
                    <a:pt x="20916" y="3929"/>
                    <a:pt x="20010" y="2973"/>
                    <a:pt x="18892" y="2973"/>
                  </a:cubicBezTo>
                  <a:cubicBezTo>
                    <a:pt x="18546" y="2973"/>
                    <a:pt x="18226" y="3073"/>
                    <a:pt x="17942" y="3234"/>
                  </a:cubicBezTo>
                  <a:cubicBezTo>
                    <a:pt x="17368" y="3360"/>
                    <a:pt x="16898" y="3314"/>
                    <a:pt x="16830" y="2537"/>
                  </a:cubicBezTo>
                  <a:cubicBezTo>
                    <a:pt x="16830" y="2536"/>
                    <a:pt x="16829" y="2535"/>
                    <a:pt x="16829" y="2534"/>
                  </a:cubicBezTo>
                  <a:cubicBezTo>
                    <a:pt x="16852" y="2404"/>
                    <a:pt x="16867" y="2272"/>
                    <a:pt x="16867" y="2135"/>
                  </a:cubicBezTo>
                  <a:cubicBezTo>
                    <a:pt x="16867" y="956"/>
                    <a:pt x="15961" y="0"/>
                    <a:pt x="14843" y="0"/>
                  </a:cubicBezTo>
                  <a:cubicBezTo>
                    <a:pt x="13725" y="0"/>
                    <a:pt x="12819" y="956"/>
                    <a:pt x="12819" y="2135"/>
                  </a:cubicBezTo>
                  <a:cubicBezTo>
                    <a:pt x="12819" y="2470"/>
                    <a:pt x="12898" y="2783"/>
                    <a:pt x="13029" y="3065"/>
                  </a:cubicBezTo>
                  <a:cubicBezTo>
                    <a:pt x="13029" y="3068"/>
                    <a:pt x="13028" y="3070"/>
                    <a:pt x="13028" y="3073"/>
                  </a:cubicBezTo>
                  <a:cubicBezTo>
                    <a:pt x="13272" y="3870"/>
                    <a:pt x="13181" y="4349"/>
                    <a:pt x="13181" y="5530"/>
                  </a:cubicBezTo>
                  <a:lnTo>
                    <a:pt x="13181" y="12712"/>
                  </a:lnTo>
                  <a:cubicBezTo>
                    <a:pt x="13181" y="13862"/>
                    <a:pt x="12576" y="13893"/>
                    <a:pt x="11698" y="13893"/>
                  </a:cubicBezTo>
                  <a:lnTo>
                    <a:pt x="1829" y="13893"/>
                  </a:lnTo>
                  <a:cubicBezTo>
                    <a:pt x="-533" y="13893"/>
                    <a:pt x="-684" y="17660"/>
                    <a:pt x="1829" y="17660"/>
                  </a:cubicBezTo>
                  <a:cubicBezTo>
                    <a:pt x="2010" y="17660"/>
                    <a:pt x="2157" y="17876"/>
                    <a:pt x="2157" y="18203"/>
                  </a:cubicBezTo>
                  <a:cubicBezTo>
                    <a:pt x="2157" y="18226"/>
                    <a:pt x="2173" y="18246"/>
                    <a:pt x="2183" y="18267"/>
                  </a:cubicBezTo>
                  <a:cubicBezTo>
                    <a:pt x="2172" y="18354"/>
                    <a:pt x="2157" y="18440"/>
                    <a:pt x="2157" y="18530"/>
                  </a:cubicBezTo>
                  <a:cubicBezTo>
                    <a:pt x="2157" y="19709"/>
                    <a:pt x="3064" y="20664"/>
                    <a:pt x="4182" y="20664"/>
                  </a:cubicBezTo>
                  <a:cubicBezTo>
                    <a:pt x="5300" y="20664"/>
                    <a:pt x="6206" y="19709"/>
                    <a:pt x="6206" y="18530"/>
                  </a:cubicBezTo>
                  <a:cubicBezTo>
                    <a:pt x="6013" y="17619"/>
                    <a:pt x="7126" y="17469"/>
                    <a:pt x="8216" y="17469"/>
                  </a:cubicBezTo>
                  <a:lnTo>
                    <a:pt x="9059" y="17469"/>
                  </a:lnTo>
                  <a:cubicBezTo>
                    <a:pt x="10578" y="17469"/>
                    <a:pt x="10835" y="18188"/>
                    <a:pt x="10719" y="18723"/>
                  </a:cubicBezTo>
                  <a:cubicBezTo>
                    <a:pt x="10720" y="18724"/>
                    <a:pt x="10722" y="18724"/>
                    <a:pt x="10723" y="18724"/>
                  </a:cubicBezTo>
                  <a:cubicBezTo>
                    <a:pt x="10641" y="18956"/>
                    <a:pt x="10590" y="19204"/>
                    <a:pt x="10590" y="19465"/>
                  </a:cubicBezTo>
                  <a:cubicBezTo>
                    <a:pt x="10590" y="20644"/>
                    <a:pt x="11497" y="21600"/>
                    <a:pt x="12615" y="21600"/>
                  </a:cubicBezTo>
                  <a:cubicBezTo>
                    <a:pt x="13733" y="21600"/>
                    <a:pt x="14639" y="20644"/>
                    <a:pt x="14639" y="19465"/>
                  </a:cubicBezTo>
                  <a:cubicBezTo>
                    <a:pt x="14639" y="19203"/>
                    <a:pt x="14588" y="18956"/>
                    <a:pt x="14506" y="18724"/>
                  </a:cubicBezTo>
                  <a:cubicBezTo>
                    <a:pt x="14507" y="18724"/>
                    <a:pt x="14510" y="18723"/>
                    <a:pt x="14510" y="18723"/>
                  </a:cubicBezTo>
                  <a:cubicBezTo>
                    <a:pt x="14505" y="18716"/>
                    <a:pt x="14504" y="18709"/>
                    <a:pt x="14500" y="18701"/>
                  </a:cubicBezTo>
                  <a:cubicBezTo>
                    <a:pt x="14465" y="18607"/>
                    <a:pt x="14421" y="18518"/>
                    <a:pt x="14375" y="18431"/>
                  </a:cubicBezTo>
                  <a:cubicBezTo>
                    <a:pt x="14201" y="17813"/>
                    <a:pt x="14901" y="17533"/>
                    <a:pt x="15425" y="17533"/>
                  </a:cubicBezTo>
                  <a:cubicBezTo>
                    <a:pt x="16027" y="17533"/>
                    <a:pt x="16602" y="17077"/>
                    <a:pt x="16602" y="16395"/>
                  </a:cubicBezTo>
                  <a:lnTo>
                    <a:pt x="16602" y="15617"/>
                  </a:lnTo>
                  <a:cubicBezTo>
                    <a:pt x="16602" y="14755"/>
                    <a:pt x="16990" y="14513"/>
                    <a:pt x="17450" y="14456"/>
                  </a:cubicBezTo>
                  <a:cubicBezTo>
                    <a:pt x="18568" y="14456"/>
                    <a:pt x="19474" y="13500"/>
                    <a:pt x="19474" y="12321"/>
                  </a:cubicBezTo>
                  <a:cubicBezTo>
                    <a:pt x="19474" y="11142"/>
                    <a:pt x="18568" y="10186"/>
                    <a:pt x="17450" y="10186"/>
                  </a:cubicBezTo>
                  <a:cubicBezTo>
                    <a:pt x="17388" y="10186"/>
                    <a:pt x="17330" y="10200"/>
                    <a:pt x="17270" y="10206"/>
                  </a:cubicBezTo>
                  <a:lnTo>
                    <a:pt x="17268" y="10186"/>
                  </a:lnTo>
                  <a:cubicBezTo>
                    <a:pt x="16611" y="10378"/>
                    <a:pt x="16693" y="9488"/>
                    <a:pt x="16693" y="8690"/>
                  </a:cubicBezTo>
                  <a:cubicBezTo>
                    <a:pt x="16693" y="8690"/>
                    <a:pt x="16693" y="8020"/>
                    <a:pt x="16693" y="8020"/>
                  </a:cubicBezTo>
                  <a:close/>
                </a:path>
              </a:pathLst>
            </a:custGeom>
            <a:solidFill>
              <a:schemeClr val="accent1">
                <a:alpha val="75000"/>
              </a:schemeClr>
            </a:solidFill>
            <a:ln w="12700">
              <a:miter lim="400000"/>
            </a:ln>
          </p:spPr>
          <p:txBody>
            <a:bodyPr lIns="0" tIns="0" rIns="0" bIns="0" anchor="ctr"/>
            <a:lstStyle/>
            <a:p>
              <a:pPr lvl="0" algn="ctr">
                <a:defRPr sz="3000">
                  <a:solidFill>
                    <a:srgbClr val="FFFFFF"/>
                  </a:solidFill>
                  <a:effectLst>
                    <a:outerShdw blurRad="38100" dist="12700" dir="5400000" rotWithShape="0">
                      <a:srgbClr val="000000">
                        <a:alpha val="50000"/>
                      </a:srgbClr>
                    </a:outerShdw>
                  </a:effectLst>
                </a:defRPr>
              </a:pPr>
              <a:endParaRPr sz="2250">
                <a:solidFill>
                  <a:schemeClr val="tx2"/>
                </a:solidFill>
                <a:latin typeface="微软雅黑" panose="020B0503020204020204" pitchFamily="34" charset="-122"/>
                <a:ea typeface="微软雅黑" panose="020B0503020204020204" pitchFamily="34" charset="-122"/>
                <a:cs typeface="Montserrat Light" charset="0"/>
              </a:endParaRPr>
            </a:p>
          </p:txBody>
        </p:sp>
      </p:grpSp>
      <p:grpSp>
        <p:nvGrpSpPr>
          <p:cNvPr id="51" name="Group 6"/>
          <p:cNvGrpSpPr/>
          <p:nvPr/>
        </p:nvGrpSpPr>
        <p:grpSpPr>
          <a:xfrm>
            <a:off x="2979775" y="1257963"/>
            <a:ext cx="1570390" cy="1513812"/>
            <a:chOff x="2061075" y="2687927"/>
            <a:chExt cx="2617250" cy="2522958"/>
          </a:xfrm>
        </p:grpSpPr>
        <p:sp>
          <p:nvSpPr>
            <p:cNvPr id="52" name="Shape 6"/>
            <p:cNvSpPr/>
            <p:nvPr/>
          </p:nvSpPr>
          <p:spPr>
            <a:xfrm>
              <a:off x="2061075" y="2687927"/>
              <a:ext cx="2182172" cy="2137135"/>
            </a:xfrm>
            <a:custGeom>
              <a:avLst/>
              <a:gdLst/>
              <a:ahLst/>
              <a:cxnLst>
                <a:cxn ang="0">
                  <a:pos x="wd2" y="hd2"/>
                </a:cxn>
                <a:cxn ang="5400000">
                  <a:pos x="wd2" y="hd2"/>
                </a:cxn>
                <a:cxn ang="10800000">
                  <a:pos x="wd2" y="hd2"/>
                </a:cxn>
                <a:cxn ang="16200000">
                  <a:pos x="wd2" y="hd2"/>
                </a:cxn>
              </a:cxnLst>
              <a:rect l="0" t="0" r="r" b="b"/>
              <a:pathLst>
                <a:path w="20916" h="21600" extrusionOk="0">
                  <a:moveTo>
                    <a:pt x="4223" y="13580"/>
                  </a:moveTo>
                  <a:cubicBezTo>
                    <a:pt x="4223" y="14506"/>
                    <a:pt x="3753" y="14879"/>
                    <a:pt x="2999" y="14626"/>
                  </a:cubicBezTo>
                  <a:cubicBezTo>
                    <a:pt x="2995" y="14625"/>
                    <a:pt x="2990" y="14625"/>
                    <a:pt x="2985" y="14624"/>
                  </a:cubicBezTo>
                  <a:cubicBezTo>
                    <a:pt x="2698" y="14459"/>
                    <a:pt x="2374" y="14357"/>
                    <a:pt x="2024" y="14357"/>
                  </a:cubicBezTo>
                  <a:cubicBezTo>
                    <a:pt x="906" y="14357"/>
                    <a:pt x="0" y="15313"/>
                    <a:pt x="0" y="16492"/>
                  </a:cubicBezTo>
                  <a:cubicBezTo>
                    <a:pt x="0" y="17671"/>
                    <a:pt x="906" y="18627"/>
                    <a:pt x="2024" y="18627"/>
                  </a:cubicBezTo>
                  <a:cubicBezTo>
                    <a:pt x="2370" y="18627"/>
                    <a:pt x="2690" y="18527"/>
                    <a:pt x="2974" y="18366"/>
                  </a:cubicBezTo>
                  <a:cubicBezTo>
                    <a:pt x="3548" y="18240"/>
                    <a:pt x="4018" y="18286"/>
                    <a:pt x="4086" y="19063"/>
                  </a:cubicBezTo>
                  <a:cubicBezTo>
                    <a:pt x="4086" y="19064"/>
                    <a:pt x="4087" y="19065"/>
                    <a:pt x="4087" y="19066"/>
                  </a:cubicBezTo>
                  <a:cubicBezTo>
                    <a:pt x="4064" y="19196"/>
                    <a:pt x="4049" y="19328"/>
                    <a:pt x="4049" y="19465"/>
                  </a:cubicBezTo>
                  <a:cubicBezTo>
                    <a:pt x="4049" y="20644"/>
                    <a:pt x="4955" y="21600"/>
                    <a:pt x="6073" y="21600"/>
                  </a:cubicBezTo>
                  <a:cubicBezTo>
                    <a:pt x="7191" y="21600"/>
                    <a:pt x="8097" y="20644"/>
                    <a:pt x="8097" y="19465"/>
                  </a:cubicBezTo>
                  <a:cubicBezTo>
                    <a:pt x="8097" y="19130"/>
                    <a:pt x="8018" y="18817"/>
                    <a:pt x="7887" y="18535"/>
                  </a:cubicBezTo>
                  <a:cubicBezTo>
                    <a:pt x="7887" y="18532"/>
                    <a:pt x="7888" y="18530"/>
                    <a:pt x="7888" y="18527"/>
                  </a:cubicBezTo>
                  <a:cubicBezTo>
                    <a:pt x="7644" y="17730"/>
                    <a:pt x="7735" y="17251"/>
                    <a:pt x="7735" y="16070"/>
                  </a:cubicBezTo>
                  <a:lnTo>
                    <a:pt x="7735" y="8888"/>
                  </a:lnTo>
                  <a:cubicBezTo>
                    <a:pt x="7735" y="7738"/>
                    <a:pt x="8340" y="7707"/>
                    <a:pt x="9218" y="7707"/>
                  </a:cubicBezTo>
                  <a:lnTo>
                    <a:pt x="19087" y="7707"/>
                  </a:lnTo>
                  <a:cubicBezTo>
                    <a:pt x="21449" y="7707"/>
                    <a:pt x="21600" y="3940"/>
                    <a:pt x="19087" y="3940"/>
                  </a:cubicBezTo>
                  <a:cubicBezTo>
                    <a:pt x="18906" y="3940"/>
                    <a:pt x="18759" y="3724"/>
                    <a:pt x="18759" y="3397"/>
                  </a:cubicBezTo>
                  <a:cubicBezTo>
                    <a:pt x="18759" y="3374"/>
                    <a:pt x="18743" y="3354"/>
                    <a:pt x="18733" y="3333"/>
                  </a:cubicBezTo>
                  <a:cubicBezTo>
                    <a:pt x="18744" y="3246"/>
                    <a:pt x="18759" y="3160"/>
                    <a:pt x="18759" y="3070"/>
                  </a:cubicBezTo>
                  <a:cubicBezTo>
                    <a:pt x="18759" y="1891"/>
                    <a:pt x="17852" y="936"/>
                    <a:pt x="16734" y="936"/>
                  </a:cubicBezTo>
                  <a:cubicBezTo>
                    <a:pt x="15616" y="936"/>
                    <a:pt x="14710" y="1891"/>
                    <a:pt x="14710" y="3070"/>
                  </a:cubicBezTo>
                  <a:cubicBezTo>
                    <a:pt x="14903" y="3981"/>
                    <a:pt x="13790" y="4131"/>
                    <a:pt x="12700" y="4131"/>
                  </a:cubicBezTo>
                  <a:lnTo>
                    <a:pt x="11857" y="4131"/>
                  </a:lnTo>
                  <a:cubicBezTo>
                    <a:pt x="10338" y="4131"/>
                    <a:pt x="10081" y="3412"/>
                    <a:pt x="10197" y="2877"/>
                  </a:cubicBezTo>
                  <a:cubicBezTo>
                    <a:pt x="10196" y="2876"/>
                    <a:pt x="10194" y="2876"/>
                    <a:pt x="10193" y="2876"/>
                  </a:cubicBezTo>
                  <a:cubicBezTo>
                    <a:pt x="10275" y="2644"/>
                    <a:pt x="10326" y="2396"/>
                    <a:pt x="10326" y="2135"/>
                  </a:cubicBezTo>
                  <a:cubicBezTo>
                    <a:pt x="10326" y="956"/>
                    <a:pt x="9419" y="0"/>
                    <a:pt x="8301" y="0"/>
                  </a:cubicBezTo>
                  <a:cubicBezTo>
                    <a:pt x="7183" y="0"/>
                    <a:pt x="6277" y="956"/>
                    <a:pt x="6277" y="2135"/>
                  </a:cubicBezTo>
                  <a:cubicBezTo>
                    <a:pt x="6277" y="2397"/>
                    <a:pt x="6328" y="2644"/>
                    <a:pt x="6410" y="2876"/>
                  </a:cubicBezTo>
                  <a:cubicBezTo>
                    <a:pt x="6409" y="2876"/>
                    <a:pt x="6406" y="2877"/>
                    <a:pt x="6406" y="2877"/>
                  </a:cubicBezTo>
                  <a:cubicBezTo>
                    <a:pt x="6411" y="2884"/>
                    <a:pt x="6412" y="2891"/>
                    <a:pt x="6416" y="2899"/>
                  </a:cubicBezTo>
                  <a:cubicBezTo>
                    <a:pt x="6451" y="2993"/>
                    <a:pt x="6495" y="3082"/>
                    <a:pt x="6541" y="3169"/>
                  </a:cubicBezTo>
                  <a:cubicBezTo>
                    <a:pt x="6715" y="3787"/>
                    <a:pt x="6015" y="4067"/>
                    <a:pt x="5491" y="4067"/>
                  </a:cubicBezTo>
                  <a:cubicBezTo>
                    <a:pt x="4889" y="4067"/>
                    <a:pt x="4314" y="4523"/>
                    <a:pt x="4314" y="5205"/>
                  </a:cubicBezTo>
                  <a:lnTo>
                    <a:pt x="4314" y="5983"/>
                  </a:lnTo>
                  <a:cubicBezTo>
                    <a:pt x="4314" y="6845"/>
                    <a:pt x="3926" y="7087"/>
                    <a:pt x="3466" y="7144"/>
                  </a:cubicBezTo>
                  <a:cubicBezTo>
                    <a:pt x="2348" y="7144"/>
                    <a:pt x="1442" y="8100"/>
                    <a:pt x="1442" y="9279"/>
                  </a:cubicBezTo>
                  <a:cubicBezTo>
                    <a:pt x="1442" y="10458"/>
                    <a:pt x="2348" y="11414"/>
                    <a:pt x="3466" y="11414"/>
                  </a:cubicBezTo>
                  <a:cubicBezTo>
                    <a:pt x="3528" y="11414"/>
                    <a:pt x="3586" y="11400"/>
                    <a:pt x="3646" y="11395"/>
                  </a:cubicBezTo>
                  <a:lnTo>
                    <a:pt x="3648" y="11414"/>
                  </a:lnTo>
                  <a:cubicBezTo>
                    <a:pt x="4305" y="11222"/>
                    <a:pt x="4223" y="12112"/>
                    <a:pt x="4223" y="12910"/>
                  </a:cubicBezTo>
                  <a:cubicBezTo>
                    <a:pt x="4223" y="12910"/>
                    <a:pt x="4223" y="13580"/>
                    <a:pt x="4223" y="13580"/>
                  </a:cubicBezTo>
                  <a:close/>
                </a:path>
              </a:pathLst>
            </a:custGeom>
            <a:solidFill>
              <a:schemeClr val="accent2">
                <a:alpha val="80000"/>
              </a:schemeClr>
            </a:solidFill>
            <a:ln w="12700">
              <a:miter lim="400000"/>
            </a:ln>
          </p:spPr>
          <p:txBody>
            <a:bodyPr lIns="0" tIns="0" rIns="0" bIns="0" anchor="ctr"/>
            <a:lstStyle/>
            <a:p>
              <a:pPr lvl="0" algn="ctr">
                <a:defRPr sz="3000">
                  <a:solidFill>
                    <a:srgbClr val="FFFFFF"/>
                  </a:solidFill>
                  <a:effectLst>
                    <a:outerShdw blurRad="38100" dist="12700" dir="5400000" rotWithShape="0">
                      <a:srgbClr val="000000">
                        <a:alpha val="50000"/>
                      </a:srgbClr>
                    </a:outerShdw>
                  </a:effectLst>
                </a:defRPr>
              </a:pPr>
              <a:endParaRPr sz="2250">
                <a:solidFill>
                  <a:schemeClr val="tx2"/>
                </a:solidFill>
                <a:latin typeface="微软雅黑" panose="020B0503020204020204" pitchFamily="34" charset="-122"/>
                <a:ea typeface="微软雅黑" panose="020B0503020204020204" pitchFamily="34" charset="-122"/>
                <a:cs typeface="Montserrat Light" charset="0"/>
              </a:endParaRPr>
            </a:p>
          </p:txBody>
        </p:sp>
        <p:sp>
          <p:nvSpPr>
            <p:cNvPr id="53" name="Shape 7"/>
            <p:cNvSpPr/>
            <p:nvPr/>
          </p:nvSpPr>
          <p:spPr>
            <a:xfrm>
              <a:off x="2496152" y="3073750"/>
              <a:ext cx="2182173" cy="2137135"/>
            </a:xfrm>
            <a:custGeom>
              <a:avLst/>
              <a:gdLst/>
              <a:ahLst/>
              <a:cxnLst>
                <a:cxn ang="0">
                  <a:pos x="wd2" y="hd2"/>
                </a:cxn>
                <a:cxn ang="5400000">
                  <a:pos x="wd2" y="hd2"/>
                </a:cxn>
                <a:cxn ang="10800000">
                  <a:pos x="wd2" y="hd2"/>
                </a:cxn>
                <a:cxn ang="16200000">
                  <a:pos x="wd2" y="hd2"/>
                </a:cxn>
              </a:cxnLst>
              <a:rect l="0" t="0" r="r" b="b"/>
              <a:pathLst>
                <a:path w="20916" h="21600" extrusionOk="0">
                  <a:moveTo>
                    <a:pt x="16693" y="8020"/>
                  </a:moveTo>
                  <a:cubicBezTo>
                    <a:pt x="16693" y="7094"/>
                    <a:pt x="17163" y="6721"/>
                    <a:pt x="17917" y="6974"/>
                  </a:cubicBezTo>
                  <a:cubicBezTo>
                    <a:pt x="17921" y="6975"/>
                    <a:pt x="17926" y="6975"/>
                    <a:pt x="17931" y="6976"/>
                  </a:cubicBezTo>
                  <a:cubicBezTo>
                    <a:pt x="18218" y="7141"/>
                    <a:pt x="18542" y="7243"/>
                    <a:pt x="18892" y="7243"/>
                  </a:cubicBezTo>
                  <a:cubicBezTo>
                    <a:pt x="20010" y="7243"/>
                    <a:pt x="20916" y="6287"/>
                    <a:pt x="20916" y="5108"/>
                  </a:cubicBezTo>
                  <a:cubicBezTo>
                    <a:pt x="20916" y="3929"/>
                    <a:pt x="20010" y="2973"/>
                    <a:pt x="18892" y="2973"/>
                  </a:cubicBezTo>
                  <a:cubicBezTo>
                    <a:pt x="18546" y="2973"/>
                    <a:pt x="18226" y="3073"/>
                    <a:pt x="17942" y="3234"/>
                  </a:cubicBezTo>
                  <a:cubicBezTo>
                    <a:pt x="17368" y="3360"/>
                    <a:pt x="16898" y="3314"/>
                    <a:pt x="16830" y="2537"/>
                  </a:cubicBezTo>
                  <a:cubicBezTo>
                    <a:pt x="16830" y="2536"/>
                    <a:pt x="16829" y="2535"/>
                    <a:pt x="16829" y="2534"/>
                  </a:cubicBezTo>
                  <a:cubicBezTo>
                    <a:pt x="16852" y="2404"/>
                    <a:pt x="16867" y="2272"/>
                    <a:pt x="16867" y="2135"/>
                  </a:cubicBezTo>
                  <a:cubicBezTo>
                    <a:pt x="16867" y="956"/>
                    <a:pt x="15961" y="0"/>
                    <a:pt x="14843" y="0"/>
                  </a:cubicBezTo>
                  <a:cubicBezTo>
                    <a:pt x="13725" y="0"/>
                    <a:pt x="12819" y="956"/>
                    <a:pt x="12819" y="2135"/>
                  </a:cubicBezTo>
                  <a:cubicBezTo>
                    <a:pt x="12819" y="2470"/>
                    <a:pt x="12898" y="2783"/>
                    <a:pt x="13029" y="3065"/>
                  </a:cubicBezTo>
                  <a:cubicBezTo>
                    <a:pt x="13029" y="3068"/>
                    <a:pt x="13028" y="3070"/>
                    <a:pt x="13028" y="3073"/>
                  </a:cubicBezTo>
                  <a:cubicBezTo>
                    <a:pt x="13272" y="3870"/>
                    <a:pt x="13181" y="4349"/>
                    <a:pt x="13181" y="5530"/>
                  </a:cubicBezTo>
                  <a:lnTo>
                    <a:pt x="13181" y="12712"/>
                  </a:lnTo>
                  <a:cubicBezTo>
                    <a:pt x="13181" y="13862"/>
                    <a:pt x="12576" y="13893"/>
                    <a:pt x="11698" y="13893"/>
                  </a:cubicBezTo>
                  <a:lnTo>
                    <a:pt x="1829" y="13893"/>
                  </a:lnTo>
                  <a:cubicBezTo>
                    <a:pt x="-533" y="13893"/>
                    <a:pt x="-684" y="17660"/>
                    <a:pt x="1829" y="17660"/>
                  </a:cubicBezTo>
                  <a:cubicBezTo>
                    <a:pt x="2010" y="17660"/>
                    <a:pt x="2157" y="17876"/>
                    <a:pt x="2157" y="18203"/>
                  </a:cubicBezTo>
                  <a:cubicBezTo>
                    <a:pt x="2157" y="18226"/>
                    <a:pt x="2173" y="18246"/>
                    <a:pt x="2183" y="18267"/>
                  </a:cubicBezTo>
                  <a:cubicBezTo>
                    <a:pt x="2172" y="18354"/>
                    <a:pt x="2157" y="18440"/>
                    <a:pt x="2157" y="18530"/>
                  </a:cubicBezTo>
                  <a:cubicBezTo>
                    <a:pt x="2157" y="19709"/>
                    <a:pt x="3064" y="20664"/>
                    <a:pt x="4182" y="20664"/>
                  </a:cubicBezTo>
                  <a:cubicBezTo>
                    <a:pt x="5300" y="20664"/>
                    <a:pt x="6206" y="19709"/>
                    <a:pt x="6206" y="18530"/>
                  </a:cubicBezTo>
                  <a:cubicBezTo>
                    <a:pt x="6013" y="17619"/>
                    <a:pt x="7126" y="17469"/>
                    <a:pt x="8216" y="17469"/>
                  </a:cubicBezTo>
                  <a:lnTo>
                    <a:pt x="9059" y="17469"/>
                  </a:lnTo>
                  <a:cubicBezTo>
                    <a:pt x="10578" y="17469"/>
                    <a:pt x="10835" y="18188"/>
                    <a:pt x="10719" y="18723"/>
                  </a:cubicBezTo>
                  <a:cubicBezTo>
                    <a:pt x="10720" y="18724"/>
                    <a:pt x="10722" y="18724"/>
                    <a:pt x="10723" y="18724"/>
                  </a:cubicBezTo>
                  <a:cubicBezTo>
                    <a:pt x="10641" y="18956"/>
                    <a:pt x="10590" y="19204"/>
                    <a:pt x="10590" y="19465"/>
                  </a:cubicBezTo>
                  <a:cubicBezTo>
                    <a:pt x="10590" y="20644"/>
                    <a:pt x="11497" y="21600"/>
                    <a:pt x="12615" y="21600"/>
                  </a:cubicBezTo>
                  <a:cubicBezTo>
                    <a:pt x="13733" y="21600"/>
                    <a:pt x="14639" y="20644"/>
                    <a:pt x="14639" y="19465"/>
                  </a:cubicBezTo>
                  <a:cubicBezTo>
                    <a:pt x="14639" y="19203"/>
                    <a:pt x="14588" y="18956"/>
                    <a:pt x="14506" y="18724"/>
                  </a:cubicBezTo>
                  <a:cubicBezTo>
                    <a:pt x="14507" y="18724"/>
                    <a:pt x="14510" y="18723"/>
                    <a:pt x="14510" y="18723"/>
                  </a:cubicBezTo>
                  <a:cubicBezTo>
                    <a:pt x="14505" y="18716"/>
                    <a:pt x="14504" y="18709"/>
                    <a:pt x="14500" y="18701"/>
                  </a:cubicBezTo>
                  <a:cubicBezTo>
                    <a:pt x="14465" y="18607"/>
                    <a:pt x="14421" y="18518"/>
                    <a:pt x="14375" y="18431"/>
                  </a:cubicBezTo>
                  <a:cubicBezTo>
                    <a:pt x="14201" y="17813"/>
                    <a:pt x="14901" y="17533"/>
                    <a:pt x="15425" y="17533"/>
                  </a:cubicBezTo>
                  <a:cubicBezTo>
                    <a:pt x="16027" y="17533"/>
                    <a:pt x="16602" y="17077"/>
                    <a:pt x="16602" y="16395"/>
                  </a:cubicBezTo>
                  <a:lnTo>
                    <a:pt x="16602" y="15617"/>
                  </a:lnTo>
                  <a:cubicBezTo>
                    <a:pt x="16602" y="14755"/>
                    <a:pt x="16990" y="14513"/>
                    <a:pt x="17450" y="14456"/>
                  </a:cubicBezTo>
                  <a:cubicBezTo>
                    <a:pt x="18568" y="14456"/>
                    <a:pt x="19474" y="13500"/>
                    <a:pt x="19474" y="12321"/>
                  </a:cubicBezTo>
                  <a:cubicBezTo>
                    <a:pt x="19474" y="11142"/>
                    <a:pt x="18568" y="10186"/>
                    <a:pt x="17450" y="10186"/>
                  </a:cubicBezTo>
                  <a:cubicBezTo>
                    <a:pt x="17388" y="10186"/>
                    <a:pt x="17330" y="10200"/>
                    <a:pt x="17270" y="10206"/>
                  </a:cubicBezTo>
                  <a:lnTo>
                    <a:pt x="17268" y="10186"/>
                  </a:lnTo>
                  <a:cubicBezTo>
                    <a:pt x="16611" y="10378"/>
                    <a:pt x="16693" y="9488"/>
                    <a:pt x="16693" y="8690"/>
                  </a:cubicBezTo>
                  <a:cubicBezTo>
                    <a:pt x="16693" y="8690"/>
                    <a:pt x="16693" y="8020"/>
                    <a:pt x="16693" y="8020"/>
                  </a:cubicBezTo>
                  <a:close/>
                </a:path>
              </a:pathLst>
            </a:custGeom>
            <a:solidFill>
              <a:schemeClr val="accent3">
                <a:alpha val="75000"/>
              </a:schemeClr>
            </a:solidFill>
            <a:ln w="12700">
              <a:miter lim="400000"/>
            </a:ln>
          </p:spPr>
          <p:txBody>
            <a:bodyPr lIns="0" tIns="0" rIns="0" bIns="0" anchor="ctr"/>
            <a:lstStyle/>
            <a:p>
              <a:pPr lvl="0" algn="ctr">
                <a:defRPr sz="3000">
                  <a:solidFill>
                    <a:srgbClr val="FFFFFF"/>
                  </a:solidFill>
                  <a:effectLst>
                    <a:outerShdw blurRad="38100" dist="12700" dir="5400000" rotWithShape="0">
                      <a:srgbClr val="000000">
                        <a:alpha val="50000"/>
                      </a:srgbClr>
                    </a:outerShdw>
                  </a:effectLst>
                </a:defRPr>
              </a:pPr>
              <a:endParaRPr sz="2250">
                <a:solidFill>
                  <a:schemeClr val="tx2"/>
                </a:solidFill>
                <a:latin typeface="微软雅黑" panose="020B0503020204020204" pitchFamily="34" charset="-122"/>
                <a:ea typeface="微软雅黑" panose="020B0503020204020204" pitchFamily="34" charset="-122"/>
                <a:cs typeface="Montserrat Light" charset="0"/>
              </a:endParaRPr>
            </a:p>
          </p:txBody>
        </p:sp>
      </p:grpSp>
      <p:grpSp>
        <p:nvGrpSpPr>
          <p:cNvPr id="54" name="Group 9"/>
          <p:cNvGrpSpPr/>
          <p:nvPr/>
        </p:nvGrpSpPr>
        <p:grpSpPr>
          <a:xfrm>
            <a:off x="4593836" y="2816439"/>
            <a:ext cx="1570390" cy="1513812"/>
            <a:chOff x="2061075" y="2687927"/>
            <a:chExt cx="2617250" cy="2522958"/>
          </a:xfrm>
        </p:grpSpPr>
        <p:sp>
          <p:nvSpPr>
            <p:cNvPr id="55" name="Shape 6"/>
            <p:cNvSpPr/>
            <p:nvPr/>
          </p:nvSpPr>
          <p:spPr>
            <a:xfrm>
              <a:off x="2061075" y="2687927"/>
              <a:ext cx="2182172" cy="2137135"/>
            </a:xfrm>
            <a:custGeom>
              <a:avLst/>
              <a:gdLst/>
              <a:ahLst/>
              <a:cxnLst>
                <a:cxn ang="0">
                  <a:pos x="wd2" y="hd2"/>
                </a:cxn>
                <a:cxn ang="5400000">
                  <a:pos x="wd2" y="hd2"/>
                </a:cxn>
                <a:cxn ang="10800000">
                  <a:pos x="wd2" y="hd2"/>
                </a:cxn>
                <a:cxn ang="16200000">
                  <a:pos x="wd2" y="hd2"/>
                </a:cxn>
              </a:cxnLst>
              <a:rect l="0" t="0" r="r" b="b"/>
              <a:pathLst>
                <a:path w="20916" h="21600" extrusionOk="0">
                  <a:moveTo>
                    <a:pt x="4223" y="13580"/>
                  </a:moveTo>
                  <a:cubicBezTo>
                    <a:pt x="4223" y="14506"/>
                    <a:pt x="3753" y="14879"/>
                    <a:pt x="2999" y="14626"/>
                  </a:cubicBezTo>
                  <a:cubicBezTo>
                    <a:pt x="2995" y="14625"/>
                    <a:pt x="2990" y="14625"/>
                    <a:pt x="2985" y="14624"/>
                  </a:cubicBezTo>
                  <a:cubicBezTo>
                    <a:pt x="2698" y="14459"/>
                    <a:pt x="2374" y="14357"/>
                    <a:pt x="2024" y="14357"/>
                  </a:cubicBezTo>
                  <a:cubicBezTo>
                    <a:pt x="906" y="14357"/>
                    <a:pt x="0" y="15313"/>
                    <a:pt x="0" y="16492"/>
                  </a:cubicBezTo>
                  <a:cubicBezTo>
                    <a:pt x="0" y="17671"/>
                    <a:pt x="906" y="18627"/>
                    <a:pt x="2024" y="18627"/>
                  </a:cubicBezTo>
                  <a:cubicBezTo>
                    <a:pt x="2370" y="18627"/>
                    <a:pt x="2690" y="18527"/>
                    <a:pt x="2974" y="18366"/>
                  </a:cubicBezTo>
                  <a:cubicBezTo>
                    <a:pt x="3548" y="18240"/>
                    <a:pt x="4018" y="18286"/>
                    <a:pt x="4086" y="19063"/>
                  </a:cubicBezTo>
                  <a:cubicBezTo>
                    <a:pt x="4086" y="19064"/>
                    <a:pt x="4087" y="19065"/>
                    <a:pt x="4087" y="19066"/>
                  </a:cubicBezTo>
                  <a:cubicBezTo>
                    <a:pt x="4064" y="19196"/>
                    <a:pt x="4049" y="19328"/>
                    <a:pt x="4049" y="19465"/>
                  </a:cubicBezTo>
                  <a:cubicBezTo>
                    <a:pt x="4049" y="20644"/>
                    <a:pt x="4955" y="21600"/>
                    <a:pt x="6073" y="21600"/>
                  </a:cubicBezTo>
                  <a:cubicBezTo>
                    <a:pt x="7191" y="21600"/>
                    <a:pt x="8097" y="20644"/>
                    <a:pt x="8097" y="19465"/>
                  </a:cubicBezTo>
                  <a:cubicBezTo>
                    <a:pt x="8097" y="19130"/>
                    <a:pt x="8018" y="18817"/>
                    <a:pt x="7887" y="18535"/>
                  </a:cubicBezTo>
                  <a:cubicBezTo>
                    <a:pt x="7887" y="18532"/>
                    <a:pt x="7888" y="18530"/>
                    <a:pt x="7888" y="18527"/>
                  </a:cubicBezTo>
                  <a:cubicBezTo>
                    <a:pt x="7644" y="17730"/>
                    <a:pt x="7735" y="17251"/>
                    <a:pt x="7735" y="16070"/>
                  </a:cubicBezTo>
                  <a:lnTo>
                    <a:pt x="7735" y="8888"/>
                  </a:lnTo>
                  <a:cubicBezTo>
                    <a:pt x="7735" y="7738"/>
                    <a:pt x="8340" y="7707"/>
                    <a:pt x="9218" y="7707"/>
                  </a:cubicBezTo>
                  <a:lnTo>
                    <a:pt x="19087" y="7707"/>
                  </a:lnTo>
                  <a:cubicBezTo>
                    <a:pt x="21449" y="7707"/>
                    <a:pt x="21600" y="3940"/>
                    <a:pt x="19087" y="3940"/>
                  </a:cubicBezTo>
                  <a:cubicBezTo>
                    <a:pt x="18906" y="3940"/>
                    <a:pt x="18759" y="3724"/>
                    <a:pt x="18759" y="3397"/>
                  </a:cubicBezTo>
                  <a:cubicBezTo>
                    <a:pt x="18759" y="3374"/>
                    <a:pt x="18743" y="3354"/>
                    <a:pt x="18733" y="3333"/>
                  </a:cubicBezTo>
                  <a:cubicBezTo>
                    <a:pt x="18744" y="3246"/>
                    <a:pt x="18759" y="3160"/>
                    <a:pt x="18759" y="3070"/>
                  </a:cubicBezTo>
                  <a:cubicBezTo>
                    <a:pt x="18759" y="1891"/>
                    <a:pt x="17852" y="936"/>
                    <a:pt x="16734" y="936"/>
                  </a:cubicBezTo>
                  <a:cubicBezTo>
                    <a:pt x="15616" y="936"/>
                    <a:pt x="14710" y="1891"/>
                    <a:pt x="14710" y="3070"/>
                  </a:cubicBezTo>
                  <a:cubicBezTo>
                    <a:pt x="14903" y="3981"/>
                    <a:pt x="13790" y="4131"/>
                    <a:pt x="12700" y="4131"/>
                  </a:cubicBezTo>
                  <a:lnTo>
                    <a:pt x="11857" y="4131"/>
                  </a:lnTo>
                  <a:cubicBezTo>
                    <a:pt x="10338" y="4131"/>
                    <a:pt x="10081" y="3412"/>
                    <a:pt x="10197" y="2877"/>
                  </a:cubicBezTo>
                  <a:cubicBezTo>
                    <a:pt x="10196" y="2876"/>
                    <a:pt x="10194" y="2876"/>
                    <a:pt x="10193" y="2876"/>
                  </a:cubicBezTo>
                  <a:cubicBezTo>
                    <a:pt x="10275" y="2644"/>
                    <a:pt x="10326" y="2396"/>
                    <a:pt x="10326" y="2135"/>
                  </a:cubicBezTo>
                  <a:cubicBezTo>
                    <a:pt x="10326" y="956"/>
                    <a:pt x="9419" y="0"/>
                    <a:pt x="8301" y="0"/>
                  </a:cubicBezTo>
                  <a:cubicBezTo>
                    <a:pt x="7183" y="0"/>
                    <a:pt x="6277" y="956"/>
                    <a:pt x="6277" y="2135"/>
                  </a:cubicBezTo>
                  <a:cubicBezTo>
                    <a:pt x="6277" y="2397"/>
                    <a:pt x="6328" y="2644"/>
                    <a:pt x="6410" y="2876"/>
                  </a:cubicBezTo>
                  <a:cubicBezTo>
                    <a:pt x="6409" y="2876"/>
                    <a:pt x="6406" y="2877"/>
                    <a:pt x="6406" y="2877"/>
                  </a:cubicBezTo>
                  <a:cubicBezTo>
                    <a:pt x="6411" y="2884"/>
                    <a:pt x="6412" y="2891"/>
                    <a:pt x="6416" y="2899"/>
                  </a:cubicBezTo>
                  <a:cubicBezTo>
                    <a:pt x="6451" y="2993"/>
                    <a:pt x="6495" y="3082"/>
                    <a:pt x="6541" y="3169"/>
                  </a:cubicBezTo>
                  <a:cubicBezTo>
                    <a:pt x="6715" y="3787"/>
                    <a:pt x="6015" y="4067"/>
                    <a:pt x="5491" y="4067"/>
                  </a:cubicBezTo>
                  <a:cubicBezTo>
                    <a:pt x="4889" y="4067"/>
                    <a:pt x="4314" y="4523"/>
                    <a:pt x="4314" y="5205"/>
                  </a:cubicBezTo>
                  <a:lnTo>
                    <a:pt x="4314" y="5983"/>
                  </a:lnTo>
                  <a:cubicBezTo>
                    <a:pt x="4314" y="6845"/>
                    <a:pt x="3926" y="7087"/>
                    <a:pt x="3466" y="7144"/>
                  </a:cubicBezTo>
                  <a:cubicBezTo>
                    <a:pt x="2348" y="7144"/>
                    <a:pt x="1442" y="8100"/>
                    <a:pt x="1442" y="9279"/>
                  </a:cubicBezTo>
                  <a:cubicBezTo>
                    <a:pt x="1442" y="10458"/>
                    <a:pt x="2348" y="11414"/>
                    <a:pt x="3466" y="11414"/>
                  </a:cubicBezTo>
                  <a:cubicBezTo>
                    <a:pt x="3528" y="11414"/>
                    <a:pt x="3586" y="11400"/>
                    <a:pt x="3646" y="11395"/>
                  </a:cubicBezTo>
                  <a:lnTo>
                    <a:pt x="3648" y="11414"/>
                  </a:lnTo>
                  <a:cubicBezTo>
                    <a:pt x="4305" y="11222"/>
                    <a:pt x="4223" y="12112"/>
                    <a:pt x="4223" y="12910"/>
                  </a:cubicBezTo>
                  <a:cubicBezTo>
                    <a:pt x="4223" y="12910"/>
                    <a:pt x="4223" y="13580"/>
                    <a:pt x="4223" y="13580"/>
                  </a:cubicBezTo>
                  <a:close/>
                </a:path>
              </a:pathLst>
            </a:custGeom>
            <a:solidFill>
              <a:schemeClr val="accent4">
                <a:lumMod val="75000"/>
                <a:alpha val="80000"/>
              </a:schemeClr>
            </a:solidFill>
            <a:ln w="12700">
              <a:miter lim="400000"/>
            </a:ln>
          </p:spPr>
          <p:txBody>
            <a:bodyPr lIns="0" tIns="0" rIns="0" bIns="0" anchor="ctr"/>
            <a:lstStyle/>
            <a:p>
              <a:pPr lvl="0" algn="ctr">
                <a:defRPr sz="3000">
                  <a:solidFill>
                    <a:srgbClr val="FFFFFF"/>
                  </a:solidFill>
                  <a:effectLst>
                    <a:outerShdw blurRad="38100" dist="12700" dir="5400000" rotWithShape="0">
                      <a:srgbClr val="000000">
                        <a:alpha val="50000"/>
                      </a:srgbClr>
                    </a:outerShdw>
                  </a:effectLst>
                </a:defRPr>
              </a:pPr>
              <a:endParaRPr sz="2250">
                <a:solidFill>
                  <a:schemeClr val="tx2"/>
                </a:solidFill>
                <a:latin typeface="微软雅黑" panose="020B0503020204020204" pitchFamily="34" charset="-122"/>
                <a:ea typeface="微软雅黑" panose="020B0503020204020204" pitchFamily="34" charset="-122"/>
                <a:cs typeface="Montserrat Light" charset="0"/>
              </a:endParaRPr>
            </a:p>
          </p:txBody>
        </p:sp>
        <p:sp>
          <p:nvSpPr>
            <p:cNvPr id="56" name="Shape 7"/>
            <p:cNvSpPr/>
            <p:nvPr/>
          </p:nvSpPr>
          <p:spPr>
            <a:xfrm>
              <a:off x="2496152" y="3073750"/>
              <a:ext cx="2182173" cy="2137135"/>
            </a:xfrm>
            <a:custGeom>
              <a:avLst/>
              <a:gdLst/>
              <a:ahLst/>
              <a:cxnLst>
                <a:cxn ang="0">
                  <a:pos x="wd2" y="hd2"/>
                </a:cxn>
                <a:cxn ang="5400000">
                  <a:pos x="wd2" y="hd2"/>
                </a:cxn>
                <a:cxn ang="10800000">
                  <a:pos x="wd2" y="hd2"/>
                </a:cxn>
                <a:cxn ang="16200000">
                  <a:pos x="wd2" y="hd2"/>
                </a:cxn>
              </a:cxnLst>
              <a:rect l="0" t="0" r="r" b="b"/>
              <a:pathLst>
                <a:path w="20916" h="21600" extrusionOk="0">
                  <a:moveTo>
                    <a:pt x="16693" y="8020"/>
                  </a:moveTo>
                  <a:cubicBezTo>
                    <a:pt x="16693" y="7094"/>
                    <a:pt x="17163" y="6721"/>
                    <a:pt x="17917" y="6974"/>
                  </a:cubicBezTo>
                  <a:cubicBezTo>
                    <a:pt x="17921" y="6975"/>
                    <a:pt x="17926" y="6975"/>
                    <a:pt x="17931" y="6976"/>
                  </a:cubicBezTo>
                  <a:cubicBezTo>
                    <a:pt x="18218" y="7141"/>
                    <a:pt x="18542" y="7243"/>
                    <a:pt x="18892" y="7243"/>
                  </a:cubicBezTo>
                  <a:cubicBezTo>
                    <a:pt x="20010" y="7243"/>
                    <a:pt x="20916" y="6287"/>
                    <a:pt x="20916" y="5108"/>
                  </a:cubicBezTo>
                  <a:cubicBezTo>
                    <a:pt x="20916" y="3929"/>
                    <a:pt x="20010" y="2973"/>
                    <a:pt x="18892" y="2973"/>
                  </a:cubicBezTo>
                  <a:cubicBezTo>
                    <a:pt x="18546" y="2973"/>
                    <a:pt x="18226" y="3073"/>
                    <a:pt x="17942" y="3234"/>
                  </a:cubicBezTo>
                  <a:cubicBezTo>
                    <a:pt x="17368" y="3360"/>
                    <a:pt x="16898" y="3314"/>
                    <a:pt x="16830" y="2537"/>
                  </a:cubicBezTo>
                  <a:cubicBezTo>
                    <a:pt x="16830" y="2536"/>
                    <a:pt x="16829" y="2535"/>
                    <a:pt x="16829" y="2534"/>
                  </a:cubicBezTo>
                  <a:cubicBezTo>
                    <a:pt x="16852" y="2404"/>
                    <a:pt x="16867" y="2272"/>
                    <a:pt x="16867" y="2135"/>
                  </a:cubicBezTo>
                  <a:cubicBezTo>
                    <a:pt x="16867" y="956"/>
                    <a:pt x="15961" y="0"/>
                    <a:pt x="14843" y="0"/>
                  </a:cubicBezTo>
                  <a:cubicBezTo>
                    <a:pt x="13725" y="0"/>
                    <a:pt x="12819" y="956"/>
                    <a:pt x="12819" y="2135"/>
                  </a:cubicBezTo>
                  <a:cubicBezTo>
                    <a:pt x="12819" y="2470"/>
                    <a:pt x="12898" y="2783"/>
                    <a:pt x="13029" y="3065"/>
                  </a:cubicBezTo>
                  <a:cubicBezTo>
                    <a:pt x="13029" y="3068"/>
                    <a:pt x="13028" y="3070"/>
                    <a:pt x="13028" y="3073"/>
                  </a:cubicBezTo>
                  <a:cubicBezTo>
                    <a:pt x="13272" y="3870"/>
                    <a:pt x="13181" y="4349"/>
                    <a:pt x="13181" y="5530"/>
                  </a:cubicBezTo>
                  <a:lnTo>
                    <a:pt x="13181" y="12712"/>
                  </a:lnTo>
                  <a:cubicBezTo>
                    <a:pt x="13181" y="13862"/>
                    <a:pt x="12576" y="13893"/>
                    <a:pt x="11698" y="13893"/>
                  </a:cubicBezTo>
                  <a:lnTo>
                    <a:pt x="1829" y="13893"/>
                  </a:lnTo>
                  <a:cubicBezTo>
                    <a:pt x="-533" y="13893"/>
                    <a:pt x="-684" y="17660"/>
                    <a:pt x="1829" y="17660"/>
                  </a:cubicBezTo>
                  <a:cubicBezTo>
                    <a:pt x="2010" y="17660"/>
                    <a:pt x="2157" y="17876"/>
                    <a:pt x="2157" y="18203"/>
                  </a:cubicBezTo>
                  <a:cubicBezTo>
                    <a:pt x="2157" y="18226"/>
                    <a:pt x="2173" y="18246"/>
                    <a:pt x="2183" y="18267"/>
                  </a:cubicBezTo>
                  <a:cubicBezTo>
                    <a:pt x="2172" y="18354"/>
                    <a:pt x="2157" y="18440"/>
                    <a:pt x="2157" y="18530"/>
                  </a:cubicBezTo>
                  <a:cubicBezTo>
                    <a:pt x="2157" y="19709"/>
                    <a:pt x="3064" y="20664"/>
                    <a:pt x="4182" y="20664"/>
                  </a:cubicBezTo>
                  <a:cubicBezTo>
                    <a:pt x="5300" y="20664"/>
                    <a:pt x="6206" y="19709"/>
                    <a:pt x="6206" y="18530"/>
                  </a:cubicBezTo>
                  <a:cubicBezTo>
                    <a:pt x="6013" y="17619"/>
                    <a:pt x="7126" y="17469"/>
                    <a:pt x="8216" y="17469"/>
                  </a:cubicBezTo>
                  <a:lnTo>
                    <a:pt x="9059" y="17469"/>
                  </a:lnTo>
                  <a:cubicBezTo>
                    <a:pt x="10578" y="17469"/>
                    <a:pt x="10835" y="18188"/>
                    <a:pt x="10719" y="18723"/>
                  </a:cubicBezTo>
                  <a:cubicBezTo>
                    <a:pt x="10720" y="18724"/>
                    <a:pt x="10722" y="18724"/>
                    <a:pt x="10723" y="18724"/>
                  </a:cubicBezTo>
                  <a:cubicBezTo>
                    <a:pt x="10641" y="18956"/>
                    <a:pt x="10590" y="19204"/>
                    <a:pt x="10590" y="19465"/>
                  </a:cubicBezTo>
                  <a:cubicBezTo>
                    <a:pt x="10590" y="20644"/>
                    <a:pt x="11497" y="21600"/>
                    <a:pt x="12615" y="21600"/>
                  </a:cubicBezTo>
                  <a:cubicBezTo>
                    <a:pt x="13733" y="21600"/>
                    <a:pt x="14639" y="20644"/>
                    <a:pt x="14639" y="19465"/>
                  </a:cubicBezTo>
                  <a:cubicBezTo>
                    <a:pt x="14639" y="19203"/>
                    <a:pt x="14588" y="18956"/>
                    <a:pt x="14506" y="18724"/>
                  </a:cubicBezTo>
                  <a:cubicBezTo>
                    <a:pt x="14507" y="18724"/>
                    <a:pt x="14510" y="18723"/>
                    <a:pt x="14510" y="18723"/>
                  </a:cubicBezTo>
                  <a:cubicBezTo>
                    <a:pt x="14505" y="18716"/>
                    <a:pt x="14504" y="18709"/>
                    <a:pt x="14500" y="18701"/>
                  </a:cubicBezTo>
                  <a:cubicBezTo>
                    <a:pt x="14465" y="18607"/>
                    <a:pt x="14421" y="18518"/>
                    <a:pt x="14375" y="18431"/>
                  </a:cubicBezTo>
                  <a:cubicBezTo>
                    <a:pt x="14201" y="17813"/>
                    <a:pt x="14901" y="17533"/>
                    <a:pt x="15425" y="17533"/>
                  </a:cubicBezTo>
                  <a:cubicBezTo>
                    <a:pt x="16027" y="17533"/>
                    <a:pt x="16602" y="17077"/>
                    <a:pt x="16602" y="16395"/>
                  </a:cubicBezTo>
                  <a:lnTo>
                    <a:pt x="16602" y="15617"/>
                  </a:lnTo>
                  <a:cubicBezTo>
                    <a:pt x="16602" y="14755"/>
                    <a:pt x="16990" y="14513"/>
                    <a:pt x="17450" y="14456"/>
                  </a:cubicBezTo>
                  <a:cubicBezTo>
                    <a:pt x="18568" y="14456"/>
                    <a:pt x="19474" y="13500"/>
                    <a:pt x="19474" y="12321"/>
                  </a:cubicBezTo>
                  <a:cubicBezTo>
                    <a:pt x="19474" y="11142"/>
                    <a:pt x="18568" y="10186"/>
                    <a:pt x="17450" y="10186"/>
                  </a:cubicBezTo>
                  <a:cubicBezTo>
                    <a:pt x="17388" y="10186"/>
                    <a:pt x="17330" y="10200"/>
                    <a:pt x="17270" y="10206"/>
                  </a:cubicBezTo>
                  <a:lnTo>
                    <a:pt x="17268" y="10186"/>
                  </a:lnTo>
                  <a:cubicBezTo>
                    <a:pt x="16611" y="10378"/>
                    <a:pt x="16693" y="9488"/>
                    <a:pt x="16693" y="8690"/>
                  </a:cubicBezTo>
                  <a:cubicBezTo>
                    <a:pt x="16693" y="8690"/>
                    <a:pt x="16693" y="8020"/>
                    <a:pt x="16693" y="8020"/>
                  </a:cubicBezTo>
                  <a:close/>
                </a:path>
              </a:pathLst>
            </a:custGeom>
            <a:solidFill>
              <a:schemeClr val="accent4">
                <a:alpha val="75000"/>
              </a:schemeClr>
            </a:solidFill>
            <a:ln w="12700">
              <a:miter lim="400000"/>
            </a:ln>
          </p:spPr>
          <p:txBody>
            <a:bodyPr lIns="0" tIns="0" rIns="0" bIns="0" anchor="ctr"/>
            <a:lstStyle/>
            <a:p>
              <a:pPr lvl="0" algn="ctr">
                <a:defRPr sz="3000">
                  <a:solidFill>
                    <a:srgbClr val="FFFFFF"/>
                  </a:solidFill>
                  <a:effectLst>
                    <a:outerShdw blurRad="38100" dist="12700" dir="5400000" rotWithShape="0">
                      <a:srgbClr val="000000">
                        <a:alpha val="50000"/>
                      </a:srgbClr>
                    </a:outerShdw>
                  </a:effectLst>
                </a:defRPr>
              </a:pPr>
              <a:endParaRPr sz="2250">
                <a:solidFill>
                  <a:schemeClr val="tx2"/>
                </a:solidFill>
                <a:latin typeface="微软雅黑" panose="020B0503020204020204" pitchFamily="34" charset="-122"/>
                <a:ea typeface="微软雅黑" panose="020B0503020204020204" pitchFamily="34" charset="-122"/>
                <a:cs typeface="Montserrat Light" charset="0"/>
              </a:endParaRPr>
            </a:p>
          </p:txBody>
        </p:sp>
      </p:grpSp>
      <p:grpSp>
        <p:nvGrpSpPr>
          <p:cNvPr id="57" name="Group 12"/>
          <p:cNvGrpSpPr/>
          <p:nvPr/>
        </p:nvGrpSpPr>
        <p:grpSpPr>
          <a:xfrm>
            <a:off x="4332269" y="1495843"/>
            <a:ext cx="1570390" cy="1513812"/>
            <a:chOff x="2061075" y="2687927"/>
            <a:chExt cx="2617250" cy="2522958"/>
          </a:xfrm>
        </p:grpSpPr>
        <p:sp>
          <p:nvSpPr>
            <p:cNvPr id="58" name="Shape 6"/>
            <p:cNvSpPr/>
            <p:nvPr/>
          </p:nvSpPr>
          <p:spPr>
            <a:xfrm>
              <a:off x="2061075" y="2687927"/>
              <a:ext cx="2182172" cy="2137135"/>
            </a:xfrm>
            <a:custGeom>
              <a:avLst/>
              <a:gdLst/>
              <a:ahLst/>
              <a:cxnLst>
                <a:cxn ang="0">
                  <a:pos x="wd2" y="hd2"/>
                </a:cxn>
                <a:cxn ang="5400000">
                  <a:pos x="wd2" y="hd2"/>
                </a:cxn>
                <a:cxn ang="10800000">
                  <a:pos x="wd2" y="hd2"/>
                </a:cxn>
                <a:cxn ang="16200000">
                  <a:pos x="wd2" y="hd2"/>
                </a:cxn>
              </a:cxnLst>
              <a:rect l="0" t="0" r="r" b="b"/>
              <a:pathLst>
                <a:path w="20916" h="21600" extrusionOk="0">
                  <a:moveTo>
                    <a:pt x="4223" y="13580"/>
                  </a:moveTo>
                  <a:cubicBezTo>
                    <a:pt x="4223" y="14506"/>
                    <a:pt x="3753" y="14879"/>
                    <a:pt x="2999" y="14626"/>
                  </a:cubicBezTo>
                  <a:cubicBezTo>
                    <a:pt x="2995" y="14625"/>
                    <a:pt x="2990" y="14625"/>
                    <a:pt x="2985" y="14624"/>
                  </a:cubicBezTo>
                  <a:cubicBezTo>
                    <a:pt x="2698" y="14459"/>
                    <a:pt x="2374" y="14357"/>
                    <a:pt x="2024" y="14357"/>
                  </a:cubicBezTo>
                  <a:cubicBezTo>
                    <a:pt x="906" y="14357"/>
                    <a:pt x="0" y="15313"/>
                    <a:pt x="0" y="16492"/>
                  </a:cubicBezTo>
                  <a:cubicBezTo>
                    <a:pt x="0" y="17671"/>
                    <a:pt x="906" y="18627"/>
                    <a:pt x="2024" y="18627"/>
                  </a:cubicBezTo>
                  <a:cubicBezTo>
                    <a:pt x="2370" y="18627"/>
                    <a:pt x="2690" y="18527"/>
                    <a:pt x="2974" y="18366"/>
                  </a:cubicBezTo>
                  <a:cubicBezTo>
                    <a:pt x="3548" y="18240"/>
                    <a:pt x="4018" y="18286"/>
                    <a:pt x="4086" y="19063"/>
                  </a:cubicBezTo>
                  <a:cubicBezTo>
                    <a:pt x="4086" y="19064"/>
                    <a:pt x="4087" y="19065"/>
                    <a:pt x="4087" y="19066"/>
                  </a:cubicBezTo>
                  <a:cubicBezTo>
                    <a:pt x="4064" y="19196"/>
                    <a:pt x="4049" y="19328"/>
                    <a:pt x="4049" y="19465"/>
                  </a:cubicBezTo>
                  <a:cubicBezTo>
                    <a:pt x="4049" y="20644"/>
                    <a:pt x="4955" y="21600"/>
                    <a:pt x="6073" y="21600"/>
                  </a:cubicBezTo>
                  <a:cubicBezTo>
                    <a:pt x="7191" y="21600"/>
                    <a:pt x="8097" y="20644"/>
                    <a:pt x="8097" y="19465"/>
                  </a:cubicBezTo>
                  <a:cubicBezTo>
                    <a:pt x="8097" y="19130"/>
                    <a:pt x="8018" y="18817"/>
                    <a:pt x="7887" y="18535"/>
                  </a:cubicBezTo>
                  <a:cubicBezTo>
                    <a:pt x="7887" y="18532"/>
                    <a:pt x="7888" y="18530"/>
                    <a:pt x="7888" y="18527"/>
                  </a:cubicBezTo>
                  <a:cubicBezTo>
                    <a:pt x="7644" y="17730"/>
                    <a:pt x="7735" y="17251"/>
                    <a:pt x="7735" y="16070"/>
                  </a:cubicBezTo>
                  <a:lnTo>
                    <a:pt x="7735" y="8888"/>
                  </a:lnTo>
                  <a:cubicBezTo>
                    <a:pt x="7735" y="7738"/>
                    <a:pt x="8340" y="7707"/>
                    <a:pt x="9218" y="7707"/>
                  </a:cubicBezTo>
                  <a:lnTo>
                    <a:pt x="19087" y="7707"/>
                  </a:lnTo>
                  <a:cubicBezTo>
                    <a:pt x="21449" y="7707"/>
                    <a:pt x="21600" y="3940"/>
                    <a:pt x="19087" y="3940"/>
                  </a:cubicBezTo>
                  <a:cubicBezTo>
                    <a:pt x="18906" y="3940"/>
                    <a:pt x="18759" y="3724"/>
                    <a:pt x="18759" y="3397"/>
                  </a:cubicBezTo>
                  <a:cubicBezTo>
                    <a:pt x="18759" y="3374"/>
                    <a:pt x="18743" y="3354"/>
                    <a:pt x="18733" y="3333"/>
                  </a:cubicBezTo>
                  <a:cubicBezTo>
                    <a:pt x="18744" y="3246"/>
                    <a:pt x="18759" y="3160"/>
                    <a:pt x="18759" y="3070"/>
                  </a:cubicBezTo>
                  <a:cubicBezTo>
                    <a:pt x="18759" y="1891"/>
                    <a:pt x="17852" y="936"/>
                    <a:pt x="16734" y="936"/>
                  </a:cubicBezTo>
                  <a:cubicBezTo>
                    <a:pt x="15616" y="936"/>
                    <a:pt x="14710" y="1891"/>
                    <a:pt x="14710" y="3070"/>
                  </a:cubicBezTo>
                  <a:cubicBezTo>
                    <a:pt x="14903" y="3981"/>
                    <a:pt x="13790" y="4131"/>
                    <a:pt x="12700" y="4131"/>
                  </a:cubicBezTo>
                  <a:lnTo>
                    <a:pt x="11857" y="4131"/>
                  </a:lnTo>
                  <a:cubicBezTo>
                    <a:pt x="10338" y="4131"/>
                    <a:pt x="10081" y="3412"/>
                    <a:pt x="10197" y="2877"/>
                  </a:cubicBezTo>
                  <a:cubicBezTo>
                    <a:pt x="10196" y="2876"/>
                    <a:pt x="10194" y="2876"/>
                    <a:pt x="10193" y="2876"/>
                  </a:cubicBezTo>
                  <a:cubicBezTo>
                    <a:pt x="10275" y="2644"/>
                    <a:pt x="10326" y="2396"/>
                    <a:pt x="10326" y="2135"/>
                  </a:cubicBezTo>
                  <a:cubicBezTo>
                    <a:pt x="10326" y="956"/>
                    <a:pt x="9419" y="0"/>
                    <a:pt x="8301" y="0"/>
                  </a:cubicBezTo>
                  <a:cubicBezTo>
                    <a:pt x="7183" y="0"/>
                    <a:pt x="6277" y="956"/>
                    <a:pt x="6277" y="2135"/>
                  </a:cubicBezTo>
                  <a:cubicBezTo>
                    <a:pt x="6277" y="2397"/>
                    <a:pt x="6328" y="2644"/>
                    <a:pt x="6410" y="2876"/>
                  </a:cubicBezTo>
                  <a:cubicBezTo>
                    <a:pt x="6409" y="2876"/>
                    <a:pt x="6406" y="2877"/>
                    <a:pt x="6406" y="2877"/>
                  </a:cubicBezTo>
                  <a:cubicBezTo>
                    <a:pt x="6411" y="2884"/>
                    <a:pt x="6412" y="2891"/>
                    <a:pt x="6416" y="2899"/>
                  </a:cubicBezTo>
                  <a:cubicBezTo>
                    <a:pt x="6451" y="2993"/>
                    <a:pt x="6495" y="3082"/>
                    <a:pt x="6541" y="3169"/>
                  </a:cubicBezTo>
                  <a:cubicBezTo>
                    <a:pt x="6715" y="3787"/>
                    <a:pt x="6015" y="4067"/>
                    <a:pt x="5491" y="4067"/>
                  </a:cubicBezTo>
                  <a:cubicBezTo>
                    <a:pt x="4889" y="4067"/>
                    <a:pt x="4314" y="4523"/>
                    <a:pt x="4314" y="5205"/>
                  </a:cubicBezTo>
                  <a:lnTo>
                    <a:pt x="4314" y="5983"/>
                  </a:lnTo>
                  <a:cubicBezTo>
                    <a:pt x="4314" y="6845"/>
                    <a:pt x="3926" y="7087"/>
                    <a:pt x="3466" y="7144"/>
                  </a:cubicBezTo>
                  <a:cubicBezTo>
                    <a:pt x="2348" y="7144"/>
                    <a:pt x="1442" y="8100"/>
                    <a:pt x="1442" y="9279"/>
                  </a:cubicBezTo>
                  <a:cubicBezTo>
                    <a:pt x="1442" y="10458"/>
                    <a:pt x="2348" y="11414"/>
                    <a:pt x="3466" y="11414"/>
                  </a:cubicBezTo>
                  <a:cubicBezTo>
                    <a:pt x="3528" y="11414"/>
                    <a:pt x="3586" y="11400"/>
                    <a:pt x="3646" y="11395"/>
                  </a:cubicBezTo>
                  <a:lnTo>
                    <a:pt x="3648" y="11414"/>
                  </a:lnTo>
                  <a:cubicBezTo>
                    <a:pt x="4305" y="11222"/>
                    <a:pt x="4223" y="12112"/>
                    <a:pt x="4223" y="12910"/>
                  </a:cubicBezTo>
                  <a:cubicBezTo>
                    <a:pt x="4223" y="12910"/>
                    <a:pt x="4223" y="13580"/>
                    <a:pt x="4223" y="13580"/>
                  </a:cubicBezTo>
                  <a:close/>
                </a:path>
              </a:pathLst>
            </a:custGeom>
            <a:solidFill>
              <a:schemeClr val="accent5">
                <a:alpha val="80000"/>
              </a:schemeClr>
            </a:solidFill>
            <a:ln w="12700">
              <a:miter lim="400000"/>
            </a:ln>
          </p:spPr>
          <p:txBody>
            <a:bodyPr lIns="0" tIns="0" rIns="0" bIns="0" anchor="ctr"/>
            <a:lstStyle/>
            <a:p>
              <a:pPr lvl="0" algn="ctr">
                <a:defRPr sz="3000">
                  <a:solidFill>
                    <a:srgbClr val="FFFFFF"/>
                  </a:solidFill>
                  <a:effectLst>
                    <a:outerShdw blurRad="38100" dist="12700" dir="5400000" rotWithShape="0">
                      <a:srgbClr val="000000">
                        <a:alpha val="50000"/>
                      </a:srgbClr>
                    </a:outerShdw>
                  </a:effectLst>
                </a:defRPr>
              </a:pPr>
              <a:endParaRPr sz="2250">
                <a:solidFill>
                  <a:schemeClr val="tx2"/>
                </a:solidFill>
                <a:latin typeface="微软雅黑" panose="020B0503020204020204" pitchFamily="34" charset="-122"/>
                <a:ea typeface="微软雅黑" panose="020B0503020204020204" pitchFamily="34" charset="-122"/>
                <a:cs typeface="Montserrat Light" charset="0"/>
              </a:endParaRPr>
            </a:p>
          </p:txBody>
        </p:sp>
        <p:sp>
          <p:nvSpPr>
            <p:cNvPr id="59" name="Shape 7"/>
            <p:cNvSpPr/>
            <p:nvPr/>
          </p:nvSpPr>
          <p:spPr>
            <a:xfrm>
              <a:off x="2496152" y="3073750"/>
              <a:ext cx="2182173" cy="2137135"/>
            </a:xfrm>
            <a:custGeom>
              <a:avLst/>
              <a:gdLst/>
              <a:ahLst/>
              <a:cxnLst>
                <a:cxn ang="0">
                  <a:pos x="wd2" y="hd2"/>
                </a:cxn>
                <a:cxn ang="5400000">
                  <a:pos x="wd2" y="hd2"/>
                </a:cxn>
                <a:cxn ang="10800000">
                  <a:pos x="wd2" y="hd2"/>
                </a:cxn>
                <a:cxn ang="16200000">
                  <a:pos x="wd2" y="hd2"/>
                </a:cxn>
              </a:cxnLst>
              <a:rect l="0" t="0" r="r" b="b"/>
              <a:pathLst>
                <a:path w="20916" h="21600" extrusionOk="0">
                  <a:moveTo>
                    <a:pt x="16693" y="8020"/>
                  </a:moveTo>
                  <a:cubicBezTo>
                    <a:pt x="16693" y="7094"/>
                    <a:pt x="17163" y="6721"/>
                    <a:pt x="17917" y="6974"/>
                  </a:cubicBezTo>
                  <a:cubicBezTo>
                    <a:pt x="17921" y="6975"/>
                    <a:pt x="17926" y="6975"/>
                    <a:pt x="17931" y="6976"/>
                  </a:cubicBezTo>
                  <a:cubicBezTo>
                    <a:pt x="18218" y="7141"/>
                    <a:pt x="18542" y="7243"/>
                    <a:pt x="18892" y="7243"/>
                  </a:cubicBezTo>
                  <a:cubicBezTo>
                    <a:pt x="20010" y="7243"/>
                    <a:pt x="20916" y="6287"/>
                    <a:pt x="20916" y="5108"/>
                  </a:cubicBezTo>
                  <a:cubicBezTo>
                    <a:pt x="20916" y="3929"/>
                    <a:pt x="20010" y="2973"/>
                    <a:pt x="18892" y="2973"/>
                  </a:cubicBezTo>
                  <a:cubicBezTo>
                    <a:pt x="18546" y="2973"/>
                    <a:pt x="18226" y="3073"/>
                    <a:pt x="17942" y="3234"/>
                  </a:cubicBezTo>
                  <a:cubicBezTo>
                    <a:pt x="17368" y="3360"/>
                    <a:pt x="16898" y="3314"/>
                    <a:pt x="16830" y="2537"/>
                  </a:cubicBezTo>
                  <a:cubicBezTo>
                    <a:pt x="16830" y="2536"/>
                    <a:pt x="16829" y="2535"/>
                    <a:pt x="16829" y="2534"/>
                  </a:cubicBezTo>
                  <a:cubicBezTo>
                    <a:pt x="16852" y="2404"/>
                    <a:pt x="16867" y="2272"/>
                    <a:pt x="16867" y="2135"/>
                  </a:cubicBezTo>
                  <a:cubicBezTo>
                    <a:pt x="16867" y="956"/>
                    <a:pt x="15961" y="0"/>
                    <a:pt x="14843" y="0"/>
                  </a:cubicBezTo>
                  <a:cubicBezTo>
                    <a:pt x="13725" y="0"/>
                    <a:pt x="12819" y="956"/>
                    <a:pt x="12819" y="2135"/>
                  </a:cubicBezTo>
                  <a:cubicBezTo>
                    <a:pt x="12819" y="2470"/>
                    <a:pt x="12898" y="2783"/>
                    <a:pt x="13029" y="3065"/>
                  </a:cubicBezTo>
                  <a:cubicBezTo>
                    <a:pt x="13029" y="3068"/>
                    <a:pt x="13028" y="3070"/>
                    <a:pt x="13028" y="3073"/>
                  </a:cubicBezTo>
                  <a:cubicBezTo>
                    <a:pt x="13272" y="3870"/>
                    <a:pt x="13181" y="4349"/>
                    <a:pt x="13181" y="5530"/>
                  </a:cubicBezTo>
                  <a:lnTo>
                    <a:pt x="13181" y="12712"/>
                  </a:lnTo>
                  <a:cubicBezTo>
                    <a:pt x="13181" y="13862"/>
                    <a:pt x="12576" y="13893"/>
                    <a:pt x="11698" y="13893"/>
                  </a:cubicBezTo>
                  <a:lnTo>
                    <a:pt x="1829" y="13893"/>
                  </a:lnTo>
                  <a:cubicBezTo>
                    <a:pt x="-533" y="13893"/>
                    <a:pt x="-684" y="17660"/>
                    <a:pt x="1829" y="17660"/>
                  </a:cubicBezTo>
                  <a:cubicBezTo>
                    <a:pt x="2010" y="17660"/>
                    <a:pt x="2157" y="17876"/>
                    <a:pt x="2157" y="18203"/>
                  </a:cubicBezTo>
                  <a:cubicBezTo>
                    <a:pt x="2157" y="18226"/>
                    <a:pt x="2173" y="18246"/>
                    <a:pt x="2183" y="18267"/>
                  </a:cubicBezTo>
                  <a:cubicBezTo>
                    <a:pt x="2172" y="18354"/>
                    <a:pt x="2157" y="18440"/>
                    <a:pt x="2157" y="18530"/>
                  </a:cubicBezTo>
                  <a:cubicBezTo>
                    <a:pt x="2157" y="19709"/>
                    <a:pt x="3064" y="20664"/>
                    <a:pt x="4182" y="20664"/>
                  </a:cubicBezTo>
                  <a:cubicBezTo>
                    <a:pt x="5300" y="20664"/>
                    <a:pt x="6206" y="19709"/>
                    <a:pt x="6206" y="18530"/>
                  </a:cubicBezTo>
                  <a:cubicBezTo>
                    <a:pt x="6013" y="17619"/>
                    <a:pt x="7126" y="17469"/>
                    <a:pt x="8216" y="17469"/>
                  </a:cubicBezTo>
                  <a:lnTo>
                    <a:pt x="9059" y="17469"/>
                  </a:lnTo>
                  <a:cubicBezTo>
                    <a:pt x="10578" y="17469"/>
                    <a:pt x="10835" y="18188"/>
                    <a:pt x="10719" y="18723"/>
                  </a:cubicBezTo>
                  <a:cubicBezTo>
                    <a:pt x="10720" y="18724"/>
                    <a:pt x="10722" y="18724"/>
                    <a:pt x="10723" y="18724"/>
                  </a:cubicBezTo>
                  <a:cubicBezTo>
                    <a:pt x="10641" y="18956"/>
                    <a:pt x="10590" y="19204"/>
                    <a:pt x="10590" y="19465"/>
                  </a:cubicBezTo>
                  <a:cubicBezTo>
                    <a:pt x="10590" y="20644"/>
                    <a:pt x="11497" y="21600"/>
                    <a:pt x="12615" y="21600"/>
                  </a:cubicBezTo>
                  <a:cubicBezTo>
                    <a:pt x="13733" y="21600"/>
                    <a:pt x="14639" y="20644"/>
                    <a:pt x="14639" y="19465"/>
                  </a:cubicBezTo>
                  <a:cubicBezTo>
                    <a:pt x="14639" y="19203"/>
                    <a:pt x="14588" y="18956"/>
                    <a:pt x="14506" y="18724"/>
                  </a:cubicBezTo>
                  <a:cubicBezTo>
                    <a:pt x="14507" y="18724"/>
                    <a:pt x="14510" y="18723"/>
                    <a:pt x="14510" y="18723"/>
                  </a:cubicBezTo>
                  <a:cubicBezTo>
                    <a:pt x="14505" y="18716"/>
                    <a:pt x="14504" y="18709"/>
                    <a:pt x="14500" y="18701"/>
                  </a:cubicBezTo>
                  <a:cubicBezTo>
                    <a:pt x="14465" y="18607"/>
                    <a:pt x="14421" y="18518"/>
                    <a:pt x="14375" y="18431"/>
                  </a:cubicBezTo>
                  <a:cubicBezTo>
                    <a:pt x="14201" y="17813"/>
                    <a:pt x="14901" y="17533"/>
                    <a:pt x="15425" y="17533"/>
                  </a:cubicBezTo>
                  <a:cubicBezTo>
                    <a:pt x="16027" y="17533"/>
                    <a:pt x="16602" y="17077"/>
                    <a:pt x="16602" y="16395"/>
                  </a:cubicBezTo>
                  <a:lnTo>
                    <a:pt x="16602" y="15617"/>
                  </a:lnTo>
                  <a:cubicBezTo>
                    <a:pt x="16602" y="14755"/>
                    <a:pt x="16990" y="14513"/>
                    <a:pt x="17450" y="14456"/>
                  </a:cubicBezTo>
                  <a:cubicBezTo>
                    <a:pt x="18568" y="14456"/>
                    <a:pt x="19474" y="13500"/>
                    <a:pt x="19474" y="12321"/>
                  </a:cubicBezTo>
                  <a:cubicBezTo>
                    <a:pt x="19474" y="11142"/>
                    <a:pt x="18568" y="10186"/>
                    <a:pt x="17450" y="10186"/>
                  </a:cubicBezTo>
                  <a:cubicBezTo>
                    <a:pt x="17388" y="10186"/>
                    <a:pt x="17330" y="10200"/>
                    <a:pt x="17270" y="10206"/>
                  </a:cubicBezTo>
                  <a:lnTo>
                    <a:pt x="17268" y="10186"/>
                  </a:lnTo>
                  <a:cubicBezTo>
                    <a:pt x="16611" y="10378"/>
                    <a:pt x="16693" y="9488"/>
                    <a:pt x="16693" y="8690"/>
                  </a:cubicBezTo>
                  <a:cubicBezTo>
                    <a:pt x="16693" y="8690"/>
                    <a:pt x="16693" y="8020"/>
                    <a:pt x="16693" y="8020"/>
                  </a:cubicBezTo>
                  <a:close/>
                </a:path>
              </a:pathLst>
            </a:custGeom>
            <a:solidFill>
              <a:schemeClr val="accent6">
                <a:alpha val="75000"/>
              </a:schemeClr>
            </a:solidFill>
            <a:ln w="12700">
              <a:miter lim="400000"/>
            </a:ln>
          </p:spPr>
          <p:txBody>
            <a:bodyPr lIns="0" tIns="0" rIns="0" bIns="0" anchor="ctr"/>
            <a:lstStyle/>
            <a:p>
              <a:pPr lvl="0" algn="ctr">
                <a:defRPr sz="3000">
                  <a:solidFill>
                    <a:srgbClr val="FFFFFF"/>
                  </a:solidFill>
                  <a:effectLst>
                    <a:outerShdw blurRad="38100" dist="12700" dir="5400000" rotWithShape="0">
                      <a:srgbClr val="000000">
                        <a:alpha val="50000"/>
                      </a:srgbClr>
                    </a:outerShdw>
                  </a:effectLst>
                </a:defRPr>
              </a:pPr>
              <a:endParaRPr sz="2250">
                <a:solidFill>
                  <a:schemeClr val="tx2"/>
                </a:solidFill>
                <a:latin typeface="微软雅黑" panose="020B0503020204020204" pitchFamily="34" charset="-122"/>
                <a:ea typeface="微软雅黑" panose="020B0503020204020204" pitchFamily="34" charset="-122"/>
                <a:cs typeface="Montserrat Light" charset="0"/>
              </a:endParaRPr>
            </a:p>
          </p:txBody>
        </p:sp>
      </p:grpSp>
      <p:sp>
        <p:nvSpPr>
          <p:cNvPr id="60" name="TextBox 21"/>
          <p:cNvSpPr txBox="1"/>
          <p:nvPr/>
        </p:nvSpPr>
        <p:spPr>
          <a:xfrm>
            <a:off x="3581561" y="1772862"/>
            <a:ext cx="394026" cy="438582"/>
          </a:xfrm>
          <a:prstGeom prst="rect">
            <a:avLst/>
          </a:prstGeom>
          <a:noFill/>
        </p:spPr>
        <p:txBody>
          <a:bodyPr wrap="square" rtlCol="0" anchor="ctr">
            <a:spAutoFit/>
          </a:bodyPr>
          <a:lstStyle/>
          <a:p>
            <a:pPr algn="ctr"/>
            <a:r>
              <a:rPr lang="en-US" sz="2250" dirty="0">
                <a:solidFill>
                  <a:schemeClr val="tx2"/>
                </a:solidFill>
                <a:latin typeface="微软雅黑" panose="020B0503020204020204" pitchFamily="34" charset="-122"/>
                <a:ea typeface="微软雅黑" panose="020B0503020204020204" pitchFamily="34" charset="-122"/>
                <a:cs typeface="Montserrat Light" charset="0"/>
              </a:rPr>
              <a:t>A</a:t>
            </a:r>
          </a:p>
        </p:txBody>
      </p:sp>
      <p:sp>
        <p:nvSpPr>
          <p:cNvPr id="61" name="TextBox 22"/>
          <p:cNvSpPr txBox="1"/>
          <p:nvPr/>
        </p:nvSpPr>
        <p:spPr>
          <a:xfrm>
            <a:off x="4924911" y="2006698"/>
            <a:ext cx="394026" cy="438582"/>
          </a:xfrm>
          <a:prstGeom prst="rect">
            <a:avLst/>
          </a:prstGeom>
          <a:noFill/>
        </p:spPr>
        <p:txBody>
          <a:bodyPr wrap="square" rtlCol="0" anchor="ctr">
            <a:spAutoFit/>
          </a:bodyPr>
          <a:lstStyle/>
          <a:p>
            <a:pPr algn="ctr"/>
            <a:r>
              <a:rPr lang="en-US" sz="2250" dirty="0">
                <a:solidFill>
                  <a:schemeClr val="tx2"/>
                </a:solidFill>
                <a:latin typeface="微软雅黑" panose="020B0503020204020204" pitchFamily="34" charset="-122"/>
                <a:ea typeface="微软雅黑" panose="020B0503020204020204" pitchFamily="34" charset="-122"/>
                <a:cs typeface="Montserrat Light" charset="0"/>
              </a:rPr>
              <a:t>B</a:t>
            </a:r>
          </a:p>
        </p:txBody>
      </p:sp>
      <p:sp>
        <p:nvSpPr>
          <p:cNvPr id="62" name="TextBox 23"/>
          <p:cNvSpPr txBox="1"/>
          <p:nvPr/>
        </p:nvSpPr>
        <p:spPr>
          <a:xfrm>
            <a:off x="3820115" y="3085197"/>
            <a:ext cx="394026" cy="438582"/>
          </a:xfrm>
          <a:prstGeom prst="rect">
            <a:avLst/>
          </a:prstGeom>
          <a:noFill/>
        </p:spPr>
        <p:txBody>
          <a:bodyPr wrap="square" rtlCol="0" anchor="ctr">
            <a:spAutoFit/>
          </a:bodyPr>
          <a:lstStyle/>
          <a:p>
            <a:pPr algn="ctr"/>
            <a:r>
              <a:rPr lang="en-US" sz="2250" dirty="0">
                <a:solidFill>
                  <a:schemeClr val="tx2"/>
                </a:solidFill>
                <a:latin typeface="微软雅黑" panose="020B0503020204020204" pitchFamily="34" charset="-122"/>
                <a:ea typeface="微软雅黑" panose="020B0503020204020204" pitchFamily="34" charset="-122"/>
                <a:cs typeface="Montserrat Light" charset="0"/>
              </a:rPr>
              <a:t>C</a:t>
            </a:r>
          </a:p>
        </p:txBody>
      </p:sp>
      <p:sp>
        <p:nvSpPr>
          <p:cNvPr id="63" name="TextBox 24"/>
          <p:cNvSpPr txBox="1"/>
          <p:nvPr/>
        </p:nvSpPr>
        <p:spPr>
          <a:xfrm>
            <a:off x="5169743" y="3329632"/>
            <a:ext cx="394026" cy="438582"/>
          </a:xfrm>
          <a:prstGeom prst="rect">
            <a:avLst/>
          </a:prstGeom>
          <a:noFill/>
        </p:spPr>
        <p:txBody>
          <a:bodyPr wrap="square" rtlCol="0" anchor="ctr">
            <a:spAutoFit/>
          </a:bodyPr>
          <a:lstStyle/>
          <a:p>
            <a:pPr algn="ctr"/>
            <a:r>
              <a:rPr lang="en-US" sz="2250" dirty="0">
                <a:solidFill>
                  <a:schemeClr val="tx2"/>
                </a:solidFill>
                <a:latin typeface="微软雅黑" panose="020B0503020204020204" pitchFamily="34" charset="-122"/>
                <a:ea typeface="微软雅黑" panose="020B0503020204020204" pitchFamily="34" charset="-122"/>
                <a:cs typeface="Montserrat Light" charset="0"/>
              </a:rPr>
              <a:t>D</a:t>
            </a:r>
          </a:p>
        </p:txBody>
      </p:sp>
      <p:sp>
        <p:nvSpPr>
          <p:cNvPr id="64" name="TextBox 26"/>
          <p:cNvSpPr txBox="1"/>
          <p:nvPr/>
        </p:nvSpPr>
        <p:spPr>
          <a:xfrm>
            <a:off x="956257" y="1677629"/>
            <a:ext cx="1273431" cy="307777"/>
          </a:xfrm>
          <a:prstGeom prst="rect">
            <a:avLst/>
          </a:prstGeom>
          <a:noFill/>
        </p:spPr>
        <p:txBody>
          <a:bodyPr wrap="square" numCol="1" spcCol="457200"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单击编辑标题</a:t>
            </a:r>
          </a:p>
        </p:txBody>
      </p:sp>
      <p:sp>
        <p:nvSpPr>
          <p:cNvPr id="65" name="TextBox 27"/>
          <p:cNvSpPr txBox="1"/>
          <p:nvPr/>
        </p:nvSpPr>
        <p:spPr>
          <a:xfrm>
            <a:off x="995564" y="2053386"/>
            <a:ext cx="1187463" cy="707886"/>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6" name="TextBox 36"/>
          <p:cNvSpPr txBox="1"/>
          <p:nvPr/>
        </p:nvSpPr>
        <p:spPr>
          <a:xfrm>
            <a:off x="1318847" y="2944563"/>
            <a:ext cx="1273431" cy="307777"/>
          </a:xfrm>
          <a:prstGeom prst="rect">
            <a:avLst/>
          </a:prstGeom>
          <a:noFill/>
        </p:spPr>
        <p:txBody>
          <a:bodyPr wrap="square" numCol="1" spcCol="457200"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单击编辑标题</a:t>
            </a:r>
          </a:p>
        </p:txBody>
      </p:sp>
      <p:sp>
        <p:nvSpPr>
          <p:cNvPr id="67" name="TextBox 37"/>
          <p:cNvSpPr txBox="1"/>
          <p:nvPr/>
        </p:nvSpPr>
        <p:spPr>
          <a:xfrm>
            <a:off x="1358155" y="3320320"/>
            <a:ext cx="1187463" cy="707886"/>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8" name="TextBox 43"/>
          <p:cNvSpPr txBox="1"/>
          <p:nvPr/>
        </p:nvSpPr>
        <p:spPr>
          <a:xfrm>
            <a:off x="6624004" y="1899222"/>
            <a:ext cx="1273431" cy="307777"/>
          </a:xfrm>
          <a:prstGeom prst="rect">
            <a:avLst/>
          </a:prstGeom>
          <a:noFill/>
        </p:spPr>
        <p:txBody>
          <a:bodyPr wrap="square" numCol="1" spcCol="457200" rtlCol="0">
            <a:spAutoFit/>
          </a:bodyPr>
          <a:lstStyle/>
          <a:p>
            <a:r>
              <a:rPr lang="zh-CN" altLang="en-US" dirty="0">
                <a:solidFill>
                  <a:schemeClr val="accent5"/>
                </a:solidFill>
                <a:latin typeface="微软雅黑" panose="020B0503020204020204" pitchFamily="34" charset="-122"/>
                <a:ea typeface="微软雅黑" panose="020B0503020204020204" pitchFamily="34" charset="-122"/>
              </a:rPr>
              <a:t>单击编辑标题</a:t>
            </a:r>
          </a:p>
        </p:txBody>
      </p:sp>
      <p:sp>
        <p:nvSpPr>
          <p:cNvPr id="69" name="TextBox 44"/>
          <p:cNvSpPr txBox="1"/>
          <p:nvPr/>
        </p:nvSpPr>
        <p:spPr>
          <a:xfrm>
            <a:off x="6663312" y="2274979"/>
            <a:ext cx="1187463" cy="707886"/>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0" name="TextBox 46"/>
          <p:cNvSpPr txBox="1"/>
          <p:nvPr/>
        </p:nvSpPr>
        <p:spPr>
          <a:xfrm>
            <a:off x="6791467" y="3236873"/>
            <a:ext cx="1273431" cy="307777"/>
          </a:xfrm>
          <a:prstGeom prst="rect">
            <a:avLst/>
          </a:prstGeom>
          <a:noFill/>
        </p:spPr>
        <p:txBody>
          <a:bodyPr wrap="square" numCol="1" spcCol="457200" rtlCol="0">
            <a:spAutoFit/>
          </a:bodyPr>
          <a:lstStyle/>
          <a:p>
            <a:r>
              <a:rPr lang="zh-CN" altLang="en-US" dirty="0">
                <a:solidFill>
                  <a:schemeClr val="accent4"/>
                </a:solidFill>
                <a:latin typeface="微软雅黑" panose="020B0503020204020204" pitchFamily="34" charset="-122"/>
                <a:ea typeface="微软雅黑" panose="020B0503020204020204" pitchFamily="34" charset="-122"/>
              </a:rPr>
              <a:t>单击编辑标题</a:t>
            </a:r>
          </a:p>
        </p:txBody>
      </p:sp>
      <p:sp>
        <p:nvSpPr>
          <p:cNvPr id="71" name="TextBox 47"/>
          <p:cNvSpPr txBox="1"/>
          <p:nvPr/>
        </p:nvSpPr>
        <p:spPr>
          <a:xfrm>
            <a:off x="6830775" y="3612630"/>
            <a:ext cx="1187463" cy="707886"/>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2" name="TextBox 48"/>
          <p:cNvSpPr txBox="1"/>
          <p:nvPr/>
        </p:nvSpPr>
        <p:spPr>
          <a:xfrm>
            <a:off x="1722723" y="4402164"/>
            <a:ext cx="5700054" cy="461665"/>
          </a:xfrm>
          <a:prstGeom prst="rect">
            <a:avLst/>
          </a:prstGeom>
          <a:noFill/>
        </p:spPr>
        <p:txBody>
          <a:bodyPr wrap="square" numCol="1" spcCol="457200" rtlCol="0">
            <a:spAutoFit/>
          </a:bodyPr>
          <a:lstStyle/>
          <a:p>
            <a:pPr>
              <a:lnSpc>
                <a:spcPct val="120000"/>
              </a:lnSpc>
              <a:spcBef>
                <a:spcPct val="20000"/>
              </a:spcBef>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endParaRPr lang="en-US" altLang="zh-CN" sz="1000" dirty="0">
              <a:solidFill>
                <a:schemeClr val="tx2"/>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3229995737"/>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500"/>
                                        <p:tgtEl>
                                          <p:spTgt spid="65"/>
                                        </p:tgtEl>
                                      </p:cBhvr>
                                    </p:animEffect>
                                  </p:childTnLst>
                                </p:cTn>
                              </p:par>
                              <p:par>
                                <p:cTn id="19" presetID="10"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fade">
                                      <p:cBhvr>
                                        <p:cTn id="24" dur="500"/>
                                        <p:tgtEl>
                                          <p:spTgt spid="60"/>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p:cTn id="29" dur="500" fill="hold"/>
                                        <p:tgtEl>
                                          <p:spTgt spid="57"/>
                                        </p:tgtEl>
                                        <p:attrNameLst>
                                          <p:attrName>ppt_w</p:attrName>
                                        </p:attrNameLst>
                                      </p:cBhvr>
                                      <p:tavLst>
                                        <p:tav tm="0">
                                          <p:val>
                                            <p:fltVal val="0"/>
                                          </p:val>
                                        </p:tav>
                                        <p:tav tm="100000">
                                          <p:val>
                                            <p:strVal val="#ppt_w"/>
                                          </p:val>
                                        </p:tav>
                                      </p:tavLst>
                                    </p:anim>
                                    <p:anim calcmode="lin" valueType="num">
                                      <p:cBhvr>
                                        <p:cTn id="30" dur="500" fill="hold"/>
                                        <p:tgtEl>
                                          <p:spTgt spid="57"/>
                                        </p:tgtEl>
                                        <p:attrNameLst>
                                          <p:attrName>ppt_h</p:attrName>
                                        </p:attrNameLst>
                                      </p:cBhvr>
                                      <p:tavLst>
                                        <p:tav tm="0">
                                          <p:val>
                                            <p:fltVal val="0"/>
                                          </p:val>
                                        </p:tav>
                                        <p:tav tm="100000">
                                          <p:val>
                                            <p:strVal val="#ppt_h"/>
                                          </p:val>
                                        </p:tav>
                                      </p:tavLst>
                                    </p:anim>
                                    <p:animEffect transition="in" filter="fade">
                                      <p:cBhvr>
                                        <p:cTn id="31" dur="500"/>
                                        <p:tgtEl>
                                          <p:spTgt spid="5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p:tgtEl>
                                          <p:spTgt spid="68"/>
                                        </p:tgtEl>
                                        <p:attrNameLst>
                                          <p:attrName>ppt_x</p:attrName>
                                        </p:attrNameLst>
                                      </p:cBhvr>
                                      <p:tavLst>
                                        <p:tav tm="0">
                                          <p:val>
                                            <p:strVal val="#ppt_x-#ppt_w*1.125000"/>
                                          </p:val>
                                        </p:tav>
                                        <p:tav tm="100000">
                                          <p:val>
                                            <p:strVal val="#ppt_x"/>
                                          </p:val>
                                        </p:tav>
                                      </p:tavLst>
                                    </p:anim>
                                    <p:animEffect transition="in" filter="wipe(right)">
                                      <p:cBhvr>
                                        <p:cTn id="40" dur="500"/>
                                        <p:tgtEl>
                                          <p:spTgt spid="68"/>
                                        </p:tgtEl>
                                      </p:cBhvr>
                                    </p:animEffect>
                                  </p:childTnLst>
                                </p:cTn>
                              </p:par>
                              <p:par>
                                <p:cTn id="41" presetID="12" presetClass="entr" presetSubtype="8"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p:tgtEl>
                                          <p:spTgt spid="69"/>
                                        </p:tgtEl>
                                        <p:attrNameLst>
                                          <p:attrName>ppt_x</p:attrName>
                                        </p:attrNameLst>
                                      </p:cBhvr>
                                      <p:tavLst>
                                        <p:tav tm="0">
                                          <p:val>
                                            <p:strVal val="#ppt_x-#ppt_w*1.125000"/>
                                          </p:val>
                                        </p:tav>
                                        <p:tav tm="100000">
                                          <p:val>
                                            <p:strVal val="#ppt_x"/>
                                          </p:val>
                                        </p:tav>
                                      </p:tavLst>
                                    </p:anim>
                                    <p:animEffect transition="in" filter="wipe(right)">
                                      <p:cBhvr>
                                        <p:cTn id="44" dur="500"/>
                                        <p:tgtEl>
                                          <p:spTgt spid="6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500"/>
                                        <p:tgtEl>
                                          <p:spTgt spid="62"/>
                                        </p:tgtEl>
                                      </p:cBhvr>
                                    </p:animEffect>
                                  </p:childTnLst>
                                </p:cTn>
                              </p:par>
                              <p:par>
                                <p:cTn id="50" presetID="10" presetClass="entr" presetSubtype="0" fill="hold"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wipe(right)">
                                      <p:cBhvr>
                                        <p:cTn id="55" dur="500"/>
                                        <p:tgtEl>
                                          <p:spTgt spid="66"/>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wipe(right)">
                                      <p:cBhvr>
                                        <p:cTn id="58" dur="500"/>
                                        <p:tgtEl>
                                          <p:spTgt spid="67"/>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8" fill="hold" nodeType="click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p:tgtEl>
                                          <p:spTgt spid="54"/>
                                        </p:tgtEl>
                                        <p:attrNameLst>
                                          <p:attrName>ppt_x</p:attrName>
                                        </p:attrNameLst>
                                      </p:cBhvr>
                                      <p:tavLst>
                                        <p:tav tm="0">
                                          <p:val>
                                            <p:strVal val="#ppt_x-#ppt_w*1.125000"/>
                                          </p:val>
                                        </p:tav>
                                        <p:tav tm="100000">
                                          <p:val>
                                            <p:strVal val="#ppt_x"/>
                                          </p:val>
                                        </p:tav>
                                      </p:tavLst>
                                    </p:anim>
                                    <p:animEffect transition="in" filter="wipe(right)">
                                      <p:cBhvr>
                                        <p:cTn id="64" dur="500"/>
                                        <p:tgtEl>
                                          <p:spTgt spid="54"/>
                                        </p:tgtEl>
                                      </p:cBhvr>
                                    </p:animEffect>
                                  </p:childTnLst>
                                </p:cTn>
                              </p:par>
                              <p:par>
                                <p:cTn id="65" presetID="12" presetClass="entr" presetSubtype="8"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anim calcmode="lin" valueType="num">
                                      <p:cBhvr additive="base">
                                        <p:cTn id="67" dur="500"/>
                                        <p:tgtEl>
                                          <p:spTgt spid="63"/>
                                        </p:tgtEl>
                                        <p:attrNameLst>
                                          <p:attrName>ppt_x</p:attrName>
                                        </p:attrNameLst>
                                      </p:cBhvr>
                                      <p:tavLst>
                                        <p:tav tm="0">
                                          <p:val>
                                            <p:strVal val="#ppt_x-#ppt_w*1.125000"/>
                                          </p:val>
                                        </p:tav>
                                        <p:tav tm="100000">
                                          <p:val>
                                            <p:strVal val="#ppt_x"/>
                                          </p:val>
                                        </p:tav>
                                      </p:tavLst>
                                    </p:anim>
                                    <p:animEffect transition="in" filter="wipe(right)">
                                      <p:cBhvr>
                                        <p:cTn id="68" dur="500"/>
                                        <p:tgtEl>
                                          <p:spTgt spid="6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fade">
                                      <p:cBhvr>
                                        <p:cTn id="71" dur="500"/>
                                        <p:tgtEl>
                                          <p:spTgt spid="7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37" fill="hold" grpId="0" nodeType="click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barn(outVertical)">
                                      <p:cBhvr>
                                        <p:cTn id="7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0" grpId="0"/>
      <p:bldP spid="61" grpId="0"/>
      <p:bldP spid="62" grpId="0"/>
      <p:bldP spid="63" grpId="0"/>
      <p:bldP spid="64" grpId="0"/>
      <p:bldP spid="65" grpId="0"/>
      <p:bldP spid="66" grpId="0"/>
      <p:bldP spid="67" grpId="0"/>
      <p:bldP spid="68" grpId="0"/>
      <p:bldP spid="69" grpId="0"/>
      <p:bldP spid="70" grpId="0"/>
      <p:bldP spid="71" grpId="0"/>
      <p:bldP spid="7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880336" y="1250043"/>
            <a:ext cx="1274708" cy="1400383"/>
          </a:xfrm>
          <a:prstGeom prst="rect">
            <a:avLst/>
          </a:prstGeom>
          <a:noFill/>
        </p:spPr>
        <p:txBody>
          <a:bodyPr wrap="none" rtlCol="0">
            <a:spAutoFit/>
          </a:bodyPr>
          <a:lstStyle/>
          <a:p>
            <a:r>
              <a:rPr lang="zh-CN" altLang="en-US" sz="8500" dirty="0" smtClean="0">
                <a:solidFill>
                  <a:srgbClr val="040000"/>
                </a:solidFill>
                <a:latin typeface="方正字迹-吕建德字体" panose="02010600010101010101" pitchFamily="2" charset="-122"/>
                <a:ea typeface="方正字迹-吕建德字体" panose="02010600010101010101" pitchFamily="2" charset="-122"/>
              </a:rPr>
              <a:t>章</a:t>
            </a:r>
            <a:endParaRPr lang="zh-CN" altLang="en-US" sz="85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11" name="文本框 10"/>
          <p:cNvSpPr txBox="1"/>
          <p:nvPr/>
        </p:nvSpPr>
        <p:spPr>
          <a:xfrm>
            <a:off x="3242972" y="2135609"/>
            <a:ext cx="1184940" cy="1323439"/>
          </a:xfrm>
          <a:prstGeom prst="rect">
            <a:avLst/>
          </a:prstGeom>
          <a:noFill/>
        </p:spPr>
        <p:txBody>
          <a:bodyPr wrap="square" rtlCol="0">
            <a:spAutoFit/>
          </a:bodyPr>
          <a:lstStyle/>
          <a:p>
            <a:r>
              <a:rPr lang="zh-CN" altLang="en-US" sz="8000" dirty="0" smtClean="0">
                <a:solidFill>
                  <a:srgbClr val="040000"/>
                </a:solidFill>
                <a:latin typeface="方正字迹-吕建德字体" panose="02010600010101010101" pitchFamily="2" charset="-122"/>
                <a:ea typeface="方正字迹-吕建德字体" panose="02010600010101010101" pitchFamily="2" charset="-122"/>
              </a:rPr>
              <a:t>节</a:t>
            </a:r>
            <a:endParaRPr lang="zh-CN" altLang="en-US" sz="80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12" name="文本框 11"/>
          <p:cNvSpPr txBox="1"/>
          <p:nvPr/>
        </p:nvSpPr>
        <p:spPr>
          <a:xfrm>
            <a:off x="2999125" y="2256646"/>
            <a:ext cx="400110" cy="1268937"/>
          </a:xfrm>
          <a:prstGeom prst="rect">
            <a:avLst/>
          </a:prstGeom>
          <a:noFill/>
        </p:spPr>
        <p:txBody>
          <a:bodyPr vert="eaVert" wrap="none" rtlCol="0">
            <a:spAutoFit/>
          </a:bodyPr>
          <a:lstStyle/>
          <a:p>
            <a:r>
              <a:rPr lang="zh-CN" altLang="en-US" sz="1400" dirty="0" smtClean="0">
                <a:solidFill>
                  <a:srgbClr val="040000"/>
                </a:solidFill>
                <a:latin typeface="方正楷体繁体" panose="03000509000000000000" pitchFamily="65" charset="-122"/>
                <a:ea typeface="方正楷体繁体" panose="03000509000000000000" pitchFamily="65" charset="-122"/>
              </a:rPr>
              <a:t>沾染了  墨色淌</a:t>
            </a:r>
            <a:endParaRPr lang="zh-CN" altLang="en-US" sz="1400" dirty="0">
              <a:solidFill>
                <a:srgbClr val="040000"/>
              </a:solidFill>
              <a:latin typeface="方正楷体繁体" panose="03000509000000000000" pitchFamily="65" charset="-122"/>
              <a:ea typeface="方正楷体繁体" panose="03000509000000000000" pitchFamily="65" charset="-122"/>
            </a:endParaRPr>
          </a:p>
        </p:txBody>
      </p:sp>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l="16030" t="79617" r="59229" b="7723"/>
          <a:stretch/>
        </p:blipFill>
        <p:spPr>
          <a:xfrm>
            <a:off x="2982058" y="3419405"/>
            <a:ext cx="397043" cy="336885"/>
          </a:xfrm>
          <a:prstGeom prst="rect">
            <a:avLst/>
          </a:prstGeom>
        </p:spPr>
      </p:pic>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l="63133" b="83514"/>
          <a:stretch/>
        </p:blipFill>
        <p:spPr>
          <a:xfrm>
            <a:off x="3746078" y="1302560"/>
            <a:ext cx="591641" cy="438684"/>
          </a:xfrm>
          <a:prstGeom prst="rect">
            <a:avLst/>
          </a:prstGeom>
        </p:spPr>
      </p:pic>
      <p:pic>
        <p:nvPicPr>
          <p:cNvPr id="17" name="图片 16"/>
          <p:cNvPicPr>
            <a:picLocks noChangeAspect="1"/>
          </p:cNvPicPr>
          <p:nvPr/>
        </p:nvPicPr>
        <p:blipFill rotWithShape="1">
          <a:blip r:embed="rId2">
            <a:extLst>
              <a:ext uri="{28A0092B-C50C-407E-A947-70E740481C1C}">
                <a14:useLocalDpi xmlns:a14="http://schemas.microsoft.com/office/drawing/2010/main" val="0"/>
              </a:ext>
            </a:extLst>
          </a:blip>
          <a:srcRect l="31914" t="55658" r="15854" b="18927"/>
          <a:stretch/>
        </p:blipFill>
        <p:spPr>
          <a:xfrm>
            <a:off x="3242972" y="2782773"/>
            <a:ext cx="838201" cy="676275"/>
          </a:xfrm>
          <a:prstGeom prst="rect">
            <a:avLst/>
          </a:prstGeom>
        </p:spPr>
      </p:pic>
      <p:pic>
        <p:nvPicPr>
          <p:cNvPr id="18" name="图片 17"/>
          <p:cNvPicPr>
            <a:picLocks noChangeAspect="1"/>
          </p:cNvPicPr>
          <p:nvPr/>
        </p:nvPicPr>
        <p:blipFill rotWithShape="1">
          <a:blip r:embed="rId3" cstate="print">
            <a:extLst>
              <a:ext uri="{28A0092B-C50C-407E-A947-70E740481C1C}">
                <a14:useLocalDpi xmlns:a14="http://schemas.microsoft.com/office/drawing/2010/main" val="0"/>
              </a:ext>
            </a:extLst>
          </a:blip>
          <a:srcRect l="47816"/>
          <a:stretch/>
        </p:blipFill>
        <p:spPr>
          <a:xfrm>
            <a:off x="6149987" y="1917700"/>
            <a:ext cx="2989951" cy="3225799"/>
          </a:xfrm>
          <a:prstGeom prst="rect">
            <a:avLst/>
          </a:prstGeom>
        </p:spPr>
      </p:pic>
    </p:spTree>
    <p:extLst>
      <p:ext uri="{BB962C8B-B14F-4D97-AF65-F5344CB8AC3E}">
        <p14:creationId xmlns:p14="http://schemas.microsoft.com/office/powerpoint/2010/main" val="2637179114"/>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grpSp>
        <p:nvGrpSpPr>
          <p:cNvPr id="6" name="Group 527"/>
          <p:cNvGrpSpPr/>
          <p:nvPr/>
        </p:nvGrpSpPr>
        <p:grpSpPr>
          <a:xfrm>
            <a:off x="731516" y="1276924"/>
            <a:ext cx="2166810" cy="1146563"/>
            <a:chOff x="0" y="0"/>
            <a:chExt cx="5778160" cy="3057502"/>
          </a:xfrm>
        </p:grpSpPr>
        <p:sp>
          <p:nvSpPr>
            <p:cNvPr id="7" name="Shape 523"/>
            <p:cNvSpPr/>
            <p:nvPr/>
          </p:nvSpPr>
          <p:spPr>
            <a:xfrm>
              <a:off x="0" y="0"/>
              <a:ext cx="853322" cy="8533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chemeClr val="accent1"/>
              </a:solidFill>
              <a:prstDash val="solid"/>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3200">
                  <a:solidFill>
                    <a:srgbClr val="FFFFFF"/>
                  </a:solidFill>
                </a:defRPr>
              </a:pPr>
              <a:endParaRPr sz="1200" dirty="0">
                <a:solidFill>
                  <a:schemeClr val="tx2"/>
                </a:solidFill>
                <a:latin typeface="微软雅黑" panose="020B0503020204020204" pitchFamily="34" charset="-122"/>
                <a:ea typeface="微软雅黑" panose="020B0503020204020204" pitchFamily="34" charset="-122"/>
              </a:endParaRPr>
            </a:p>
          </p:txBody>
        </p:sp>
        <p:sp>
          <p:nvSpPr>
            <p:cNvPr id="8" name="Shape 525"/>
            <p:cNvSpPr/>
            <p:nvPr/>
          </p:nvSpPr>
          <p:spPr>
            <a:xfrm>
              <a:off x="49691" y="1087731"/>
              <a:ext cx="5728469" cy="196977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a:defRPr sz="2200">
                  <a:solidFill>
                    <a:srgbClr val="E6E4E8"/>
                  </a:solidFill>
                  <a:latin typeface="Lato"/>
                  <a:ea typeface="Lato"/>
                  <a:cs typeface="Lato"/>
                  <a:sym typeface="Lato"/>
                </a:defRPr>
              </a:lvl1pPr>
            </a:lstStyle>
            <a:p>
              <a:pPr>
                <a:lnSpc>
                  <a:spcPct val="120000"/>
                </a:lnSpc>
                <a:spcBef>
                  <a:spcPct val="20000"/>
                </a:spcBef>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endParaRPr lang="en-US" altLang="zh-CN" sz="1000" dirty="0">
                <a:solidFill>
                  <a:schemeClr val="tx2"/>
                </a:solidFill>
                <a:latin typeface="微软雅黑" pitchFamily="34" charset="-122"/>
                <a:ea typeface="微软雅黑" pitchFamily="34" charset="-122"/>
                <a:sym typeface="Arial" pitchFamily="34" charset="0"/>
              </a:endParaRPr>
            </a:p>
          </p:txBody>
        </p:sp>
        <p:sp>
          <p:nvSpPr>
            <p:cNvPr id="9" name="Shape 526"/>
            <p:cNvSpPr/>
            <p:nvPr/>
          </p:nvSpPr>
          <p:spPr>
            <a:xfrm>
              <a:off x="1187195" y="88107"/>
              <a:ext cx="4411341" cy="6771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l">
                <a:defRPr sz="3200" b="1">
                  <a:solidFill>
                    <a:srgbClr val="E6E4E8"/>
                  </a:solidFill>
                  <a:latin typeface="Lato"/>
                  <a:ea typeface="Lato"/>
                  <a:cs typeface="Lato"/>
                  <a:sym typeface="Lato"/>
                </a:defRPr>
              </a:lvl1pPr>
            </a:lstStyle>
            <a:p>
              <a:pPr algn="ctr"/>
              <a:r>
                <a:rPr lang="zh-CN" altLang="en-US" sz="1400" b="0" dirty="0">
                  <a:solidFill>
                    <a:schemeClr val="accent1"/>
                  </a:solidFill>
                  <a:latin typeface="微软雅黑" pitchFamily="34" charset="-122"/>
                  <a:ea typeface="微软雅黑" pitchFamily="34" charset="-122"/>
                </a:rPr>
                <a:t>单击编辑标题</a:t>
              </a:r>
            </a:p>
          </p:txBody>
        </p:sp>
      </p:grpSp>
      <p:grpSp>
        <p:nvGrpSpPr>
          <p:cNvPr id="10" name="Group 532"/>
          <p:cNvGrpSpPr/>
          <p:nvPr/>
        </p:nvGrpSpPr>
        <p:grpSpPr>
          <a:xfrm>
            <a:off x="664534" y="3127158"/>
            <a:ext cx="2166810" cy="1146563"/>
            <a:chOff x="0" y="0"/>
            <a:chExt cx="5778160" cy="3057500"/>
          </a:xfrm>
        </p:grpSpPr>
        <p:sp>
          <p:nvSpPr>
            <p:cNvPr id="11" name="Shape 528"/>
            <p:cNvSpPr/>
            <p:nvPr/>
          </p:nvSpPr>
          <p:spPr>
            <a:xfrm>
              <a:off x="0" y="0"/>
              <a:ext cx="853322" cy="8533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chemeClr val="accent2"/>
              </a:solidFill>
              <a:prstDash val="solid"/>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3200">
                  <a:solidFill>
                    <a:srgbClr val="FFFFFF"/>
                  </a:solidFill>
                </a:defRPr>
              </a:pPr>
              <a:endParaRPr sz="1200" dirty="0">
                <a:solidFill>
                  <a:schemeClr val="tx2"/>
                </a:solidFill>
                <a:latin typeface="微软雅黑" panose="020B0503020204020204" pitchFamily="34" charset="-122"/>
                <a:ea typeface="微软雅黑" panose="020B0503020204020204" pitchFamily="34" charset="-122"/>
              </a:endParaRPr>
            </a:p>
          </p:txBody>
        </p:sp>
        <p:sp>
          <p:nvSpPr>
            <p:cNvPr id="12" name="Shape 529"/>
            <p:cNvSpPr/>
            <p:nvPr/>
          </p:nvSpPr>
          <p:spPr>
            <a:xfrm>
              <a:off x="49691" y="1087730"/>
              <a:ext cx="5728469" cy="1969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a:defRPr sz="2200">
                  <a:solidFill>
                    <a:srgbClr val="E6E4E8"/>
                  </a:solidFill>
                  <a:latin typeface="Lato"/>
                  <a:ea typeface="Lato"/>
                  <a:cs typeface="Lato"/>
                  <a:sym typeface="Lato"/>
                </a:defRPr>
              </a:lvl1pPr>
            </a:lstStyle>
            <a:p>
              <a:pPr>
                <a:lnSpc>
                  <a:spcPct val="120000"/>
                </a:lnSpc>
                <a:spcBef>
                  <a:spcPct val="20000"/>
                </a:spcBef>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endParaRPr lang="en-US" altLang="zh-CN" sz="1000" dirty="0">
                <a:solidFill>
                  <a:schemeClr val="tx2"/>
                </a:solidFill>
                <a:latin typeface="微软雅黑" pitchFamily="34" charset="-122"/>
                <a:ea typeface="微软雅黑" pitchFamily="34" charset="-122"/>
                <a:sym typeface="Arial" pitchFamily="34" charset="0"/>
              </a:endParaRPr>
            </a:p>
          </p:txBody>
        </p:sp>
        <p:sp>
          <p:nvSpPr>
            <p:cNvPr id="13" name="Shape 530"/>
            <p:cNvSpPr/>
            <p:nvPr/>
          </p:nvSpPr>
          <p:spPr>
            <a:xfrm>
              <a:off x="1187195" y="88107"/>
              <a:ext cx="4411341" cy="6771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l">
                <a:defRPr sz="3200" b="1">
                  <a:solidFill>
                    <a:srgbClr val="E6E4E8"/>
                  </a:solidFill>
                  <a:latin typeface="Lato"/>
                  <a:ea typeface="Lato"/>
                  <a:cs typeface="Lato"/>
                  <a:sym typeface="Lato"/>
                </a:defRPr>
              </a:lvl1pPr>
            </a:lstStyle>
            <a:p>
              <a:pPr algn="ctr"/>
              <a:r>
                <a:rPr lang="zh-CN" altLang="en-US" sz="1400" b="0" dirty="0">
                  <a:solidFill>
                    <a:schemeClr val="accent2"/>
                  </a:solidFill>
                  <a:latin typeface="微软雅黑" pitchFamily="34" charset="-122"/>
                  <a:ea typeface="微软雅黑" pitchFamily="34" charset="-122"/>
                </a:rPr>
                <a:t>单击编辑标题</a:t>
              </a:r>
            </a:p>
          </p:txBody>
        </p:sp>
      </p:grpSp>
      <p:grpSp>
        <p:nvGrpSpPr>
          <p:cNvPr id="14" name="Group 537"/>
          <p:cNvGrpSpPr/>
          <p:nvPr/>
        </p:nvGrpSpPr>
        <p:grpSpPr>
          <a:xfrm>
            <a:off x="6250438" y="3204171"/>
            <a:ext cx="2166810" cy="1146563"/>
            <a:chOff x="0" y="0"/>
            <a:chExt cx="5778159" cy="3057500"/>
          </a:xfrm>
        </p:grpSpPr>
        <p:sp>
          <p:nvSpPr>
            <p:cNvPr id="15" name="Shape 533"/>
            <p:cNvSpPr/>
            <p:nvPr/>
          </p:nvSpPr>
          <p:spPr>
            <a:xfrm>
              <a:off x="0" y="0"/>
              <a:ext cx="853322" cy="8533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chemeClr val="accent4"/>
              </a:solidFill>
              <a:prstDash val="solid"/>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3200">
                  <a:solidFill>
                    <a:srgbClr val="FFFFFF"/>
                  </a:solidFill>
                </a:defRPr>
              </a:pPr>
              <a:endParaRPr sz="1200" dirty="0">
                <a:solidFill>
                  <a:schemeClr val="tx2"/>
                </a:solidFill>
                <a:latin typeface="微软雅黑" panose="020B0503020204020204" pitchFamily="34" charset="-122"/>
                <a:ea typeface="微软雅黑" panose="020B0503020204020204" pitchFamily="34" charset="-122"/>
              </a:endParaRPr>
            </a:p>
          </p:txBody>
        </p:sp>
        <p:sp>
          <p:nvSpPr>
            <p:cNvPr id="16" name="Shape 534"/>
            <p:cNvSpPr/>
            <p:nvPr/>
          </p:nvSpPr>
          <p:spPr>
            <a:xfrm>
              <a:off x="49688" y="1087730"/>
              <a:ext cx="5728471" cy="1969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a:defRPr sz="2200">
                  <a:solidFill>
                    <a:srgbClr val="E6E4E8"/>
                  </a:solidFill>
                  <a:latin typeface="Lato"/>
                  <a:ea typeface="Lato"/>
                  <a:cs typeface="Lato"/>
                  <a:sym typeface="Lato"/>
                </a:defRPr>
              </a:lvl1pPr>
            </a:lstStyle>
            <a:p>
              <a:pPr>
                <a:lnSpc>
                  <a:spcPct val="120000"/>
                </a:lnSpc>
                <a:spcBef>
                  <a:spcPct val="20000"/>
                </a:spcBef>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endParaRPr lang="en-US" altLang="zh-CN" sz="1000" dirty="0">
                <a:solidFill>
                  <a:schemeClr val="tx2"/>
                </a:solidFill>
                <a:latin typeface="微软雅黑" pitchFamily="34" charset="-122"/>
                <a:ea typeface="微软雅黑" pitchFamily="34" charset="-122"/>
                <a:sym typeface="Arial" pitchFamily="34" charset="0"/>
              </a:endParaRPr>
            </a:p>
          </p:txBody>
        </p:sp>
        <p:sp>
          <p:nvSpPr>
            <p:cNvPr id="17" name="Shape 535"/>
            <p:cNvSpPr/>
            <p:nvPr/>
          </p:nvSpPr>
          <p:spPr>
            <a:xfrm>
              <a:off x="1187194" y="88107"/>
              <a:ext cx="4411343" cy="6771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l">
                <a:defRPr sz="3200" b="1">
                  <a:solidFill>
                    <a:srgbClr val="E6E4E8"/>
                  </a:solidFill>
                  <a:latin typeface="Lato"/>
                  <a:ea typeface="Lato"/>
                  <a:cs typeface="Lato"/>
                  <a:sym typeface="Lato"/>
                </a:defRPr>
              </a:lvl1pPr>
            </a:lstStyle>
            <a:p>
              <a:pPr algn="ctr"/>
              <a:r>
                <a:rPr lang="zh-CN" altLang="en-US" sz="1400" b="0" dirty="0">
                  <a:solidFill>
                    <a:schemeClr val="accent4"/>
                  </a:solidFill>
                  <a:latin typeface="微软雅黑" pitchFamily="34" charset="-122"/>
                  <a:ea typeface="微软雅黑" pitchFamily="34" charset="-122"/>
                </a:rPr>
                <a:t>单击编辑标题</a:t>
              </a:r>
            </a:p>
          </p:txBody>
        </p:sp>
      </p:grpSp>
      <p:grpSp>
        <p:nvGrpSpPr>
          <p:cNvPr id="18" name="Group 542"/>
          <p:cNvGrpSpPr/>
          <p:nvPr/>
        </p:nvGrpSpPr>
        <p:grpSpPr>
          <a:xfrm>
            <a:off x="6317420" y="1353937"/>
            <a:ext cx="2166810" cy="1146563"/>
            <a:chOff x="0" y="0"/>
            <a:chExt cx="5778159" cy="3057500"/>
          </a:xfrm>
        </p:grpSpPr>
        <p:sp>
          <p:nvSpPr>
            <p:cNvPr id="19" name="Shape 538"/>
            <p:cNvSpPr/>
            <p:nvPr/>
          </p:nvSpPr>
          <p:spPr>
            <a:xfrm>
              <a:off x="0" y="0"/>
              <a:ext cx="853322" cy="8533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chemeClr val="accent3"/>
              </a:solidFill>
              <a:prstDash val="solid"/>
              <a:miter lim="400000"/>
            </a:ln>
            <a:effectLst>
              <a:outerShdw blurRad="38100" dist="25400" dir="5400000" rotWithShape="0">
                <a:srgbClr val="000000">
                  <a:alpha val="50000"/>
                </a:srgbClr>
              </a:outerShdw>
            </a:effectLst>
          </p:spPr>
          <p:txBody>
            <a:bodyPr wrap="square" lIns="0" tIns="0" rIns="0" bIns="0" numCol="1" anchor="ctr">
              <a:noAutofit/>
            </a:bodyPr>
            <a:lstStyle/>
            <a:p>
              <a:pPr lvl="0">
                <a:defRPr sz="3200">
                  <a:solidFill>
                    <a:srgbClr val="FFFFFF"/>
                  </a:solidFill>
                </a:defRPr>
              </a:pPr>
              <a:endParaRPr sz="1200" dirty="0">
                <a:solidFill>
                  <a:schemeClr val="tx2"/>
                </a:solidFill>
                <a:latin typeface="微软雅黑" panose="020B0503020204020204" pitchFamily="34" charset="-122"/>
                <a:ea typeface="微软雅黑" panose="020B0503020204020204" pitchFamily="34" charset="-122"/>
              </a:endParaRPr>
            </a:p>
          </p:txBody>
        </p:sp>
        <p:sp>
          <p:nvSpPr>
            <p:cNvPr id="20" name="Shape 539"/>
            <p:cNvSpPr/>
            <p:nvPr/>
          </p:nvSpPr>
          <p:spPr>
            <a:xfrm>
              <a:off x="49688" y="1087730"/>
              <a:ext cx="5728471" cy="19697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a:defRPr sz="2200">
                  <a:solidFill>
                    <a:srgbClr val="E6E4E8"/>
                  </a:solidFill>
                  <a:latin typeface="Lato"/>
                  <a:ea typeface="Lato"/>
                  <a:cs typeface="Lato"/>
                  <a:sym typeface="Lato"/>
                </a:defRPr>
              </a:lvl1pPr>
            </a:lstStyle>
            <a:p>
              <a:pPr>
                <a:lnSpc>
                  <a:spcPct val="120000"/>
                </a:lnSpc>
                <a:spcBef>
                  <a:spcPct val="20000"/>
                </a:spcBef>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endParaRPr lang="en-US" altLang="zh-CN" sz="1000" dirty="0">
                <a:solidFill>
                  <a:schemeClr val="tx2"/>
                </a:solidFill>
                <a:latin typeface="微软雅黑" pitchFamily="34" charset="-122"/>
                <a:ea typeface="微软雅黑" pitchFamily="34" charset="-122"/>
                <a:sym typeface="Arial" pitchFamily="34" charset="0"/>
              </a:endParaRPr>
            </a:p>
          </p:txBody>
        </p:sp>
        <p:sp>
          <p:nvSpPr>
            <p:cNvPr id="21" name="Shape 540"/>
            <p:cNvSpPr/>
            <p:nvPr/>
          </p:nvSpPr>
          <p:spPr>
            <a:xfrm>
              <a:off x="1187194" y="88107"/>
              <a:ext cx="4411343" cy="6771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19050" tIns="19050" rIns="19050" bIns="19050" numCol="1" anchor="ctr">
              <a:spAutoFit/>
            </a:bodyPr>
            <a:lstStyle>
              <a:lvl1pPr algn="l">
                <a:defRPr sz="3200" b="1">
                  <a:solidFill>
                    <a:srgbClr val="E6E4E8"/>
                  </a:solidFill>
                  <a:latin typeface="Lato"/>
                  <a:ea typeface="Lato"/>
                  <a:cs typeface="Lato"/>
                  <a:sym typeface="Lato"/>
                </a:defRPr>
              </a:lvl1pPr>
            </a:lstStyle>
            <a:p>
              <a:pPr algn="ctr"/>
              <a:r>
                <a:rPr lang="zh-CN" altLang="en-US" sz="1400" b="0" dirty="0">
                  <a:solidFill>
                    <a:schemeClr val="accent3"/>
                  </a:solidFill>
                  <a:latin typeface="微软雅黑" pitchFamily="34" charset="-122"/>
                  <a:ea typeface="微软雅黑" pitchFamily="34" charset="-122"/>
                </a:rPr>
                <a:t>单击编辑标题</a:t>
              </a:r>
            </a:p>
          </p:txBody>
        </p:sp>
      </p:grpSp>
      <p:sp>
        <p:nvSpPr>
          <p:cNvPr id="22" name="Shape 545"/>
          <p:cNvSpPr/>
          <p:nvPr/>
        </p:nvSpPr>
        <p:spPr>
          <a:xfrm>
            <a:off x="3228583" y="1775928"/>
            <a:ext cx="2545706" cy="2026425"/>
          </a:xfrm>
          <a:prstGeom prst="rect">
            <a:avLst/>
          </a:prstGeom>
          <a:blipFill>
            <a:blip r:embed="rId2"/>
            <a:stretch>
              <a:fillRect b="-6000"/>
            </a:stretch>
          </a:blipFill>
          <a:ln w="25400">
            <a:noFill/>
            <a:miter lim="400000"/>
          </a:ln>
          <a:extLst>
            <a:ext uri="{C572A759-6A51-4108-AA02-DFA0A04FC94B}">
              <ma14:wrappingTextBoxFlag xmlns:ma14="http://schemas.microsoft.com/office/mac/drawingml/2011/main" xmlns="" val="1"/>
            </a:ext>
          </a:extLst>
        </p:spPr>
        <p:txBody>
          <a:bodyPr lIns="0" tIns="0" rIns="0" bIns="0" anchor="ctr"/>
          <a:lstStyle>
            <a:lvl1pPr>
              <a:defRPr sz="3200">
                <a:solidFill>
                  <a:srgbClr val="0C2130"/>
                </a:solidFill>
              </a:defRPr>
            </a:lvl1pPr>
          </a:lstStyle>
          <a:p>
            <a:pPr lvl="0">
              <a:defRPr sz="1800">
                <a:solidFill>
                  <a:srgbClr val="000000"/>
                </a:solidFill>
              </a:defRPr>
            </a:pPr>
            <a:r>
              <a:rPr sz="1200" dirty="0">
                <a:solidFill>
                  <a:schemeClr val="tx2"/>
                </a:solidFill>
                <a:latin typeface="微软雅黑" panose="020B0503020204020204" pitchFamily="34" charset="-122"/>
                <a:ea typeface="微软雅黑" panose="020B0503020204020204" pitchFamily="34" charset="-122"/>
              </a:rPr>
              <a:t>IMAGE</a:t>
            </a:r>
          </a:p>
        </p:txBody>
      </p:sp>
    </p:spTree>
    <p:extLst>
      <p:ext uri="{BB962C8B-B14F-4D97-AF65-F5344CB8AC3E}">
        <p14:creationId xmlns:p14="http://schemas.microsoft.com/office/powerpoint/2010/main" val="143746718"/>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750" fill="hold"/>
                                        <p:tgtEl>
                                          <p:spTgt spid="22"/>
                                        </p:tgtEl>
                                        <p:attrNameLst>
                                          <p:attrName>ppt_w</p:attrName>
                                        </p:attrNameLst>
                                      </p:cBhvr>
                                      <p:tavLst>
                                        <p:tav tm="0">
                                          <p:val>
                                            <p:fltVal val="0"/>
                                          </p:val>
                                        </p:tav>
                                        <p:tav tm="100000">
                                          <p:val>
                                            <p:strVal val="#ppt_w"/>
                                          </p:val>
                                        </p:tav>
                                      </p:tavLst>
                                    </p:anim>
                                    <p:anim calcmode="lin" valueType="num">
                                      <p:cBhvr>
                                        <p:cTn id="18" dur="750" fill="hold"/>
                                        <p:tgtEl>
                                          <p:spTgt spid="22"/>
                                        </p:tgtEl>
                                        <p:attrNameLst>
                                          <p:attrName>ppt_h</p:attrName>
                                        </p:attrNameLst>
                                      </p:cBhvr>
                                      <p:tavLst>
                                        <p:tav tm="0">
                                          <p:val>
                                            <p:fltVal val="0"/>
                                          </p:val>
                                        </p:tav>
                                        <p:tav tm="100000">
                                          <p:val>
                                            <p:strVal val="#ppt_h"/>
                                          </p:val>
                                        </p:tav>
                                      </p:tavLst>
                                    </p:anim>
                                    <p:animEffect transition="in" filter="fade">
                                      <p:cBhvr>
                                        <p:cTn id="19" dur="75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iterate>
                                    <p:tmAbs val="0"/>
                                  </p:iterate>
                                  <p:childTnLst>
                                    <p:set>
                                      <p:cBhvr>
                                        <p:cTn id="23" fill="hold"/>
                                        <p:tgtEl>
                                          <p:spTgt spid="6"/>
                                        </p:tgtEl>
                                        <p:attrNameLst>
                                          <p:attrName>style.visibility</p:attrName>
                                        </p:attrNameLst>
                                      </p:cBhvr>
                                      <p:to>
                                        <p:strVal val="visible"/>
                                      </p:to>
                                    </p:set>
                                    <p:animEffect transition="in" filter="fade">
                                      <p:cBhvr>
                                        <p:cTn id="24" dur="1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iterate>
                                    <p:tmAbs val="0"/>
                                  </p:iterate>
                                  <p:childTnLst>
                                    <p:set>
                                      <p:cBhvr>
                                        <p:cTn id="28" fill="hold"/>
                                        <p:tgtEl>
                                          <p:spTgt spid="18"/>
                                        </p:tgtEl>
                                        <p:attrNameLst>
                                          <p:attrName>style.visibility</p:attrName>
                                        </p:attrNameLst>
                                      </p:cBhvr>
                                      <p:to>
                                        <p:strVal val="visible"/>
                                      </p:to>
                                    </p:set>
                                    <p:animEffect transition="in" filter="fade">
                                      <p:cBhvr>
                                        <p:cTn id="29" dur="10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iterate>
                                    <p:tmAbs val="0"/>
                                  </p:iterate>
                                  <p:childTnLst>
                                    <p:set>
                                      <p:cBhvr>
                                        <p:cTn id="33" fill="hold"/>
                                        <p:tgtEl>
                                          <p:spTgt spid="10"/>
                                        </p:tgtEl>
                                        <p:attrNameLst>
                                          <p:attrName>style.visibility</p:attrName>
                                        </p:attrNameLst>
                                      </p:cBhvr>
                                      <p:to>
                                        <p:strVal val="visible"/>
                                      </p:to>
                                    </p:set>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iterate>
                                    <p:tmAbs val="0"/>
                                  </p:iterate>
                                  <p:childTnLst>
                                    <p:set>
                                      <p:cBhvr>
                                        <p:cTn id="38" fill="hold"/>
                                        <p:tgtEl>
                                          <p:spTgt spid="14"/>
                                        </p:tgtEl>
                                        <p:attrNameLst>
                                          <p:attrName>style.visibility</p:attrName>
                                        </p:attrNameLst>
                                      </p:cBhvr>
                                      <p:to>
                                        <p:strVal val="visible"/>
                                      </p:to>
                                    </p:set>
                                    <p:animEffect transition="in" filter="fade">
                                      <p:cBhvr>
                                        <p:cTn id="3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dvAuto="0"/>
      <p:bldP spid="10" grpId="0" advAuto="0"/>
      <p:bldP spid="14" grpId="0" advAuto="0"/>
      <p:bldP spid="18" grpId="0" advAuto="0"/>
      <p:bldP spid="22"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矩形 5"/>
          <p:cNvSpPr/>
          <p:nvPr/>
        </p:nvSpPr>
        <p:spPr>
          <a:xfrm>
            <a:off x="2086708" y="1434053"/>
            <a:ext cx="2133600" cy="270387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099749" y="1415524"/>
            <a:ext cx="2133600" cy="270387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6"/>
          <p:cNvSpPr>
            <a:spLocks noEditPoints="1"/>
          </p:cNvSpPr>
          <p:nvPr/>
        </p:nvSpPr>
        <p:spPr bwMode="auto">
          <a:xfrm>
            <a:off x="893278" y="1434053"/>
            <a:ext cx="759092" cy="722063"/>
          </a:xfrm>
          <a:prstGeom prst="ellipse">
            <a:avLst/>
          </a:prstGeom>
          <a:solidFill>
            <a:schemeClr val="accent1"/>
          </a:solidFill>
          <a:ln w="5" cap="flat">
            <a:noFill/>
            <a:prstDash val="solid"/>
            <a:miter lim="800000"/>
            <a:headEnd/>
            <a:tailEnd/>
          </a:ln>
        </p:spPr>
        <p:txBody>
          <a:bodyPr vert="horz" wrap="square" lIns="68580" tIns="34290" rIns="68580" bIns="34290" numCol="1" anchor="ctr" anchorCtr="0" compatLnSpc="1">
            <a:prstTxWarp prst="textNoShape">
              <a:avLst/>
            </a:prstTxWarp>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9" name="Freeform 8"/>
          <p:cNvSpPr>
            <a:spLocks noEditPoints="1"/>
          </p:cNvSpPr>
          <p:nvPr/>
        </p:nvSpPr>
        <p:spPr bwMode="auto">
          <a:xfrm>
            <a:off x="4896036" y="1434053"/>
            <a:ext cx="759092" cy="722063"/>
          </a:xfrm>
          <a:prstGeom prst="ellipse">
            <a:avLst/>
          </a:prstGeom>
          <a:solidFill>
            <a:schemeClr val="accent2"/>
          </a:solidFill>
          <a:ln w="5" cap="flat">
            <a:noFill/>
            <a:prstDash val="solid"/>
            <a:miter lim="800000"/>
            <a:headEnd/>
            <a:tailEnd/>
          </a:ln>
        </p:spPr>
        <p:txBody>
          <a:bodyPr vert="horz" wrap="square" lIns="68580" tIns="34290" rIns="68580" bIns="34290" numCol="1" anchor="ctr" anchorCtr="0" compatLnSpc="1">
            <a:prstTxWarp prst="textNoShape">
              <a:avLst/>
            </a:prstTxWarp>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10" name="TextBox 5"/>
          <p:cNvSpPr txBox="1"/>
          <p:nvPr/>
        </p:nvSpPr>
        <p:spPr>
          <a:xfrm>
            <a:off x="825870" y="2301720"/>
            <a:ext cx="1080120" cy="1142620"/>
          </a:xfrm>
          <a:prstGeom prst="rect">
            <a:avLst/>
          </a:prstGeom>
          <a:noFill/>
        </p:spPr>
        <p:txBody>
          <a:bodyPr wrap="square" rtlCol="0">
            <a:spAutoFit/>
          </a:bodyPr>
          <a:lstStyle/>
          <a:p>
            <a:pPr>
              <a:lnSpc>
                <a:spcPct val="130000"/>
              </a:lnSpc>
            </a:pPr>
            <a:r>
              <a:rPr lang="zh-CN" altLang="en-US" sz="750" dirty="0">
                <a:solidFill>
                  <a:schemeClr val="tx2"/>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11" name="TextBox 6"/>
          <p:cNvSpPr txBox="1"/>
          <p:nvPr/>
        </p:nvSpPr>
        <p:spPr>
          <a:xfrm>
            <a:off x="4855481" y="2301720"/>
            <a:ext cx="1080120" cy="1142620"/>
          </a:xfrm>
          <a:prstGeom prst="rect">
            <a:avLst/>
          </a:prstGeom>
          <a:noFill/>
        </p:spPr>
        <p:txBody>
          <a:bodyPr wrap="square" rtlCol="0">
            <a:spAutoFit/>
          </a:bodyPr>
          <a:lstStyle/>
          <a:p>
            <a:pPr>
              <a:lnSpc>
                <a:spcPct val="130000"/>
              </a:lnSpc>
            </a:pPr>
            <a:r>
              <a:rPr lang="zh-CN" altLang="en-US" sz="750" dirty="0">
                <a:solidFill>
                  <a:schemeClr val="tx2"/>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12" name="TextBox 7"/>
          <p:cNvSpPr txBox="1"/>
          <p:nvPr/>
        </p:nvSpPr>
        <p:spPr>
          <a:xfrm>
            <a:off x="817939" y="3657730"/>
            <a:ext cx="1066318" cy="461665"/>
          </a:xfrm>
          <a:prstGeom prst="rect">
            <a:avLst/>
          </a:prstGeom>
          <a:noFill/>
        </p:spPr>
        <p:txBody>
          <a:bodyPr wrap="none" rtlCol="0">
            <a:spAutoFit/>
          </a:bodyPr>
          <a:lstStyle/>
          <a:p>
            <a:pPr>
              <a:lnSpc>
                <a:spcPct val="150000"/>
              </a:lnSpc>
            </a:pPr>
            <a:r>
              <a:rPr lang="zh-CN" alt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 name="TextBox 8"/>
          <p:cNvSpPr txBox="1"/>
          <p:nvPr/>
        </p:nvSpPr>
        <p:spPr>
          <a:xfrm>
            <a:off x="4860163" y="3657730"/>
            <a:ext cx="1066318" cy="418191"/>
          </a:xfrm>
          <a:prstGeom prst="rect">
            <a:avLst/>
          </a:prstGeom>
          <a:noFill/>
        </p:spPr>
        <p:txBody>
          <a:bodyPr wrap="none" rtlCol="0">
            <a:spAutoFit/>
          </a:bodyPr>
          <a:lstStyle/>
          <a:p>
            <a:pPr>
              <a:lnSpc>
                <a:spcPct val="150000"/>
              </a:lnSpc>
            </a:pPr>
            <a:r>
              <a:rPr lang="zh-CN" altLang="en-US"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1828247348"/>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 calcmode="lin" valueType="num">
                                      <p:cBhvr>
                                        <p:cTn id="18" dur="500" fill="hold"/>
                                        <p:tgtEl>
                                          <p:spTgt spid="8"/>
                                        </p:tgtEl>
                                        <p:attrNameLst>
                                          <p:attrName>style.rotation</p:attrName>
                                        </p:attrNameLst>
                                      </p:cBhvr>
                                      <p:tavLst>
                                        <p:tav tm="0">
                                          <p:val>
                                            <p:fltVal val="360"/>
                                          </p:val>
                                        </p:tav>
                                        <p:tav tm="100000">
                                          <p:val>
                                            <p:fltVal val="0"/>
                                          </p:val>
                                        </p:tav>
                                      </p:tavLst>
                                    </p:anim>
                                    <p:animEffect transition="in" filter="fade">
                                      <p:cBhvr>
                                        <p:cTn id="19" dur="500"/>
                                        <p:tgtEl>
                                          <p:spTgt spid="8"/>
                                        </p:tgtEl>
                                      </p:cBhvr>
                                    </p:animEffect>
                                  </p:childTnLst>
                                </p:cTn>
                              </p:par>
                              <p:par>
                                <p:cTn id="20" presetID="22" presetClass="entr" presetSubtype="8" fill="hold" grpId="0" nodeType="withEffect">
                                  <p:stCondLst>
                                    <p:cond delay="0"/>
                                  </p:stCondLst>
                                  <p:iterate type="lt">
                                    <p:tmPct val="30000"/>
                                  </p:iterate>
                                  <p:childTnLst>
                                    <p:set>
                                      <p:cBhvr>
                                        <p:cTn id="21" dur="1" fill="hold">
                                          <p:stCondLst>
                                            <p:cond delay="0"/>
                                          </p:stCondLst>
                                        </p:cTn>
                                        <p:tgtEl>
                                          <p:spTgt spid="10"/>
                                        </p:tgtEl>
                                        <p:attrNameLst>
                                          <p:attrName>style.visibility</p:attrName>
                                        </p:attrNameLst>
                                      </p:cBhvr>
                                      <p:to>
                                        <p:strVal val="visible"/>
                                      </p:to>
                                    </p:set>
                                    <p:animEffect transition="in" filter="wipe(left)">
                                      <p:cBhvr>
                                        <p:cTn id="22" dur="50"/>
                                        <p:tgtEl>
                                          <p:spTgt spid="10"/>
                                        </p:tgtEl>
                                      </p:cBhvr>
                                    </p:animEffect>
                                  </p:childTnLst>
                                </p:cTn>
                              </p:par>
                            </p:childTnLst>
                          </p:cTn>
                        </p:par>
                        <p:par>
                          <p:cTn id="23" fill="hold">
                            <p:stCondLst>
                              <p:cond delay="1450"/>
                            </p:stCondLst>
                            <p:childTnLst>
                              <p:par>
                                <p:cTn id="24" presetID="42"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par>
                          <p:cTn id="29" fill="hold">
                            <p:stCondLst>
                              <p:cond delay="2450"/>
                            </p:stCondLst>
                            <p:childTnLst>
                              <p:par>
                                <p:cTn id="30" presetID="49" presetClass="entr" presetSubtype="0" decel="10000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 calcmode="lin" valueType="num">
                                      <p:cBhvr>
                                        <p:cTn id="34" dur="500" fill="hold"/>
                                        <p:tgtEl>
                                          <p:spTgt spid="9"/>
                                        </p:tgtEl>
                                        <p:attrNameLst>
                                          <p:attrName>style.rotation</p:attrName>
                                        </p:attrNameLst>
                                      </p:cBhvr>
                                      <p:tavLst>
                                        <p:tav tm="0">
                                          <p:val>
                                            <p:fltVal val="360"/>
                                          </p:val>
                                        </p:tav>
                                        <p:tav tm="100000">
                                          <p:val>
                                            <p:fltVal val="0"/>
                                          </p:val>
                                        </p:tav>
                                      </p:tavLst>
                                    </p:anim>
                                    <p:animEffect transition="in" filter="fade">
                                      <p:cBhvr>
                                        <p:cTn id="35" dur="500"/>
                                        <p:tgtEl>
                                          <p:spTgt spid="9"/>
                                        </p:tgtEl>
                                      </p:cBhvr>
                                    </p:animEffect>
                                  </p:childTnLst>
                                </p:cTn>
                              </p:par>
                              <p:par>
                                <p:cTn id="36" presetID="22" presetClass="entr" presetSubtype="8" fill="hold" grpId="0" nodeType="withEffect">
                                  <p:stCondLst>
                                    <p:cond delay="0"/>
                                  </p:stCondLst>
                                  <p:iterate type="lt">
                                    <p:tmPct val="30000"/>
                                  </p:iterate>
                                  <p:childTnLst>
                                    <p:set>
                                      <p:cBhvr>
                                        <p:cTn id="37" dur="1" fill="hold">
                                          <p:stCondLst>
                                            <p:cond delay="0"/>
                                          </p:stCondLst>
                                        </p:cTn>
                                        <p:tgtEl>
                                          <p:spTgt spid="11"/>
                                        </p:tgtEl>
                                        <p:attrNameLst>
                                          <p:attrName>style.visibility</p:attrName>
                                        </p:attrNameLst>
                                      </p:cBhvr>
                                      <p:to>
                                        <p:strVal val="visible"/>
                                      </p:to>
                                    </p:set>
                                    <p:animEffect transition="in" filter="wipe(left)">
                                      <p:cBhvr>
                                        <p:cTn id="38" dur="50"/>
                                        <p:tgtEl>
                                          <p:spTgt spid="11"/>
                                        </p:tgtEl>
                                      </p:cBhvr>
                                    </p:animEffect>
                                  </p:childTnLst>
                                </p:cTn>
                              </p:par>
                            </p:childTnLst>
                          </p:cTn>
                        </p:par>
                        <p:par>
                          <p:cTn id="39" fill="hold">
                            <p:stCondLst>
                              <p:cond delay="3400"/>
                            </p:stCondLst>
                            <p:childTnLst>
                              <p:par>
                                <p:cTn id="40" presetID="42"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9" grpId="0" animBg="1"/>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Rounded Rectangle 1"/>
          <p:cNvSpPr/>
          <p:nvPr/>
        </p:nvSpPr>
        <p:spPr>
          <a:xfrm>
            <a:off x="628650" y="2991009"/>
            <a:ext cx="3795867" cy="1341616"/>
          </a:xfrm>
          <a:prstGeom prst="roundRect">
            <a:avLst/>
          </a:pr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endParaRPr>
          </a:p>
        </p:txBody>
      </p:sp>
      <p:sp>
        <p:nvSpPr>
          <p:cNvPr id="7" name="Rounded Rectangle 2"/>
          <p:cNvSpPr/>
          <p:nvPr/>
        </p:nvSpPr>
        <p:spPr>
          <a:xfrm>
            <a:off x="4719481" y="2991009"/>
            <a:ext cx="3795867" cy="1341616"/>
          </a:xfrm>
          <a:prstGeom prst="roundRect">
            <a:avLst/>
          </a:prstGeom>
          <a:solidFill>
            <a:schemeClr val="accent5"/>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endParaRPr>
          </a:p>
        </p:txBody>
      </p:sp>
      <p:sp>
        <p:nvSpPr>
          <p:cNvPr id="8" name="Rounded Rectangle 3"/>
          <p:cNvSpPr/>
          <p:nvPr/>
        </p:nvSpPr>
        <p:spPr>
          <a:xfrm>
            <a:off x="4719481" y="1407435"/>
            <a:ext cx="3795867" cy="1341616"/>
          </a:xfrm>
          <a:prstGeom prst="roundRect">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endParaRPr>
          </a:p>
        </p:txBody>
      </p:sp>
      <p:sp>
        <p:nvSpPr>
          <p:cNvPr id="9" name="Rounded Rectangle 4"/>
          <p:cNvSpPr/>
          <p:nvPr/>
        </p:nvSpPr>
        <p:spPr>
          <a:xfrm>
            <a:off x="628650" y="1407435"/>
            <a:ext cx="3795867" cy="1341616"/>
          </a:xfrm>
          <a:prstGeom prst="roundRect">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endParaRPr>
          </a:p>
        </p:txBody>
      </p:sp>
      <p:sp>
        <p:nvSpPr>
          <p:cNvPr id="10" name="TextBox 9"/>
          <p:cNvSpPr txBox="1"/>
          <p:nvPr/>
        </p:nvSpPr>
        <p:spPr>
          <a:xfrm>
            <a:off x="6163224" y="1665197"/>
            <a:ext cx="895117" cy="253916"/>
          </a:xfrm>
          <a:prstGeom prst="rect">
            <a:avLst/>
          </a:prstGeom>
          <a:noFill/>
        </p:spPr>
        <p:txBody>
          <a:bodyPr wrap="none" lIns="68580" tIns="34290" rIns="68580" bIns="34290"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标题内容 </a:t>
            </a:r>
            <a:r>
              <a:rPr lang="en-US" altLang="zh-CN" sz="1200" b="1" dirty="0" smtClean="0">
                <a:solidFill>
                  <a:schemeClr val="bg1"/>
                </a:solidFill>
                <a:latin typeface="微软雅黑" panose="020B0503020204020204" pitchFamily="34" charset="-122"/>
                <a:ea typeface="微软雅黑" panose="020B0503020204020204" pitchFamily="34" charset="-122"/>
              </a:rPr>
              <a:t>2</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1" name="Rectangle 11"/>
          <p:cNvSpPr/>
          <p:nvPr/>
        </p:nvSpPr>
        <p:spPr>
          <a:xfrm>
            <a:off x="6163770" y="1989828"/>
            <a:ext cx="2246439" cy="346249"/>
          </a:xfrm>
          <a:prstGeom prst="rect">
            <a:avLst/>
          </a:prstGeom>
        </p:spPr>
        <p:txBody>
          <a:bodyPr wrap="square" lIns="68580" tIns="34290" rIns="68580" bIns="3429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a:t>
            </a:r>
          </a:p>
        </p:txBody>
      </p:sp>
      <p:sp>
        <p:nvSpPr>
          <p:cNvPr id="12" name="TextBox 11"/>
          <p:cNvSpPr txBox="1"/>
          <p:nvPr/>
        </p:nvSpPr>
        <p:spPr>
          <a:xfrm>
            <a:off x="2072393" y="1665197"/>
            <a:ext cx="895117" cy="253916"/>
          </a:xfrm>
          <a:prstGeom prst="rect">
            <a:avLst/>
          </a:prstGeom>
          <a:noFill/>
        </p:spPr>
        <p:txBody>
          <a:bodyPr wrap="none" lIns="68580" tIns="34290" rIns="68580" bIns="34290"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标题内容 </a:t>
            </a:r>
            <a:r>
              <a:rPr lang="en-US" altLang="zh-CN" sz="1200" b="1" dirty="0" smtClean="0">
                <a:solidFill>
                  <a:schemeClr val="bg1"/>
                </a:solidFill>
                <a:latin typeface="微软雅黑" panose="020B0503020204020204" pitchFamily="34" charset="-122"/>
                <a:ea typeface="微软雅黑" panose="020B0503020204020204" pitchFamily="34" charset="-122"/>
              </a:rPr>
              <a:t>1</a:t>
            </a:r>
            <a:endParaRPr lang="en-US" sz="1200" b="1" dirty="0">
              <a:solidFill>
                <a:schemeClr val="bg1"/>
              </a:solidFill>
              <a:latin typeface="微软雅黑" panose="020B0503020204020204" pitchFamily="34" charset="-122"/>
              <a:ea typeface="微软雅黑" panose="020B0503020204020204" pitchFamily="34" charset="-122"/>
            </a:endParaRPr>
          </a:p>
        </p:txBody>
      </p:sp>
      <p:sp>
        <p:nvSpPr>
          <p:cNvPr id="13" name="Rectangle 14"/>
          <p:cNvSpPr/>
          <p:nvPr/>
        </p:nvSpPr>
        <p:spPr>
          <a:xfrm>
            <a:off x="2072939" y="1989828"/>
            <a:ext cx="2246439" cy="346249"/>
          </a:xfrm>
          <a:prstGeom prst="rect">
            <a:avLst/>
          </a:prstGeom>
        </p:spPr>
        <p:txBody>
          <a:bodyPr wrap="square" lIns="68580" tIns="34290" rIns="68580" bIns="3429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a:t>
            </a:r>
          </a:p>
        </p:txBody>
      </p:sp>
      <p:sp>
        <p:nvSpPr>
          <p:cNvPr id="14" name="圆角矩形 13"/>
          <p:cNvSpPr/>
          <p:nvPr/>
        </p:nvSpPr>
        <p:spPr>
          <a:xfrm>
            <a:off x="628650" y="1405254"/>
            <a:ext cx="1340787" cy="1340787"/>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1969437" y="3254453"/>
            <a:ext cx="895117" cy="253916"/>
          </a:xfrm>
          <a:prstGeom prst="rect">
            <a:avLst/>
          </a:prstGeom>
          <a:noFill/>
        </p:spPr>
        <p:txBody>
          <a:bodyPr wrap="none" lIns="68580" tIns="34290" rIns="68580" bIns="34290"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标题内容 </a:t>
            </a:r>
            <a:r>
              <a:rPr lang="en-US" altLang="zh-CN" sz="1200" b="1" dirty="0" smtClean="0">
                <a:solidFill>
                  <a:schemeClr val="bg1"/>
                </a:solidFill>
                <a:latin typeface="微软雅黑" panose="020B0503020204020204" pitchFamily="34" charset="-122"/>
                <a:ea typeface="微软雅黑" panose="020B0503020204020204" pitchFamily="34" charset="-122"/>
              </a:rPr>
              <a:t>3</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6" name="Rectangle 17"/>
          <p:cNvSpPr/>
          <p:nvPr/>
        </p:nvSpPr>
        <p:spPr>
          <a:xfrm>
            <a:off x="734335" y="3579084"/>
            <a:ext cx="2246439" cy="346249"/>
          </a:xfrm>
          <a:prstGeom prst="rect">
            <a:avLst/>
          </a:prstGeom>
        </p:spPr>
        <p:txBody>
          <a:bodyPr wrap="square" lIns="68580" tIns="34290" rIns="68580" bIns="3429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a:t>
            </a:r>
          </a:p>
        </p:txBody>
      </p:sp>
      <p:sp>
        <p:nvSpPr>
          <p:cNvPr id="17" name="圆角矩形 16"/>
          <p:cNvSpPr/>
          <p:nvPr/>
        </p:nvSpPr>
        <p:spPr>
          <a:xfrm>
            <a:off x="4706217" y="1405254"/>
            <a:ext cx="1340787" cy="1340787"/>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7174561" y="2982110"/>
            <a:ext cx="1340787" cy="1340787"/>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3085912" y="2982110"/>
            <a:ext cx="1340787" cy="1340787"/>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069778" y="3273764"/>
            <a:ext cx="895117" cy="253916"/>
          </a:xfrm>
          <a:prstGeom prst="rect">
            <a:avLst/>
          </a:prstGeom>
          <a:noFill/>
        </p:spPr>
        <p:txBody>
          <a:bodyPr wrap="none" lIns="68580" tIns="34290" rIns="68580" bIns="34290"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r>
              <a:rPr lang="zh-CN" altLang="en-US" sz="1200" b="1" dirty="0" smtClean="0">
                <a:solidFill>
                  <a:schemeClr val="bg1"/>
                </a:solidFill>
                <a:latin typeface="微软雅黑" panose="020B0503020204020204" pitchFamily="34" charset="-122"/>
                <a:ea typeface="微软雅黑" panose="020B0503020204020204" pitchFamily="34" charset="-122"/>
              </a:rPr>
              <a:t>内容 </a:t>
            </a:r>
            <a:r>
              <a:rPr lang="en-US" altLang="zh-CN" sz="1200" b="1" dirty="0" smtClean="0">
                <a:solidFill>
                  <a:schemeClr val="bg1"/>
                </a:solidFill>
                <a:latin typeface="微软雅黑" panose="020B0503020204020204" pitchFamily="34" charset="-122"/>
                <a:ea typeface="微软雅黑" panose="020B0503020204020204" pitchFamily="34" charset="-122"/>
              </a:rPr>
              <a:t>4</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1" name="Rectangle 20"/>
          <p:cNvSpPr/>
          <p:nvPr/>
        </p:nvSpPr>
        <p:spPr>
          <a:xfrm>
            <a:off x="4808413" y="3579084"/>
            <a:ext cx="2246439" cy="346249"/>
          </a:xfrm>
          <a:prstGeom prst="rect">
            <a:avLst/>
          </a:prstGeom>
        </p:spPr>
        <p:txBody>
          <a:bodyPr wrap="square" lIns="68580" tIns="34290" rIns="68580" bIns="3429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a:t>
            </a:r>
          </a:p>
        </p:txBody>
      </p:sp>
    </p:spTree>
    <p:extLst>
      <p:ext uri="{BB962C8B-B14F-4D97-AF65-F5344CB8AC3E}">
        <p14:creationId xmlns:p14="http://schemas.microsoft.com/office/powerpoint/2010/main" val="851052846"/>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1+#ppt_w/2"/>
                                          </p:val>
                                        </p:tav>
                                        <p:tav tm="100000">
                                          <p:val>
                                            <p:strVal val="#ppt_x"/>
                                          </p:val>
                                        </p:tav>
                                      </p:tavLst>
                                    </p:anim>
                                    <p:anim calcmode="lin" valueType="num">
                                      <p:cBhvr additive="base">
                                        <p:cTn id="4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0-#ppt_w/2"/>
                                          </p:val>
                                        </p:tav>
                                        <p:tav tm="100000">
                                          <p:val>
                                            <p:strVal val="#ppt_x"/>
                                          </p:val>
                                        </p:tav>
                                      </p:tavLst>
                                    </p:anim>
                                    <p:anim calcmode="lin" valueType="num">
                                      <p:cBhvr additive="base">
                                        <p:cTn id="54" dur="500" fill="hold"/>
                                        <p:tgtEl>
                                          <p:spTgt spid="6"/>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0-#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0-#ppt_w/2"/>
                                          </p:val>
                                        </p:tav>
                                        <p:tav tm="100000">
                                          <p:val>
                                            <p:strVal val="#ppt_x"/>
                                          </p:val>
                                        </p:tav>
                                      </p:tavLst>
                                    </p:anim>
                                    <p:anim calcmode="lin" valueType="num">
                                      <p:cBhvr additive="base">
                                        <p:cTn id="62" dur="500" fill="hold"/>
                                        <p:tgtEl>
                                          <p:spTgt spid="16"/>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0-#ppt_w/2"/>
                                          </p:val>
                                        </p:tav>
                                        <p:tav tm="100000">
                                          <p:val>
                                            <p:strVal val="#ppt_x"/>
                                          </p:val>
                                        </p:tav>
                                      </p:tavLst>
                                    </p:anim>
                                    <p:anim calcmode="lin" valueType="num">
                                      <p:cBhvr additive="base">
                                        <p:cTn id="6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500" fill="hold"/>
                                        <p:tgtEl>
                                          <p:spTgt spid="7"/>
                                        </p:tgtEl>
                                        <p:attrNameLst>
                                          <p:attrName>ppt_x</p:attrName>
                                        </p:attrNameLst>
                                      </p:cBhvr>
                                      <p:tavLst>
                                        <p:tav tm="0">
                                          <p:val>
                                            <p:strVal val="0-#ppt_w/2"/>
                                          </p:val>
                                        </p:tav>
                                        <p:tav tm="100000">
                                          <p:val>
                                            <p:strVal val="#ppt_x"/>
                                          </p:val>
                                        </p:tav>
                                      </p:tavLst>
                                    </p:anim>
                                    <p:anim calcmode="lin" valueType="num">
                                      <p:cBhvr additive="base">
                                        <p:cTn id="72" dur="500" fill="hold"/>
                                        <p:tgtEl>
                                          <p:spTgt spid="7"/>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0-#ppt_w/2"/>
                                          </p:val>
                                        </p:tav>
                                        <p:tav tm="100000">
                                          <p:val>
                                            <p:strVal val="#ppt_x"/>
                                          </p:val>
                                        </p:tav>
                                      </p:tavLst>
                                    </p:anim>
                                    <p:anim calcmode="lin" valueType="num">
                                      <p:cBhvr additive="base">
                                        <p:cTn id="76" dur="500" fill="hold"/>
                                        <p:tgtEl>
                                          <p:spTgt spid="18"/>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0-#ppt_w/2"/>
                                          </p:val>
                                        </p:tav>
                                        <p:tav tm="100000">
                                          <p:val>
                                            <p:strVal val="#ppt_x"/>
                                          </p:val>
                                        </p:tav>
                                      </p:tavLst>
                                    </p:anim>
                                    <p:anim calcmode="lin" valueType="num">
                                      <p:cBhvr additive="base">
                                        <p:cTn id="80" dur="500" fill="hold"/>
                                        <p:tgtEl>
                                          <p:spTgt spid="2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0-#ppt_w/2"/>
                                          </p:val>
                                        </p:tav>
                                        <p:tav tm="100000">
                                          <p:val>
                                            <p:strVal val="#ppt_x"/>
                                          </p:val>
                                        </p:tav>
                                      </p:tavLst>
                                    </p:anim>
                                    <p:anim calcmode="lin" valueType="num">
                                      <p:cBhvr additive="base">
                                        <p:cTn id="8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p:bldP spid="11" grpId="0"/>
      <p:bldP spid="12" grpId="0"/>
      <p:bldP spid="13" grpId="0"/>
      <p:bldP spid="14" grpId="0" animBg="1"/>
      <p:bldP spid="15" grpId="0"/>
      <p:bldP spid="16" grpId="0"/>
      <p:bldP spid="17" grpId="0" animBg="1"/>
      <p:bldP spid="18" grpId="0" animBg="1"/>
      <p:bldP spid="19" grpId="0" animBg="1"/>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cxnSp>
        <p:nvCxnSpPr>
          <p:cNvPr id="6" name="Straight Connector 16"/>
          <p:cNvCxnSpPr/>
          <p:nvPr/>
        </p:nvCxnSpPr>
        <p:spPr>
          <a:xfrm>
            <a:off x="4656480" y="2106512"/>
            <a:ext cx="0" cy="1802641"/>
          </a:xfrm>
          <a:prstGeom prst="line">
            <a:avLst/>
          </a:prstGeom>
          <a:ln w="19050">
            <a:solidFill>
              <a:schemeClr val="bg2">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17"/>
          <p:cNvCxnSpPr/>
          <p:nvPr/>
        </p:nvCxnSpPr>
        <p:spPr>
          <a:xfrm>
            <a:off x="2801499" y="2896090"/>
            <a:ext cx="3705868" cy="0"/>
          </a:xfrm>
          <a:prstGeom prst="line">
            <a:avLst/>
          </a:prstGeom>
          <a:ln w="19050">
            <a:solidFill>
              <a:schemeClr val="bg2">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22"/>
          <p:cNvCxnSpPr/>
          <p:nvPr/>
        </p:nvCxnSpPr>
        <p:spPr>
          <a:xfrm>
            <a:off x="3889275" y="2264782"/>
            <a:ext cx="1644371" cy="1644371"/>
          </a:xfrm>
          <a:prstGeom prst="line">
            <a:avLst/>
          </a:prstGeom>
          <a:ln w="19050">
            <a:solidFill>
              <a:schemeClr val="bg2">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23"/>
          <p:cNvCxnSpPr/>
          <p:nvPr/>
        </p:nvCxnSpPr>
        <p:spPr>
          <a:xfrm flipV="1">
            <a:off x="3536653" y="1738622"/>
            <a:ext cx="2219806" cy="2219805"/>
          </a:xfrm>
          <a:prstGeom prst="line">
            <a:avLst/>
          </a:prstGeom>
          <a:ln w="19050">
            <a:solidFill>
              <a:schemeClr val="bg2">
                <a:alpha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0" name="Group 38"/>
          <p:cNvGrpSpPr/>
          <p:nvPr/>
        </p:nvGrpSpPr>
        <p:grpSpPr>
          <a:xfrm>
            <a:off x="3731000" y="2229947"/>
            <a:ext cx="1831113" cy="1369178"/>
            <a:chOff x="4839246" y="2725576"/>
            <a:chExt cx="2735412" cy="2045350"/>
          </a:xfrm>
        </p:grpSpPr>
        <p:grpSp>
          <p:nvGrpSpPr>
            <p:cNvPr id="11" name="Group 3753"/>
            <p:cNvGrpSpPr/>
            <p:nvPr/>
          </p:nvGrpSpPr>
          <p:grpSpPr>
            <a:xfrm>
              <a:off x="4839246" y="2725576"/>
              <a:ext cx="2683636" cy="1888954"/>
              <a:chOff x="0" y="0"/>
              <a:chExt cx="4281988" cy="3013998"/>
            </a:xfrm>
          </p:grpSpPr>
          <p:sp>
            <p:nvSpPr>
              <p:cNvPr id="17" name="Shape 3749"/>
              <p:cNvSpPr/>
              <p:nvPr/>
            </p:nvSpPr>
            <p:spPr>
              <a:xfrm>
                <a:off x="0" y="20115"/>
                <a:ext cx="4271906" cy="2993884"/>
              </a:xfrm>
              <a:custGeom>
                <a:avLst/>
                <a:gdLst/>
                <a:ahLst/>
                <a:cxnLst>
                  <a:cxn ang="0">
                    <a:pos x="wd2" y="hd2"/>
                  </a:cxn>
                  <a:cxn ang="5400000">
                    <a:pos x="wd2" y="hd2"/>
                  </a:cxn>
                  <a:cxn ang="10800000">
                    <a:pos x="wd2" y="hd2"/>
                  </a:cxn>
                  <a:cxn ang="16200000">
                    <a:pos x="wd2" y="hd2"/>
                  </a:cxn>
                </a:cxnLst>
                <a:rect l="0" t="0" r="r" b="b"/>
                <a:pathLst>
                  <a:path w="21600" h="21600" extrusionOk="0">
                    <a:moveTo>
                      <a:pt x="21255" y="13471"/>
                    </a:moveTo>
                    <a:cubicBezTo>
                      <a:pt x="21257" y="13464"/>
                      <a:pt x="21258" y="13456"/>
                      <a:pt x="21259" y="13449"/>
                    </a:cubicBezTo>
                    <a:cubicBezTo>
                      <a:pt x="21260" y="13446"/>
                      <a:pt x="21260" y="13444"/>
                      <a:pt x="21260" y="13441"/>
                    </a:cubicBezTo>
                    <a:cubicBezTo>
                      <a:pt x="21262" y="13435"/>
                      <a:pt x="21263" y="13429"/>
                      <a:pt x="21264" y="13423"/>
                    </a:cubicBezTo>
                    <a:cubicBezTo>
                      <a:pt x="21265" y="13417"/>
                      <a:pt x="21265" y="13412"/>
                      <a:pt x="21267" y="13407"/>
                    </a:cubicBezTo>
                    <a:cubicBezTo>
                      <a:pt x="21267" y="13402"/>
                      <a:pt x="21268" y="13397"/>
                      <a:pt x="21269" y="13392"/>
                    </a:cubicBezTo>
                    <a:cubicBezTo>
                      <a:pt x="21270" y="13388"/>
                      <a:pt x="21270" y="13384"/>
                      <a:pt x="21271" y="13381"/>
                    </a:cubicBezTo>
                    <a:cubicBezTo>
                      <a:pt x="21272" y="13374"/>
                      <a:pt x="21273" y="13368"/>
                      <a:pt x="21275" y="13362"/>
                    </a:cubicBezTo>
                    <a:cubicBezTo>
                      <a:pt x="21275" y="13357"/>
                      <a:pt x="21276" y="13351"/>
                      <a:pt x="21277" y="13346"/>
                    </a:cubicBezTo>
                    <a:cubicBezTo>
                      <a:pt x="21278" y="13341"/>
                      <a:pt x="21279" y="13336"/>
                      <a:pt x="21280" y="13331"/>
                    </a:cubicBezTo>
                    <a:cubicBezTo>
                      <a:pt x="21280" y="13327"/>
                      <a:pt x="21281" y="13323"/>
                      <a:pt x="21282" y="13319"/>
                    </a:cubicBezTo>
                    <a:cubicBezTo>
                      <a:pt x="21283" y="13312"/>
                      <a:pt x="21284" y="13305"/>
                      <a:pt x="21286" y="13297"/>
                    </a:cubicBezTo>
                    <a:cubicBezTo>
                      <a:pt x="21286" y="13294"/>
                      <a:pt x="21287" y="13292"/>
                      <a:pt x="21287" y="13290"/>
                    </a:cubicBezTo>
                    <a:cubicBezTo>
                      <a:pt x="21288" y="13283"/>
                      <a:pt x="21289" y="13277"/>
                      <a:pt x="21290" y="13271"/>
                    </a:cubicBezTo>
                    <a:cubicBezTo>
                      <a:pt x="21291" y="13266"/>
                      <a:pt x="21292" y="13260"/>
                      <a:pt x="21293" y="13255"/>
                    </a:cubicBezTo>
                    <a:cubicBezTo>
                      <a:pt x="21294" y="13250"/>
                      <a:pt x="21295" y="13245"/>
                      <a:pt x="21296" y="13240"/>
                    </a:cubicBezTo>
                    <a:cubicBezTo>
                      <a:pt x="21296" y="13236"/>
                      <a:pt x="21297" y="13232"/>
                      <a:pt x="21298" y="13228"/>
                    </a:cubicBezTo>
                    <a:cubicBezTo>
                      <a:pt x="21299" y="13221"/>
                      <a:pt x="21300" y="13213"/>
                      <a:pt x="21302" y="13206"/>
                    </a:cubicBezTo>
                    <a:cubicBezTo>
                      <a:pt x="21302" y="13203"/>
                      <a:pt x="21303" y="13200"/>
                      <a:pt x="21303" y="13198"/>
                    </a:cubicBezTo>
                    <a:cubicBezTo>
                      <a:pt x="21304" y="13193"/>
                      <a:pt x="21305" y="13188"/>
                      <a:pt x="21306" y="13184"/>
                    </a:cubicBezTo>
                    <a:cubicBezTo>
                      <a:pt x="21307" y="13176"/>
                      <a:pt x="21308" y="13168"/>
                      <a:pt x="21310" y="13160"/>
                    </a:cubicBezTo>
                    <a:cubicBezTo>
                      <a:pt x="21310" y="13158"/>
                      <a:pt x="21311" y="13155"/>
                      <a:pt x="21311" y="13152"/>
                    </a:cubicBezTo>
                    <a:cubicBezTo>
                      <a:pt x="21312" y="13146"/>
                      <a:pt x="21313" y="13140"/>
                      <a:pt x="21314" y="13133"/>
                    </a:cubicBezTo>
                    <a:cubicBezTo>
                      <a:pt x="21315" y="13129"/>
                      <a:pt x="21316" y="13123"/>
                      <a:pt x="21317" y="13118"/>
                    </a:cubicBezTo>
                    <a:cubicBezTo>
                      <a:pt x="21318" y="13114"/>
                      <a:pt x="21319" y="13109"/>
                      <a:pt x="21320" y="13104"/>
                    </a:cubicBezTo>
                    <a:cubicBezTo>
                      <a:pt x="21321" y="13099"/>
                      <a:pt x="21322" y="13093"/>
                      <a:pt x="21322" y="13088"/>
                    </a:cubicBezTo>
                    <a:cubicBezTo>
                      <a:pt x="21323" y="13085"/>
                      <a:pt x="21324" y="13080"/>
                      <a:pt x="21324" y="13077"/>
                    </a:cubicBezTo>
                    <a:cubicBezTo>
                      <a:pt x="21325" y="13070"/>
                      <a:pt x="21327" y="13064"/>
                      <a:pt x="21328" y="13058"/>
                    </a:cubicBezTo>
                    <a:cubicBezTo>
                      <a:pt x="21329" y="13053"/>
                      <a:pt x="21329" y="13048"/>
                      <a:pt x="21330" y="13042"/>
                    </a:cubicBezTo>
                    <a:cubicBezTo>
                      <a:pt x="21331" y="13037"/>
                      <a:pt x="21332" y="13032"/>
                      <a:pt x="21333" y="13027"/>
                    </a:cubicBezTo>
                    <a:cubicBezTo>
                      <a:pt x="21334" y="13022"/>
                      <a:pt x="21335" y="13017"/>
                      <a:pt x="21335" y="13012"/>
                    </a:cubicBezTo>
                    <a:cubicBezTo>
                      <a:pt x="21336" y="13009"/>
                      <a:pt x="21337" y="13005"/>
                      <a:pt x="21338" y="13001"/>
                    </a:cubicBezTo>
                    <a:cubicBezTo>
                      <a:pt x="21339" y="12995"/>
                      <a:pt x="21340" y="12988"/>
                      <a:pt x="21341" y="12982"/>
                    </a:cubicBezTo>
                    <a:cubicBezTo>
                      <a:pt x="21342" y="12977"/>
                      <a:pt x="21343" y="12972"/>
                      <a:pt x="21344" y="12966"/>
                    </a:cubicBezTo>
                    <a:cubicBezTo>
                      <a:pt x="21344" y="12963"/>
                      <a:pt x="21345" y="12959"/>
                      <a:pt x="21346" y="12955"/>
                    </a:cubicBezTo>
                    <a:cubicBezTo>
                      <a:pt x="21347" y="12949"/>
                      <a:pt x="21348" y="12943"/>
                      <a:pt x="21349" y="12937"/>
                    </a:cubicBezTo>
                    <a:cubicBezTo>
                      <a:pt x="21350" y="12931"/>
                      <a:pt x="21351" y="12926"/>
                      <a:pt x="21352" y="12921"/>
                    </a:cubicBezTo>
                    <a:cubicBezTo>
                      <a:pt x="21352" y="12917"/>
                      <a:pt x="21353" y="12914"/>
                      <a:pt x="21354" y="12910"/>
                    </a:cubicBezTo>
                    <a:cubicBezTo>
                      <a:pt x="21355" y="12902"/>
                      <a:pt x="21356" y="12895"/>
                      <a:pt x="21358" y="12887"/>
                    </a:cubicBezTo>
                    <a:cubicBezTo>
                      <a:pt x="21358" y="12885"/>
                      <a:pt x="21359" y="12882"/>
                      <a:pt x="21359" y="12879"/>
                    </a:cubicBezTo>
                    <a:cubicBezTo>
                      <a:pt x="21360" y="12873"/>
                      <a:pt x="21361" y="12866"/>
                      <a:pt x="21362" y="12860"/>
                    </a:cubicBezTo>
                    <a:cubicBezTo>
                      <a:pt x="21363" y="12855"/>
                      <a:pt x="21364" y="12850"/>
                      <a:pt x="21365" y="12845"/>
                    </a:cubicBezTo>
                    <a:cubicBezTo>
                      <a:pt x="21366" y="12840"/>
                      <a:pt x="21367" y="12835"/>
                      <a:pt x="21368" y="12830"/>
                    </a:cubicBezTo>
                    <a:cubicBezTo>
                      <a:pt x="21369" y="12825"/>
                      <a:pt x="21369" y="12820"/>
                      <a:pt x="21370" y="12815"/>
                    </a:cubicBezTo>
                    <a:cubicBezTo>
                      <a:pt x="21371" y="12811"/>
                      <a:pt x="21372" y="12807"/>
                      <a:pt x="21372" y="12804"/>
                    </a:cubicBezTo>
                    <a:cubicBezTo>
                      <a:pt x="21373" y="12797"/>
                      <a:pt x="21375" y="12790"/>
                      <a:pt x="21376" y="12784"/>
                    </a:cubicBezTo>
                    <a:cubicBezTo>
                      <a:pt x="21377" y="12779"/>
                      <a:pt x="21377" y="12774"/>
                      <a:pt x="21378" y="12769"/>
                    </a:cubicBezTo>
                    <a:cubicBezTo>
                      <a:pt x="21379" y="12764"/>
                      <a:pt x="21380" y="12759"/>
                      <a:pt x="21381" y="12754"/>
                    </a:cubicBezTo>
                    <a:cubicBezTo>
                      <a:pt x="21382" y="12749"/>
                      <a:pt x="21383" y="12744"/>
                      <a:pt x="21383" y="12739"/>
                    </a:cubicBezTo>
                    <a:cubicBezTo>
                      <a:pt x="21384" y="12735"/>
                      <a:pt x="21385" y="12731"/>
                      <a:pt x="21386" y="12727"/>
                    </a:cubicBezTo>
                    <a:cubicBezTo>
                      <a:pt x="21387" y="12720"/>
                      <a:pt x="21388" y="12712"/>
                      <a:pt x="21389" y="12705"/>
                    </a:cubicBezTo>
                    <a:cubicBezTo>
                      <a:pt x="21390" y="12702"/>
                      <a:pt x="21390" y="12700"/>
                      <a:pt x="21391" y="12697"/>
                    </a:cubicBezTo>
                    <a:cubicBezTo>
                      <a:pt x="21392" y="12691"/>
                      <a:pt x="21393" y="12684"/>
                      <a:pt x="21394" y="12678"/>
                    </a:cubicBezTo>
                    <a:cubicBezTo>
                      <a:pt x="21395" y="12673"/>
                      <a:pt x="21396" y="12668"/>
                      <a:pt x="21397" y="12663"/>
                    </a:cubicBezTo>
                    <a:cubicBezTo>
                      <a:pt x="21397" y="12659"/>
                      <a:pt x="21398" y="12655"/>
                      <a:pt x="21399" y="12651"/>
                    </a:cubicBezTo>
                    <a:cubicBezTo>
                      <a:pt x="21400" y="12644"/>
                      <a:pt x="21402" y="12636"/>
                      <a:pt x="21403" y="12629"/>
                    </a:cubicBezTo>
                    <a:cubicBezTo>
                      <a:pt x="21403" y="12626"/>
                      <a:pt x="21404" y="12624"/>
                      <a:pt x="21404" y="12621"/>
                    </a:cubicBezTo>
                    <a:cubicBezTo>
                      <a:pt x="21405" y="12615"/>
                      <a:pt x="21406" y="12608"/>
                      <a:pt x="21408" y="12602"/>
                    </a:cubicBezTo>
                    <a:cubicBezTo>
                      <a:pt x="21408" y="12597"/>
                      <a:pt x="21409" y="12592"/>
                      <a:pt x="21410" y="12587"/>
                    </a:cubicBezTo>
                    <a:cubicBezTo>
                      <a:pt x="21411" y="12583"/>
                      <a:pt x="21411" y="12579"/>
                      <a:pt x="21412" y="12576"/>
                    </a:cubicBezTo>
                    <a:cubicBezTo>
                      <a:pt x="21413" y="12569"/>
                      <a:pt x="21414" y="12563"/>
                      <a:pt x="21416" y="12557"/>
                    </a:cubicBezTo>
                    <a:cubicBezTo>
                      <a:pt x="21417" y="12551"/>
                      <a:pt x="21417" y="12546"/>
                      <a:pt x="21418" y="12541"/>
                    </a:cubicBezTo>
                    <a:cubicBezTo>
                      <a:pt x="21419" y="12536"/>
                      <a:pt x="21420" y="12531"/>
                      <a:pt x="21421" y="12526"/>
                    </a:cubicBezTo>
                    <a:cubicBezTo>
                      <a:pt x="21422" y="12521"/>
                      <a:pt x="21423" y="12516"/>
                      <a:pt x="21423" y="12511"/>
                    </a:cubicBezTo>
                    <a:cubicBezTo>
                      <a:pt x="21424" y="12507"/>
                      <a:pt x="21425" y="12503"/>
                      <a:pt x="21425" y="12499"/>
                    </a:cubicBezTo>
                    <a:cubicBezTo>
                      <a:pt x="21427" y="12493"/>
                      <a:pt x="21428" y="12487"/>
                      <a:pt x="21429" y="12481"/>
                    </a:cubicBezTo>
                    <a:cubicBezTo>
                      <a:pt x="21430" y="12476"/>
                      <a:pt x="21431" y="12470"/>
                      <a:pt x="21432" y="12465"/>
                    </a:cubicBezTo>
                    <a:cubicBezTo>
                      <a:pt x="21432" y="12461"/>
                      <a:pt x="21433" y="12458"/>
                      <a:pt x="21433" y="12454"/>
                    </a:cubicBezTo>
                    <a:cubicBezTo>
                      <a:pt x="21435" y="12447"/>
                      <a:pt x="21436" y="12439"/>
                      <a:pt x="21438" y="12431"/>
                    </a:cubicBezTo>
                    <a:cubicBezTo>
                      <a:pt x="21438" y="12429"/>
                      <a:pt x="21438" y="12426"/>
                      <a:pt x="21439" y="12423"/>
                    </a:cubicBezTo>
                    <a:cubicBezTo>
                      <a:pt x="21440" y="12417"/>
                      <a:pt x="21441" y="12411"/>
                      <a:pt x="21442" y="12404"/>
                    </a:cubicBezTo>
                    <a:cubicBezTo>
                      <a:pt x="21443" y="12399"/>
                      <a:pt x="21444" y="12394"/>
                      <a:pt x="21445" y="12389"/>
                    </a:cubicBezTo>
                    <a:cubicBezTo>
                      <a:pt x="21445" y="12386"/>
                      <a:pt x="21446" y="12382"/>
                      <a:pt x="21447" y="12379"/>
                    </a:cubicBezTo>
                    <a:cubicBezTo>
                      <a:pt x="21448" y="12371"/>
                      <a:pt x="21449" y="12363"/>
                      <a:pt x="21451" y="12354"/>
                    </a:cubicBezTo>
                    <a:cubicBezTo>
                      <a:pt x="21451" y="12352"/>
                      <a:pt x="21452" y="12350"/>
                      <a:pt x="21452" y="12348"/>
                    </a:cubicBezTo>
                    <a:cubicBezTo>
                      <a:pt x="21453" y="12340"/>
                      <a:pt x="21455" y="12333"/>
                      <a:pt x="21456" y="12325"/>
                    </a:cubicBezTo>
                    <a:cubicBezTo>
                      <a:pt x="21457" y="12322"/>
                      <a:pt x="21457" y="12320"/>
                      <a:pt x="21457" y="12317"/>
                    </a:cubicBezTo>
                    <a:cubicBezTo>
                      <a:pt x="21458" y="12312"/>
                      <a:pt x="21459" y="12307"/>
                      <a:pt x="21460" y="12303"/>
                    </a:cubicBezTo>
                    <a:cubicBezTo>
                      <a:pt x="21461" y="12296"/>
                      <a:pt x="21462" y="12289"/>
                      <a:pt x="21464" y="12283"/>
                    </a:cubicBezTo>
                    <a:cubicBezTo>
                      <a:pt x="21464" y="12278"/>
                      <a:pt x="21465" y="12273"/>
                      <a:pt x="21466" y="12269"/>
                    </a:cubicBezTo>
                    <a:cubicBezTo>
                      <a:pt x="21467" y="12263"/>
                      <a:pt x="21468" y="12258"/>
                      <a:pt x="21469" y="12253"/>
                    </a:cubicBezTo>
                    <a:cubicBezTo>
                      <a:pt x="21469" y="12249"/>
                      <a:pt x="21470" y="12245"/>
                      <a:pt x="21471" y="12241"/>
                    </a:cubicBezTo>
                    <a:cubicBezTo>
                      <a:pt x="21472" y="12234"/>
                      <a:pt x="21473" y="12226"/>
                      <a:pt x="21475" y="12218"/>
                    </a:cubicBezTo>
                    <a:cubicBezTo>
                      <a:pt x="21475" y="12216"/>
                      <a:pt x="21476" y="12213"/>
                      <a:pt x="21476" y="12211"/>
                    </a:cubicBezTo>
                    <a:cubicBezTo>
                      <a:pt x="21477" y="12205"/>
                      <a:pt x="21478" y="12199"/>
                      <a:pt x="21479" y="12192"/>
                    </a:cubicBezTo>
                    <a:cubicBezTo>
                      <a:pt x="21480" y="12187"/>
                      <a:pt x="21481" y="12182"/>
                      <a:pt x="21482" y="12176"/>
                    </a:cubicBezTo>
                    <a:cubicBezTo>
                      <a:pt x="21483" y="12171"/>
                      <a:pt x="21484" y="12167"/>
                      <a:pt x="21484" y="12162"/>
                    </a:cubicBezTo>
                    <a:cubicBezTo>
                      <a:pt x="21485" y="12158"/>
                      <a:pt x="21486" y="12154"/>
                      <a:pt x="21487" y="12150"/>
                    </a:cubicBezTo>
                    <a:cubicBezTo>
                      <a:pt x="21488" y="12143"/>
                      <a:pt x="21489" y="12135"/>
                      <a:pt x="21491" y="12127"/>
                    </a:cubicBezTo>
                    <a:cubicBezTo>
                      <a:pt x="21491" y="12125"/>
                      <a:pt x="21492" y="12123"/>
                      <a:pt x="21492" y="12121"/>
                    </a:cubicBezTo>
                    <a:cubicBezTo>
                      <a:pt x="21493" y="12114"/>
                      <a:pt x="21494" y="12107"/>
                      <a:pt x="21495" y="12100"/>
                    </a:cubicBezTo>
                    <a:cubicBezTo>
                      <a:pt x="21496" y="12096"/>
                      <a:pt x="21497" y="12091"/>
                      <a:pt x="21498" y="12086"/>
                    </a:cubicBezTo>
                    <a:cubicBezTo>
                      <a:pt x="21499" y="12081"/>
                      <a:pt x="21500" y="12076"/>
                      <a:pt x="21501" y="12070"/>
                    </a:cubicBezTo>
                    <a:cubicBezTo>
                      <a:pt x="21501" y="12067"/>
                      <a:pt x="21502" y="12063"/>
                      <a:pt x="21503" y="12059"/>
                    </a:cubicBezTo>
                    <a:cubicBezTo>
                      <a:pt x="21504" y="12053"/>
                      <a:pt x="21505" y="12047"/>
                      <a:pt x="21506" y="12041"/>
                    </a:cubicBezTo>
                    <a:cubicBezTo>
                      <a:pt x="21507" y="12035"/>
                      <a:pt x="21508" y="12030"/>
                      <a:pt x="21509" y="12024"/>
                    </a:cubicBezTo>
                    <a:cubicBezTo>
                      <a:pt x="21509" y="12020"/>
                      <a:pt x="21510" y="12015"/>
                      <a:pt x="21511" y="12010"/>
                    </a:cubicBezTo>
                    <a:cubicBezTo>
                      <a:pt x="21512" y="12006"/>
                      <a:pt x="21513" y="12002"/>
                      <a:pt x="21513" y="11998"/>
                    </a:cubicBezTo>
                    <a:cubicBezTo>
                      <a:pt x="21515" y="11990"/>
                      <a:pt x="21516" y="11983"/>
                      <a:pt x="21517" y="11976"/>
                    </a:cubicBezTo>
                    <a:cubicBezTo>
                      <a:pt x="21518" y="11973"/>
                      <a:pt x="21518" y="11970"/>
                      <a:pt x="21518" y="11968"/>
                    </a:cubicBezTo>
                    <a:cubicBezTo>
                      <a:pt x="21572" y="11675"/>
                      <a:pt x="21600" y="11373"/>
                      <a:pt x="21600" y="11064"/>
                    </a:cubicBezTo>
                    <a:cubicBezTo>
                      <a:pt x="21600" y="8898"/>
                      <a:pt x="20224" y="7084"/>
                      <a:pt x="18339" y="6453"/>
                    </a:cubicBezTo>
                    <a:cubicBezTo>
                      <a:pt x="18328" y="4058"/>
                      <a:pt x="16921" y="2110"/>
                      <a:pt x="15181" y="2110"/>
                    </a:cubicBezTo>
                    <a:cubicBezTo>
                      <a:pt x="14678" y="2110"/>
                      <a:pt x="14210" y="2295"/>
                      <a:pt x="13786" y="2575"/>
                    </a:cubicBezTo>
                    <a:cubicBezTo>
                      <a:pt x="13082" y="1039"/>
                      <a:pt x="11830" y="0"/>
                      <a:pt x="10392" y="0"/>
                    </a:cubicBezTo>
                    <a:cubicBezTo>
                      <a:pt x="8691" y="0"/>
                      <a:pt x="7243" y="1451"/>
                      <a:pt x="6668" y="3482"/>
                    </a:cubicBezTo>
                    <a:cubicBezTo>
                      <a:pt x="6262" y="3337"/>
                      <a:pt x="5840" y="3242"/>
                      <a:pt x="5404" y="3242"/>
                    </a:cubicBezTo>
                    <a:cubicBezTo>
                      <a:pt x="3008" y="3242"/>
                      <a:pt x="996" y="5473"/>
                      <a:pt x="429" y="8487"/>
                    </a:cubicBezTo>
                    <a:cubicBezTo>
                      <a:pt x="427" y="8498"/>
                      <a:pt x="425" y="8509"/>
                      <a:pt x="423" y="8520"/>
                    </a:cubicBezTo>
                    <a:cubicBezTo>
                      <a:pt x="422" y="8526"/>
                      <a:pt x="421" y="8531"/>
                      <a:pt x="420" y="8536"/>
                    </a:cubicBezTo>
                    <a:cubicBezTo>
                      <a:pt x="419" y="8542"/>
                      <a:pt x="418" y="8547"/>
                      <a:pt x="417" y="8553"/>
                    </a:cubicBezTo>
                    <a:cubicBezTo>
                      <a:pt x="416" y="8558"/>
                      <a:pt x="416" y="8562"/>
                      <a:pt x="415" y="8567"/>
                    </a:cubicBezTo>
                    <a:cubicBezTo>
                      <a:pt x="414" y="8571"/>
                      <a:pt x="413" y="8575"/>
                      <a:pt x="413" y="8579"/>
                    </a:cubicBezTo>
                    <a:cubicBezTo>
                      <a:pt x="411" y="8589"/>
                      <a:pt x="409" y="8601"/>
                      <a:pt x="407" y="8612"/>
                    </a:cubicBezTo>
                    <a:cubicBezTo>
                      <a:pt x="406" y="8617"/>
                      <a:pt x="405" y="8622"/>
                      <a:pt x="404" y="8627"/>
                    </a:cubicBezTo>
                    <a:cubicBezTo>
                      <a:pt x="403" y="8632"/>
                      <a:pt x="402" y="8638"/>
                      <a:pt x="401" y="8643"/>
                    </a:cubicBezTo>
                    <a:cubicBezTo>
                      <a:pt x="401" y="8647"/>
                      <a:pt x="400" y="8650"/>
                      <a:pt x="399" y="8654"/>
                    </a:cubicBezTo>
                    <a:cubicBezTo>
                      <a:pt x="398" y="8661"/>
                      <a:pt x="397" y="8667"/>
                      <a:pt x="396" y="8674"/>
                    </a:cubicBezTo>
                    <a:cubicBezTo>
                      <a:pt x="395" y="8679"/>
                      <a:pt x="394" y="8684"/>
                      <a:pt x="393" y="8689"/>
                    </a:cubicBezTo>
                    <a:cubicBezTo>
                      <a:pt x="392" y="8694"/>
                      <a:pt x="392" y="8698"/>
                      <a:pt x="391" y="8704"/>
                    </a:cubicBezTo>
                    <a:cubicBezTo>
                      <a:pt x="390" y="8708"/>
                      <a:pt x="389" y="8712"/>
                      <a:pt x="389" y="8716"/>
                    </a:cubicBezTo>
                    <a:cubicBezTo>
                      <a:pt x="387" y="8726"/>
                      <a:pt x="385" y="8737"/>
                      <a:pt x="383" y="8748"/>
                    </a:cubicBezTo>
                    <a:cubicBezTo>
                      <a:pt x="382" y="8753"/>
                      <a:pt x="381" y="8759"/>
                      <a:pt x="380" y="8765"/>
                    </a:cubicBezTo>
                    <a:cubicBezTo>
                      <a:pt x="379" y="8770"/>
                      <a:pt x="378" y="8775"/>
                      <a:pt x="377" y="8780"/>
                    </a:cubicBezTo>
                    <a:cubicBezTo>
                      <a:pt x="377" y="8785"/>
                      <a:pt x="376" y="8790"/>
                      <a:pt x="375" y="8794"/>
                    </a:cubicBezTo>
                    <a:cubicBezTo>
                      <a:pt x="374" y="8798"/>
                      <a:pt x="374" y="8802"/>
                      <a:pt x="373" y="8805"/>
                    </a:cubicBezTo>
                    <a:cubicBezTo>
                      <a:pt x="371" y="8817"/>
                      <a:pt x="369" y="8828"/>
                      <a:pt x="367" y="8840"/>
                    </a:cubicBezTo>
                    <a:cubicBezTo>
                      <a:pt x="366" y="8844"/>
                      <a:pt x="365" y="8847"/>
                      <a:pt x="365" y="8851"/>
                    </a:cubicBezTo>
                    <a:cubicBezTo>
                      <a:pt x="363" y="8862"/>
                      <a:pt x="361" y="8874"/>
                      <a:pt x="359" y="8885"/>
                    </a:cubicBezTo>
                    <a:cubicBezTo>
                      <a:pt x="358" y="8891"/>
                      <a:pt x="357" y="8896"/>
                      <a:pt x="356" y="8901"/>
                    </a:cubicBezTo>
                    <a:cubicBezTo>
                      <a:pt x="355" y="8906"/>
                      <a:pt x="354" y="8911"/>
                      <a:pt x="353" y="8917"/>
                    </a:cubicBezTo>
                    <a:cubicBezTo>
                      <a:pt x="353" y="8922"/>
                      <a:pt x="352" y="8927"/>
                      <a:pt x="351" y="8932"/>
                    </a:cubicBezTo>
                    <a:cubicBezTo>
                      <a:pt x="350" y="8935"/>
                      <a:pt x="350" y="8939"/>
                      <a:pt x="349" y="8943"/>
                    </a:cubicBezTo>
                    <a:cubicBezTo>
                      <a:pt x="348" y="8949"/>
                      <a:pt x="347" y="8955"/>
                      <a:pt x="345" y="8961"/>
                    </a:cubicBezTo>
                    <a:cubicBezTo>
                      <a:pt x="344" y="8967"/>
                      <a:pt x="344" y="8973"/>
                      <a:pt x="343" y="8978"/>
                    </a:cubicBezTo>
                    <a:cubicBezTo>
                      <a:pt x="342" y="8983"/>
                      <a:pt x="341" y="8987"/>
                      <a:pt x="340" y="8992"/>
                    </a:cubicBezTo>
                    <a:cubicBezTo>
                      <a:pt x="339" y="8997"/>
                      <a:pt x="339" y="9002"/>
                      <a:pt x="338" y="9008"/>
                    </a:cubicBezTo>
                    <a:cubicBezTo>
                      <a:pt x="337" y="9013"/>
                      <a:pt x="336" y="9018"/>
                      <a:pt x="335" y="9023"/>
                    </a:cubicBezTo>
                    <a:cubicBezTo>
                      <a:pt x="334" y="9027"/>
                      <a:pt x="334" y="9031"/>
                      <a:pt x="333" y="9034"/>
                    </a:cubicBezTo>
                    <a:cubicBezTo>
                      <a:pt x="332" y="9041"/>
                      <a:pt x="331" y="9047"/>
                      <a:pt x="329" y="9053"/>
                    </a:cubicBezTo>
                    <a:cubicBezTo>
                      <a:pt x="329" y="9058"/>
                      <a:pt x="328" y="9063"/>
                      <a:pt x="327" y="9068"/>
                    </a:cubicBezTo>
                    <a:cubicBezTo>
                      <a:pt x="326" y="9072"/>
                      <a:pt x="326" y="9076"/>
                      <a:pt x="325" y="9080"/>
                    </a:cubicBezTo>
                    <a:cubicBezTo>
                      <a:pt x="323" y="9091"/>
                      <a:pt x="321" y="9102"/>
                      <a:pt x="319" y="9113"/>
                    </a:cubicBezTo>
                    <a:cubicBezTo>
                      <a:pt x="318" y="9118"/>
                      <a:pt x="317" y="9124"/>
                      <a:pt x="316" y="9129"/>
                    </a:cubicBezTo>
                    <a:cubicBezTo>
                      <a:pt x="315" y="9134"/>
                      <a:pt x="314" y="9139"/>
                      <a:pt x="314" y="9145"/>
                    </a:cubicBezTo>
                    <a:cubicBezTo>
                      <a:pt x="313" y="9149"/>
                      <a:pt x="312" y="9154"/>
                      <a:pt x="311" y="9159"/>
                    </a:cubicBezTo>
                    <a:cubicBezTo>
                      <a:pt x="310" y="9164"/>
                      <a:pt x="309" y="9169"/>
                      <a:pt x="308" y="9174"/>
                    </a:cubicBezTo>
                    <a:cubicBezTo>
                      <a:pt x="308" y="9178"/>
                      <a:pt x="307" y="9182"/>
                      <a:pt x="306" y="9186"/>
                    </a:cubicBezTo>
                    <a:cubicBezTo>
                      <a:pt x="305" y="9192"/>
                      <a:pt x="304" y="9199"/>
                      <a:pt x="303" y="9205"/>
                    </a:cubicBezTo>
                    <a:cubicBezTo>
                      <a:pt x="302" y="9210"/>
                      <a:pt x="301" y="9214"/>
                      <a:pt x="300" y="9219"/>
                    </a:cubicBezTo>
                    <a:cubicBezTo>
                      <a:pt x="300" y="9224"/>
                      <a:pt x="299" y="9228"/>
                      <a:pt x="298" y="9233"/>
                    </a:cubicBezTo>
                    <a:cubicBezTo>
                      <a:pt x="296" y="9243"/>
                      <a:pt x="294" y="9254"/>
                      <a:pt x="293" y="9265"/>
                    </a:cubicBezTo>
                    <a:cubicBezTo>
                      <a:pt x="292" y="9270"/>
                      <a:pt x="291" y="9275"/>
                      <a:pt x="290" y="9281"/>
                    </a:cubicBezTo>
                    <a:cubicBezTo>
                      <a:pt x="289" y="9286"/>
                      <a:pt x="288" y="9291"/>
                      <a:pt x="287" y="9296"/>
                    </a:cubicBezTo>
                    <a:cubicBezTo>
                      <a:pt x="286" y="9300"/>
                      <a:pt x="286" y="9304"/>
                      <a:pt x="285" y="9308"/>
                    </a:cubicBezTo>
                    <a:cubicBezTo>
                      <a:pt x="283" y="9318"/>
                      <a:pt x="281" y="9329"/>
                      <a:pt x="279" y="9340"/>
                    </a:cubicBezTo>
                    <a:cubicBezTo>
                      <a:pt x="278" y="9345"/>
                      <a:pt x="277" y="9351"/>
                      <a:pt x="276" y="9357"/>
                    </a:cubicBezTo>
                    <a:cubicBezTo>
                      <a:pt x="275" y="9362"/>
                      <a:pt x="275" y="9367"/>
                      <a:pt x="274" y="9372"/>
                    </a:cubicBezTo>
                    <a:cubicBezTo>
                      <a:pt x="273" y="9376"/>
                      <a:pt x="272" y="9380"/>
                      <a:pt x="272" y="9384"/>
                    </a:cubicBezTo>
                    <a:cubicBezTo>
                      <a:pt x="270" y="9390"/>
                      <a:pt x="269" y="9396"/>
                      <a:pt x="268" y="9402"/>
                    </a:cubicBezTo>
                    <a:cubicBezTo>
                      <a:pt x="267" y="9408"/>
                      <a:pt x="267" y="9413"/>
                      <a:pt x="266" y="9418"/>
                    </a:cubicBezTo>
                    <a:cubicBezTo>
                      <a:pt x="265" y="9423"/>
                      <a:pt x="264" y="9427"/>
                      <a:pt x="263" y="9432"/>
                    </a:cubicBezTo>
                    <a:cubicBezTo>
                      <a:pt x="262" y="9437"/>
                      <a:pt x="261" y="9443"/>
                      <a:pt x="260" y="9448"/>
                    </a:cubicBezTo>
                    <a:cubicBezTo>
                      <a:pt x="260" y="9452"/>
                      <a:pt x="259" y="9456"/>
                      <a:pt x="258" y="9459"/>
                    </a:cubicBezTo>
                    <a:cubicBezTo>
                      <a:pt x="257" y="9466"/>
                      <a:pt x="256" y="9472"/>
                      <a:pt x="255" y="9478"/>
                    </a:cubicBezTo>
                    <a:cubicBezTo>
                      <a:pt x="254" y="9484"/>
                      <a:pt x="253" y="9489"/>
                      <a:pt x="252" y="9494"/>
                    </a:cubicBezTo>
                    <a:cubicBezTo>
                      <a:pt x="251" y="9499"/>
                      <a:pt x="251" y="9504"/>
                      <a:pt x="250" y="9509"/>
                    </a:cubicBezTo>
                    <a:cubicBezTo>
                      <a:pt x="249" y="9514"/>
                      <a:pt x="248" y="9519"/>
                      <a:pt x="247" y="9525"/>
                    </a:cubicBezTo>
                    <a:cubicBezTo>
                      <a:pt x="246" y="9528"/>
                      <a:pt x="246" y="9531"/>
                      <a:pt x="245" y="9534"/>
                    </a:cubicBezTo>
                    <a:cubicBezTo>
                      <a:pt x="243" y="9545"/>
                      <a:pt x="241" y="9557"/>
                      <a:pt x="239" y="9568"/>
                    </a:cubicBezTo>
                    <a:cubicBezTo>
                      <a:pt x="238" y="9572"/>
                      <a:pt x="238" y="9576"/>
                      <a:pt x="237" y="9580"/>
                    </a:cubicBezTo>
                    <a:cubicBezTo>
                      <a:pt x="235" y="9591"/>
                      <a:pt x="233" y="9603"/>
                      <a:pt x="231" y="9614"/>
                    </a:cubicBezTo>
                    <a:cubicBezTo>
                      <a:pt x="230" y="9620"/>
                      <a:pt x="229" y="9625"/>
                      <a:pt x="228" y="9631"/>
                    </a:cubicBezTo>
                    <a:cubicBezTo>
                      <a:pt x="227" y="9635"/>
                      <a:pt x="227" y="9640"/>
                      <a:pt x="226" y="9645"/>
                    </a:cubicBezTo>
                    <a:cubicBezTo>
                      <a:pt x="225" y="9650"/>
                      <a:pt x="224" y="9656"/>
                      <a:pt x="223" y="9661"/>
                    </a:cubicBezTo>
                    <a:cubicBezTo>
                      <a:pt x="222" y="9666"/>
                      <a:pt x="221" y="9671"/>
                      <a:pt x="220" y="9676"/>
                    </a:cubicBezTo>
                    <a:cubicBezTo>
                      <a:pt x="220" y="9680"/>
                      <a:pt x="219" y="9683"/>
                      <a:pt x="219" y="9687"/>
                    </a:cubicBezTo>
                    <a:cubicBezTo>
                      <a:pt x="218" y="9693"/>
                      <a:pt x="216" y="9699"/>
                      <a:pt x="215" y="9706"/>
                    </a:cubicBezTo>
                    <a:cubicBezTo>
                      <a:pt x="214" y="9711"/>
                      <a:pt x="213" y="9716"/>
                      <a:pt x="212" y="9722"/>
                    </a:cubicBezTo>
                    <a:cubicBezTo>
                      <a:pt x="212" y="9725"/>
                      <a:pt x="211" y="9729"/>
                      <a:pt x="210" y="9732"/>
                    </a:cubicBezTo>
                    <a:cubicBezTo>
                      <a:pt x="208" y="9744"/>
                      <a:pt x="207" y="9755"/>
                      <a:pt x="205" y="9766"/>
                    </a:cubicBezTo>
                    <a:cubicBezTo>
                      <a:pt x="203" y="9772"/>
                      <a:pt x="203" y="9777"/>
                      <a:pt x="202" y="9782"/>
                    </a:cubicBezTo>
                    <a:cubicBezTo>
                      <a:pt x="201" y="9787"/>
                      <a:pt x="200" y="9792"/>
                      <a:pt x="199" y="9797"/>
                    </a:cubicBezTo>
                    <a:cubicBezTo>
                      <a:pt x="198" y="9802"/>
                      <a:pt x="198" y="9807"/>
                      <a:pt x="196" y="9813"/>
                    </a:cubicBezTo>
                    <a:cubicBezTo>
                      <a:pt x="196" y="9816"/>
                      <a:pt x="195" y="9820"/>
                      <a:pt x="195" y="9824"/>
                    </a:cubicBezTo>
                    <a:cubicBezTo>
                      <a:pt x="192" y="9835"/>
                      <a:pt x="191" y="9846"/>
                      <a:pt x="189" y="9857"/>
                    </a:cubicBezTo>
                    <a:cubicBezTo>
                      <a:pt x="188" y="9862"/>
                      <a:pt x="187" y="9868"/>
                      <a:pt x="186" y="9874"/>
                    </a:cubicBezTo>
                    <a:cubicBezTo>
                      <a:pt x="185" y="9879"/>
                      <a:pt x="184" y="9884"/>
                      <a:pt x="183" y="9889"/>
                    </a:cubicBezTo>
                    <a:cubicBezTo>
                      <a:pt x="183" y="9892"/>
                      <a:pt x="182" y="9896"/>
                      <a:pt x="181" y="9899"/>
                    </a:cubicBezTo>
                    <a:cubicBezTo>
                      <a:pt x="180" y="9905"/>
                      <a:pt x="179" y="9912"/>
                      <a:pt x="178" y="9919"/>
                    </a:cubicBezTo>
                    <a:cubicBezTo>
                      <a:pt x="177" y="9924"/>
                      <a:pt x="176" y="9929"/>
                      <a:pt x="175" y="9934"/>
                    </a:cubicBezTo>
                    <a:cubicBezTo>
                      <a:pt x="174" y="9939"/>
                      <a:pt x="174" y="9943"/>
                      <a:pt x="173" y="9948"/>
                    </a:cubicBezTo>
                    <a:cubicBezTo>
                      <a:pt x="172" y="9952"/>
                      <a:pt x="171" y="9956"/>
                      <a:pt x="171" y="9960"/>
                    </a:cubicBezTo>
                    <a:cubicBezTo>
                      <a:pt x="169" y="9967"/>
                      <a:pt x="168" y="9973"/>
                      <a:pt x="167" y="9980"/>
                    </a:cubicBezTo>
                    <a:cubicBezTo>
                      <a:pt x="166" y="9985"/>
                      <a:pt x="165" y="9990"/>
                      <a:pt x="164" y="9995"/>
                    </a:cubicBezTo>
                    <a:cubicBezTo>
                      <a:pt x="164" y="10000"/>
                      <a:pt x="163" y="10005"/>
                      <a:pt x="162" y="10010"/>
                    </a:cubicBezTo>
                    <a:cubicBezTo>
                      <a:pt x="56" y="10568"/>
                      <a:pt x="0" y="11152"/>
                      <a:pt x="0" y="11755"/>
                    </a:cubicBezTo>
                    <a:cubicBezTo>
                      <a:pt x="0" y="15604"/>
                      <a:pt x="2298" y="18724"/>
                      <a:pt x="5135" y="18724"/>
                    </a:cubicBezTo>
                    <a:cubicBezTo>
                      <a:pt x="5787" y="18724"/>
                      <a:pt x="6406" y="18540"/>
                      <a:pt x="6977" y="18238"/>
                    </a:cubicBezTo>
                    <a:cubicBezTo>
                      <a:pt x="8002" y="20246"/>
                      <a:pt x="9832" y="21600"/>
                      <a:pt x="11950" y="21600"/>
                    </a:cubicBezTo>
                    <a:cubicBezTo>
                      <a:pt x="14357" y="21600"/>
                      <a:pt x="16421" y="19867"/>
                      <a:pt x="17309" y="17388"/>
                    </a:cubicBezTo>
                    <a:cubicBezTo>
                      <a:pt x="19299" y="17096"/>
                      <a:pt x="20890" y="15518"/>
                      <a:pt x="21253" y="13483"/>
                    </a:cubicBezTo>
                    <a:cubicBezTo>
                      <a:pt x="21254" y="13479"/>
                      <a:pt x="21255" y="13475"/>
                      <a:pt x="21255" y="13471"/>
                    </a:cubicBezTo>
                    <a:close/>
                  </a:path>
                </a:pathLst>
              </a:custGeom>
              <a:solidFill>
                <a:schemeClr val="accent1">
                  <a:lumMod val="50000"/>
                </a:schemeClr>
              </a:solidFill>
              <a:ln w="12700" cap="flat">
                <a:noFill/>
                <a:miter lim="400000"/>
              </a:ln>
              <a:effectLst/>
            </p:spPr>
            <p:txBody>
              <a:bodyPr wrap="square" lIns="28575" tIns="28575" rIns="28575" bIns="28575" numCol="1" anchor="ctr">
                <a:noAutofit/>
              </a:bodyPr>
              <a:lstStyle/>
              <a:p>
                <a:pPr defTabSz="12858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solidFill>
                    <a:schemeClr val="tx2"/>
                  </a:solidFill>
                  <a:latin typeface="微软雅黑" panose="020B0503020204020204" pitchFamily="34" charset="-122"/>
                  <a:ea typeface="微软雅黑" panose="020B0503020204020204" pitchFamily="34" charset="-122"/>
                </a:endParaRPr>
              </a:p>
            </p:txBody>
          </p:sp>
          <p:sp>
            <p:nvSpPr>
              <p:cNvPr id="18" name="Shape 3750"/>
              <p:cNvSpPr/>
              <p:nvPr/>
            </p:nvSpPr>
            <p:spPr>
              <a:xfrm>
                <a:off x="10057" y="0"/>
                <a:ext cx="4271932" cy="2993883"/>
              </a:xfrm>
              <a:custGeom>
                <a:avLst/>
                <a:gdLst/>
                <a:ahLst/>
                <a:cxnLst>
                  <a:cxn ang="0">
                    <a:pos x="wd2" y="hd2"/>
                  </a:cxn>
                  <a:cxn ang="5400000">
                    <a:pos x="wd2" y="hd2"/>
                  </a:cxn>
                  <a:cxn ang="10800000">
                    <a:pos x="wd2" y="hd2"/>
                  </a:cxn>
                  <a:cxn ang="16200000">
                    <a:pos x="wd2" y="hd2"/>
                  </a:cxn>
                </a:cxnLst>
                <a:rect l="0" t="0" r="r" b="b"/>
                <a:pathLst>
                  <a:path w="21600" h="21600" extrusionOk="0">
                    <a:moveTo>
                      <a:pt x="21255" y="13471"/>
                    </a:moveTo>
                    <a:cubicBezTo>
                      <a:pt x="21257" y="13464"/>
                      <a:pt x="21258" y="13456"/>
                      <a:pt x="21259" y="13449"/>
                    </a:cubicBezTo>
                    <a:cubicBezTo>
                      <a:pt x="21260" y="13446"/>
                      <a:pt x="21260" y="13444"/>
                      <a:pt x="21260" y="13441"/>
                    </a:cubicBezTo>
                    <a:cubicBezTo>
                      <a:pt x="21262" y="13435"/>
                      <a:pt x="21263" y="13429"/>
                      <a:pt x="21264" y="13423"/>
                    </a:cubicBezTo>
                    <a:cubicBezTo>
                      <a:pt x="21265" y="13417"/>
                      <a:pt x="21265" y="13412"/>
                      <a:pt x="21267" y="13407"/>
                    </a:cubicBezTo>
                    <a:cubicBezTo>
                      <a:pt x="21267" y="13402"/>
                      <a:pt x="21268" y="13397"/>
                      <a:pt x="21269" y="13391"/>
                    </a:cubicBezTo>
                    <a:cubicBezTo>
                      <a:pt x="21270" y="13388"/>
                      <a:pt x="21270" y="13384"/>
                      <a:pt x="21271" y="13381"/>
                    </a:cubicBezTo>
                    <a:cubicBezTo>
                      <a:pt x="21272" y="13374"/>
                      <a:pt x="21273" y="13368"/>
                      <a:pt x="21275" y="13362"/>
                    </a:cubicBezTo>
                    <a:cubicBezTo>
                      <a:pt x="21275" y="13357"/>
                      <a:pt x="21276" y="13351"/>
                      <a:pt x="21277" y="13346"/>
                    </a:cubicBezTo>
                    <a:cubicBezTo>
                      <a:pt x="21278" y="13341"/>
                      <a:pt x="21279" y="13336"/>
                      <a:pt x="21280" y="13331"/>
                    </a:cubicBezTo>
                    <a:cubicBezTo>
                      <a:pt x="21280" y="13327"/>
                      <a:pt x="21281" y="13323"/>
                      <a:pt x="21282" y="13319"/>
                    </a:cubicBezTo>
                    <a:cubicBezTo>
                      <a:pt x="21283" y="13312"/>
                      <a:pt x="21284" y="13304"/>
                      <a:pt x="21286" y="13297"/>
                    </a:cubicBezTo>
                    <a:cubicBezTo>
                      <a:pt x="21286" y="13294"/>
                      <a:pt x="21286" y="13292"/>
                      <a:pt x="21287" y="13290"/>
                    </a:cubicBezTo>
                    <a:cubicBezTo>
                      <a:pt x="21288" y="13283"/>
                      <a:pt x="21289" y="13277"/>
                      <a:pt x="21290" y="13271"/>
                    </a:cubicBezTo>
                    <a:cubicBezTo>
                      <a:pt x="21291" y="13265"/>
                      <a:pt x="21292" y="13260"/>
                      <a:pt x="21293" y="13255"/>
                    </a:cubicBezTo>
                    <a:cubicBezTo>
                      <a:pt x="21294" y="13250"/>
                      <a:pt x="21295" y="13245"/>
                      <a:pt x="21296" y="13240"/>
                    </a:cubicBezTo>
                    <a:cubicBezTo>
                      <a:pt x="21296" y="13236"/>
                      <a:pt x="21297" y="13232"/>
                      <a:pt x="21298" y="13228"/>
                    </a:cubicBezTo>
                    <a:cubicBezTo>
                      <a:pt x="21299" y="13221"/>
                      <a:pt x="21300" y="13213"/>
                      <a:pt x="21302" y="13206"/>
                    </a:cubicBezTo>
                    <a:cubicBezTo>
                      <a:pt x="21302" y="13203"/>
                      <a:pt x="21303" y="13200"/>
                      <a:pt x="21303" y="13197"/>
                    </a:cubicBezTo>
                    <a:cubicBezTo>
                      <a:pt x="21304" y="13193"/>
                      <a:pt x="21305" y="13188"/>
                      <a:pt x="21306" y="13184"/>
                    </a:cubicBezTo>
                    <a:cubicBezTo>
                      <a:pt x="21307" y="13176"/>
                      <a:pt x="21308" y="13168"/>
                      <a:pt x="21310" y="13160"/>
                    </a:cubicBezTo>
                    <a:cubicBezTo>
                      <a:pt x="21310" y="13158"/>
                      <a:pt x="21311" y="13155"/>
                      <a:pt x="21311" y="13152"/>
                    </a:cubicBezTo>
                    <a:cubicBezTo>
                      <a:pt x="21312" y="13146"/>
                      <a:pt x="21313" y="13140"/>
                      <a:pt x="21314" y="13133"/>
                    </a:cubicBezTo>
                    <a:cubicBezTo>
                      <a:pt x="21315" y="13128"/>
                      <a:pt x="21316" y="13123"/>
                      <a:pt x="21317" y="13118"/>
                    </a:cubicBezTo>
                    <a:cubicBezTo>
                      <a:pt x="21318" y="13113"/>
                      <a:pt x="21319" y="13109"/>
                      <a:pt x="21320" y="13104"/>
                    </a:cubicBezTo>
                    <a:cubicBezTo>
                      <a:pt x="21320" y="13099"/>
                      <a:pt x="21321" y="13093"/>
                      <a:pt x="21322" y="13088"/>
                    </a:cubicBezTo>
                    <a:cubicBezTo>
                      <a:pt x="21323" y="13085"/>
                      <a:pt x="21323" y="13080"/>
                      <a:pt x="21324" y="13077"/>
                    </a:cubicBezTo>
                    <a:cubicBezTo>
                      <a:pt x="21325" y="13070"/>
                      <a:pt x="21327" y="13064"/>
                      <a:pt x="21328" y="13057"/>
                    </a:cubicBezTo>
                    <a:cubicBezTo>
                      <a:pt x="21329" y="13053"/>
                      <a:pt x="21330" y="13048"/>
                      <a:pt x="21330" y="13042"/>
                    </a:cubicBezTo>
                    <a:cubicBezTo>
                      <a:pt x="21331" y="13037"/>
                      <a:pt x="21332" y="13032"/>
                      <a:pt x="21333" y="13027"/>
                    </a:cubicBezTo>
                    <a:cubicBezTo>
                      <a:pt x="21334" y="13022"/>
                      <a:pt x="21335" y="13017"/>
                      <a:pt x="21335" y="13012"/>
                    </a:cubicBezTo>
                    <a:cubicBezTo>
                      <a:pt x="21336" y="13009"/>
                      <a:pt x="21337" y="13005"/>
                      <a:pt x="21337" y="13001"/>
                    </a:cubicBezTo>
                    <a:cubicBezTo>
                      <a:pt x="21338" y="12995"/>
                      <a:pt x="21340" y="12988"/>
                      <a:pt x="21341" y="12982"/>
                    </a:cubicBezTo>
                    <a:cubicBezTo>
                      <a:pt x="21342" y="12977"/>
                      <a:pt x="21343" y="12972"/>
                      <a:pt x="21344" y="12966"/>
                    </a:cubicBezTo>
                    <a:cubicBezTo>
                      <a:pt x="21344" y="12963"/>
                      <a:pt x="21345" y="12959"/>
                      <a:pt x="21346" y="12955"/>
                    </a:cubicBezTo>
                    <a:cubicBezTo>
                      <a:pt x="21347" y="12949"/>
                      <a:pt x="21348" y="12943"/>
                      <a:pt x="21349" y="12937"/>
                    </a:cubicBezTo>
                    <a:cubicBezTo>
                      <a:pt x="21350" y="12931"/>
                      <a:pt x="21351" y="12926"/>
                      <a:pt x="21351" y="12921"/>
                    </a:cubicBezTo>
                    <a:cubicBezTo>
                      <a:pt x="21352" y="12917"/>
                      <a:pt x="21353" y="12913"/>
                      <a:pt x="21354" y="12910"/>
                    </a:cubicBezTo>
                    <a:cubicBezTo>
                      <a:pt x="21355" y="12902"/>
                      <a:pt x="21356" y="12894"/>
                      <a:pt x="21358" y="12887"/>
                    </a:cubicBezTo>
                    <a:cubicBezTo>
                      <a:pt x="21358" y="12884"/>
                      <a:pt x="21358" y="12882"/>
                      <a:pt x="21359" y="12879"/>
                    </a:cubicBezTo>
                    <a:cubicBezTo>
                      <a:pt x="21360" y="12873"/>
                      <a:pt x="21361" y="12866"/>
                      <a:pt x="21362" y="12860"/>
                    </a:cubicBezTo>
                    <a:cubicBezTo>
                      <a:pt x="21363" y="12855"/>
                      <a:pt x="21364" y="12850"/>
                      <a:pt x="21365" y="12845"/>
                    </a:cubicBezTo>
                    <a:cubicBezTo>
                      <a:pt x="21366" y="12840"/>
                      <a:pt x="21367" y="12835"/>
                      <a:pt x="21368" y="12830"/>
                    </a:cubicBezTo>
                    <a:cubicBezTo>
                      <a:pt x="21368" y="12825"/>
                      <a:pt x="21369" y="12820"/>
                      <a:pt x="21370" y="12815"/>
                    </a:cubicBezTo>
                    <a:cubicBezTo>
                      <a:pt x="21371" y="12811"/>
                      <a:pt x="21371" y="12807"/>
                      <a:pt x="21372" y="12804"/>
                    </a:cubicBezTo>
                    <a:cubicBezTo>
                      <a:pt x="21373" y="12797"/>
                      <a:pt x="21375" y="12790"/>
                      <a:pt x="21376" y="12784"/>
                    </a:cubicBezTo>
                    <a:cubicBezTo>
                      <a:pt x="21377" y="12779"/>
                      <a:pt x="21377" y="12774"/>
                      <a:pt x="21378" y="12769"/>
                    </a:cubicBezTo>
                    <a:cubicBezTo>
                      <a:pt x="21379" y="12764"/>
                      <a:pt x="21380" y="12759"/>
                      <a:pt x="21381" y="12754"/>
                    </a:cubicBezTo>
                    <a:cubicBezTo>
                      <a:pt x="21382" y="12749"/>
                      <a:pt x="21382" y="12744"/>
                      <a:pt x="21383" y="12739"/>
                    </a:cubicBezTo>
                    <a:cubicBezTo>
                      <a:pt x="21384" y="12735"/>
                      <a:pt x="21385" y="12731"/>
                      <a:pt x="21386" y="12727"/>
                    </a:cubicBezTo>
                    <a:cubicBezTo>
                      <a:pt x="21387" y="12719"/>
                      <a:pt x="21388" y="12712"/>
                      <a:pt x="21390" y="12705"/>
                    </a:cubicBezTo>
                    <a:cubicBezTo>
                      <a:pt x="21390" y="12702"/>
                      <a:pt x="21390" y="12700"/>
                      <a:pt x="21391" y="12697"/>
                    </a:cubicBezTo>
                    <a:cubicBezTo>
                      <a:pt x="21392" y="12691"/>
                      <a:pt x="21393" y="12684"/>
                      <a:pt x="21394" y="12678"/>
                    </a:cubicBezTo>
                    <a:cubicBezTo>
                      <a:pt x="21395" y="12673"/>
                      <a:pt x="21396" y="12668"/>
                      <a:pt x="21397" y="12663"/>
                    </a:cubicBezTo>
                    <a:cubicBezTo>
                      <a:pt x="21397" y="12659"/>
                      <a:pt x="21398" y="12655"/>
                      <a:pt x="21399" y="12651"/>
                    </a:cubicBezTo>
                    <a:cubicBezTo>
                      <a:pt x="21400" y="12644"/>
                      <a:pt x="21402" y="12636"/>
                      <a:pt x="21403" y="12629"/>
                    </a:cubicBezTo>
                    <a:cubicBezTo>
                      <a:pt x="21403" y="12626"/>
                      <a:pt x="21404" y="12624"/>
                      <a:pt x="21404" y="12621"/>
                    </a:cubicBezTo>
                    <a:cubicBezTo>
                      <a:pt x="21405" y="12615"/>
                      <a:pt x="21406" y="12608"/>
                      <a:pt x="21407" y="12602"/>
                    </a:cubicBezTo>
                    <a:cubicBezTo>
                      <a:pt x="21408" y="12597"/>
                      <a:pt x="21409" y="12592"/>
                      <a:pt x="21410" y="12587"/>
                    </a:cubicBezTo>
                    <a:cubicBezTo>
                      <a:pt x="21411" y="12583"/>
                      <a:pt x="21411" y="12579"/>
                      <a:pt x="21412" y="12576"/>
                    </a:cubicBezTo>
                    <a:cubicBezTo>
                      <a:pt x="21413" y="12569"/>
                      <a:pt x="21414" y="12563"/>
                      <a:pt x="21416" y="12557"/>
                    </a:cubicBezTo>
                    <a:cubicBezTo>
                      <a:pt x="21416" y="12551"/>
                      <a:pt x="21417" y="12546"/>
                      <a:pt x="21418" y="12541"/>
                    </a:cubicBezTo>
                    <a:cubicBezTo>
                      <a:pt x="21419" y="12536"/>
                      <a:pt x="21420" y="12531"/>
                      <a:pt x="21421" y="12526"/>
                    </a:cubicBezTo>
                    <a:cubicBezTo>
                      <a:pt x="21422" y="12521"/>
                      <a:pt x="21423" y="12516"/>
                      <a:pt x="21423" y="12511"/>
                    </a:cubicBezTo>
                    <a:cubicBezTo>
                      <a:pt x="21424" y="12507"/>
                      <a:pt x="21425" y="12503"/>
                      <a:pt x="21425" y="12499"/>
                    </a:cubicBezTo>
                    <a:cubicBezTo>
                      <a:pt x="21427" y="12493"/>
                      <a:pt x="21428" y="12487"/>
                      <a:pt x="21429" y="12481"/>
                    </a:cubicBezTo>
                    <a:cubicBezTo>
                      <a:pt x="21430" y="12476"/>
                      <a:pt x="21431" y="12470"/>
                      <a:pt x="21431" y="12465"/>
                    </a:cubicBezTo>
                    <a:cubicBezTo>
                      <a:pt x="21432" y="12461"/>
                      <a:pt x="21433" y="12458"/>
                      <a:pt x="21433" y="12454"/>
                    </a:cubicBezTo>
                    <a:cubicBezTo>
                      <a:pt x="21435" y="12447"/>
                      <a:pt x="21436" y="12439"/>
                      <a:pt x="21437" y="12431"/>
                    </a:cubicBezTo>
                    <a:cubicBezTo>
                      <a:pt x="21438" y="12429"/>
                      <a:pt x="21438" y="12426"/>
                      <a:pt x="21439" y="12423"/>
                    </a:cubicBezTo>
                    <a:cubicBezTo>
                      <a:pt x="21440" y="12417"/>
                      <a:pt x="21441" y="12411"/>
                      <a:pt x="21442" y="12404"/>
                    </a:cubicBezTo>
                    <a:cubicBezTo>
                      <a:pt x="21443" y="12399"/>
                      <a:pt x="21444" y="12394"/>
                      <a:pt x="21445" y="12389"/>
                    </a:cubicBezTo>
                    <a:cubicBezTo>
                      <a:pt x="21445" y="12386"/>
                      <a:pt x="21446" y="12382"/>
                      <a:pt x="21447" y="12379"/>
                    </a:cubicBezTo>
                    <a:cubicBezTo>
                      <a:pt x="21448" y="12371"/>
                      <a:pt x="21450" y="12363"/>
                      <a:pt x="21451" y="12354"/>
                    </a:cubicBezTo>
                    <a:cubicBezTo>
                      <a:pt x="21451" y="12352"/>
                      <a:pt x="21452" y="12350"/>
                      <a:pt x="21452" y="12348"/>
                    </a:cubicBezTo>
                    <a:cubicBezTo>
                      <a:pt x="21453" y="12340"/>
                      <a:pt x="21455" y="12333"/>
                      <a:pt x="21456" y="12325"/>
                    </a:cubicBezTo>
                    <a:cubicBezTo>
                      <a:pt x="21456" y="12322"/>
                      <a:pt x="21457" y="12320"/>
                      <a:pt x="21457" y="12317"/>
                    </a:cubicBezTo>
                    <a:cubicBezTo>
                      <a:pt x="21458" y="12312"/>
                      <a:pt x="21459" y="12307"/>
                      <a:pt x="21460" y="12303"/>
                    </a:cubicBezTo>
                    <a:cubicBezTo>
                      <a:pt x="21461" y="12296"/>
                      <a:pt x="21462" y="12289"/>
                      <a:pt x="21464" y="12282"/>
                    </a:cubicBezTo>
                    <a:cubicBezTo>
                      <a:pt x="21464" y="12278"/>
                      <a:pt x="21465" y="12273"/>
                      <a:pt x="21466" y="12268"/>
                    </a:cubicBezTo>
                    <a:cubicBezTo>
                      <a:pt x="21467" y="12263"/>
                      <a:pt x="21468" y="12258"/>
                      <a:pt x="21469" y="12253"/>
                    </a:cubicBezTo>
                    <a:cubicBezTo>
                      <a:pt x="21469" y="12249"/>
                      <a:pt x="21470" y="12245"/>
                      <a:pt x="21471" y="12241"/>
                    </a:cubicBezTo>
                    <a:cubicBezTo>
                      <a:pt x="21472" y="12234"/>
                      <a:pt x="21473" y="12226"/>
                      <a:pt x="21475" y="12218"/>
                    </a:cubicBezTo>
                    <a:cubicBezTo>
                      <a:pt x="21475" y="12216"/>
                      <a:pt x="21476" y="12213"/>
                      <a:pt x="21476" y="12211"/>
                    </a:cubicBezTo>
                    <a:cubicBezTo>
                      <a:pt x="21477" y="12205"/>
                      <a:pt x="21478" y="12199"/>
                      <a:pt x="21479" y="12192"/>
                    </a:cubicBezTo>
                    <a:cubicBezTo>
                      <a:pt x="21480" y="12187"/>
                      <a:pt x="21481" y="12181"/>
                      <a:pt x="21482" y="12176"/>
                    </a:cubicBezTo>
                    <a:cubicBezTo>
                      <a:pt x="21483" y="12171"/>
                      <a:pt x="21484" y="12167"/>
                      <a:pt x="21485" y="12162"/>
                    </a:cubicBezTo>
                    <a:cubicBezTo>
                      <a:pt x="21485" y="12158"/>
                      <a:pt x="21486" y="12154"/>
                      <a:pt x="21487" y="12150"/>
                    </a:cubicBezTo>
                    <a:cubicBezTo>
                      <a:pt x="21488" y="12142"/>
                      <a:pt x="21489" y="12135"/>
                      <a:pt x="21491" y="12127"/>
                    </a:cubicBezTo>
                    <a:cubicBezTo>
                      <a:pt x="21491" y="12125"/>
                      <a:pt x="21491" y="12123"/>
                      <a:pt x="21492" y="12120"/>
                    </a:cubicBezTo>
                    <a:cubicBezTo>
                      <a:pt x="21493" y="12114"/>
                      <a:pt x="21494" y="12107"/>
                      <a:pt x="21495" y="12100"/>
                    </a:cubicBezTo>
                    <a:cubicBezTo>
                      <a:pt x="21496" y="12095"/>
                      <a:pt x="21497" y="12091"/>
                      <a:pt x="21498" y="12086"/>
                    </a:cubicBezTo>
                    <a:cubicBezTo>
                      <a:pt x="21499" y="12081"/>
                      <a:pt x="21500" y="12076"/>
                      <a:pt x="21501" y="12070"/>
                    </a:cubicBezTo>
                    <a:cubicBezTo>
                      <a:pt x="21501" y="12067"/>
                      <a:pt x="21502" y="12063"/>
                      <a:pt x="21503" y="12059"/>
                    </a:cubicBezTo>
                    <a:cubicBezTo>
                      <a:pt x="21504" y="12053"/>
                      <a:pt x="21505" y="12047"/>
                      <a:pt x="21506" y="12041"/>
                    </a:cubicBezTo>
                    <a:cubicBezTo>
                      <a:pt x="21507" y="12035"/>
                      <a:pt x="21508" y="12030"/>
                      <a:pt x="21509" y="12024"/>
                    </a:cubicBezTo>
                    <a:cubicBezTo>
                      <a:pt x="21510" y="12020"/>
                      <a:pt x="21510" y="12015"/>
                      <a:pt x="21511" y="12010"/>
                    </a:cubicBezTo>
                    <a:cubicBezTo>
                      <a:pt x="21512" y="12006"/>
                      <a:pt x="21512" y="12002"/>
                      <a:pt x="21513" y="11998"/>
                    </a:cubicBezTo>
                    <a:cubicBezTo>
                      <a:pt x="21515" y="11990"/>
                      <a:pt x="21516" y="11983"/>
                      <a:pt x="21517" y="11976"/>
                    </a:cubicBezTo>
                    <a:cubicBezTo>
                      <a:pt x="21518" y="11973"/>
                      <a:pt x="21518" y="11970"/>
                      <a:pt x="21518" y="11968"/>
                    </a:cubicBezTo>
                    <a:cubicBezTo>
                      <a:pt x="21572" y="11675"/>
                      <a:pt x="21600" y="11373"/>
                      <a:pt x="21600" y="11064"/>
                    </a:cubicBezTo>
                    <a:cubicBezTo>
                      <a:pt x="21600" y="8898"/>
                      <a:pt x="20224" y="7084"/>
                      <a:pt x="18339" y="6453"/>
                    </a:cubicBezTo>
                    <a:cubicBezTo>
                      <a:pt x="18328" y="4058"/>
                      <a:pt x="16921" y="2110"/>
                      <a:pt x="15181" y="2110"/>
                    </a:cubicBezTo>
                    <a:cubicBezTo>
                      <a:pt x="14678" y="2110"/>
                      <a:pt x="14210" y="2295"/>
                      <a:pt x="13786" y="2575"/>
                    </a:cubicBezTo>
                    <a:cubicBezTo>
                      <a:pt x="13082" y="1039"/>
                      <a:pt x="11830" y="0"/>
                      <a:pt x="10392" y="0"/>
                    </a:cubicBezTo>
                    <a:cubicBezTo>
                      <a:pt x="8691" y="0"/>
                      <a:pt x="7243" y="1451"/>
                      <a:pt x="6668" y="3482"/>
                    </a:cubicBezTo>
                    <a:cubicBezTo>
                      <a:pt x="6262" y="3337"/>
                      <a:pt x="5839" y="3241"/>
                      <a:pt x="5404" y="3241"/>
                    </a:cubicBezTo>
                    <a:cubicBezTo>
                      <a:pt x="3008" y="3241"/>
                      <a:pt x="996" y="5473"/>
                      <a:pt x="429" y="8487"/>
                    </a:cubicBezTo>
                    <a:cubicBezTo>
                      <a:pt x="427" y="8498"/>
                      <a:pt x="425" y="8509"/>
                      <a:pt x="423" y="8520"/>
                    </a:cubicBezTo>
                    <a:cubicBezTo>
                      <a:pt x="422" y="8525"/>
                      <a:pt x="421" y="8531"/>
                      <a:pt x="420" y="8536"/>
                    </a:cubicBezTo>
                    <a:cubicBezTo>
                      <a:pt x="419" y="8542"/>
                      <a:pt x="418" y="8547"/>
                      <a:pt x="417" y="8553"/>
                    </a:cubicBezTo>
                    <a:cubicBezTo>
                      <a:pt x="416" y="8557"/>
                      <a:pt x="416" y="8562"/>
                      <a:pt x="415" y="8567"/>
                    </a:cubicBezTo>
                    <a:cubicBezTo>
                      <a:pt x="414" y="8571"/>
                      <a:pt x="414" y="8575"/>
                      <a:pt x="413" y="8578"/>
                    </a:cubicBezTo>
                    <a:cubicBezTo>
                      <a:pt x="411" y="8589"/>
                      <a:pt x="409" y="8601"/>
                      <a:pt x="407" y="8612"/>
                    </a:cubicBezTo>
                    <a:cubicBezTo>
                      <a:pt x="406" y="8617"/>
                      <a:pt x="405" y="8622"/>
                      <a:pt x="404" y="8627"/>
                    </a:cubicBezTo>
                    <a:cubicBezTo>
                      <a:pt x="403" y="8632"/>
                      <a:pt x="402" y="8638"/>
                      <a:pt x="401" y="8643"/>
                    </a:cubicBezTo>
                    <a:cubicBezTo>
                      <a:pt x="401" y="8647"/>
                      <a:pt x="400" y="8650"/>
                      <a:pt x="399" y="8654"/>
                    </a:cubicBezTo>
                    <a:cubicBezTo>
                      <a:pt x="398" y="8661"/>
                      <a:pt x="397" y="8667"/>
                      <a:pt x="396" y="8674"/>
                    </a:cubicBezTo>
                    <a:cubicBezTo>
                      <a:pt x="395" y="8679"/>
                      <a:pt x="394" y="8684"/>
                      <a:pt x="393" y="8688"/>
                    </a:cubicBezTo>
                    <a:cubicBezTo>
                      <a:pt x="393" y="8693"/>
                      <a:pt x="392" y="8698"/>
                      <a:pt x="391" y="8704"/>
                    </a:cubicBezTo>
                    <a:cubicBezTo>
                      <a:pt x="390" y="8707"/>
                      <a:pt x="390" y="8711"/>
                      <a:pt x="389" y="8715"/>
                    </a:cubicBezTo>
                    <a:cubicBezTo>
                      <a:pt x="387" y="8726"/>
                      <a:pt x="385" y="8737"/>
                      <a:pt x="383" y="8748"/>
                    </a:cubicBezTo>
                    <a:cubicBezTo>
                      <a:pt x="382" y="8753"/>
                      <a:pt x="381" y="8759"/>
                      <a:pt x="380" y="8765"/>
                    </a:cubicBezTo>
                    <a:cubicBezTo>
                      <a:pt x="379" y="8770"/>
                      <a:pt x="378" y="8775"/>
                      <a:pt x="377" y="8780"/>
                    </a:cubicBezTo>
                    <a:cubicBezTo>
                      <a:pt x="377" y="8785"/>
                      <a:pt x="376" y="8790"/>
                      <a:pt x="375" y="8794"/>
                    </a:cubicBezTo>
                    <a:cubicBezTo>
                      <a:pt x="374" y="8798"/>
                      <a:pt x="374" y="8802"/>
                      <a:pt x="373" y="8805"/>
                    </a:cubicBezTo>
                    <a:cubicBezTo>
                      <a:pt x="371" y="8817"/>
                      <a:pt x="369" y="8828"/>
                      <a:pt x="367" y="8840"/>
                    </a:cubicBezTo>
                    <a:cubicBezTo>
                      <a:pt x="366" y="8844"/>
                      <a:pt x="366" y="8847"/>
                      <a:pt x="365" y="8851"/>
                    </a:cubicBezTo>
                    <a:cubicBezTo>
                      <a:pt x="363" y="8862"/>
                      <a:pt x="361" y="8874"/>
                      <a:pt x="359" y="8885"/>
                    </a:cubicBezTo>
                    <a:cubicBezTo>
                      <a:pt x="358" y="8890"/>
                      <a:pt x="357" y="8895"/>
                      <a:pt x="356" y="8901"/>
                    </a:cubicBezTo>
                    <a:cubicBezTo>
                      <a:pt x="355" y="8906"/>
                      <a:pt x="354" y="8911"/>
                      <a:pt x="354" y="8917"/>
                    </a:cubicBezTo>
                    <a:cubicBezTo>
                      <a:pt x="353" y="8922"/>
                      <a:pt x="352" y="8927"/>
                      <a:pt x="351" y="8932"/>
                    </a:cubicBezTo>
                    <a:cubicBezTo>
                      <a:pt x="350" y="8935"/>
                      <a:pt x="350" y="8939"/>
                      <a:pt x="349" y="8943"/>
                    </a:cubicBezTo>
                    <a:cubicBezTo>
                      <a:pt x="348" y="8949"/>
                      <a:pt x="347" y="8955"/>
                      <a:pt x="346" y="8961"/>
                    </a:cubicBezTo>
                    <a:cubicBezTo>
                      <a:pt x="345" y="8967"/>
                      <a:pt x="344" y="8972"/>
                      <a:pt x="343" y="8978"/>
                    </a:cubicBezTo>
                    <a:cubicBezTo>
                      <a:pt x="342" y="8983"/>
                      <a:pt x="341" y="8987"/>
                      <a:pt x="340" y="8992"/>
                    </a:cubicBezTo>
                    <a:cubicBezTo>
                      <a:pt x="339" y="8997"/>
                      <a:pt x="339" y="9002"/>
                      <a:pt x="338" y="9008"/>
                    </a:cubicBezTo>
                    <a:cubicBezTo>
                      <a:pt x="337" y="9013"/>
                      <a:pt x="336" y="9018"/>
                      <a:pt x="335" y="9023"/>
                    </a:cubicBezTo>
                    <a:cubicBezTo>
                      <a:pt x="334" y="9027"/>
                      <a:pt x="334" y="9031"/>
                      <a:pt x="333" y="9034"/>
                    </a:cubicBezTo>
                    <a:cubicBezTo>
                      <a:pt x="332" y="9041"/>
                      <a:pt x="331" y="9047"/>
                      <a:pt x="330" y="9053"/>
                    </a:cubicBezTo>
                    <a:cubicBezTo>
                      <a:pt x="329" y="9058"/>
                      <a:pt x="328" y="9063"/>
                      <a:pt x="327" y="9067"/>
                    </a:cubicBezTo>
                    <a:cubicBezTo>
                      <a:pt x="326" y="9072"/>
                      <a:pt x="326" y="9076"/>
                      <a:pt x="325" y="9080"/>
                    </a:cubicBezTo>
                    <a:cubicBezTo>
                      <a:pt x="323" y="9091"/>
                      <a:pt x="321" y="9102"/>
                      <a:pt x="319" y="9113"/>
                    </a:cubicBezTo>
                    <a:cubicBezTo>
                      <a:pt x="318" y="9118"/>
                      <a:pt x="317" y="9124"/>
                      <a:pt x="316" y="9129"/>
                    </a:cubicBezTo>
                    <a:cubicBezTo>
                      <a:pt x="315" y="9134"/>
                      <a:pt x="314" y="9139"/>
                      <a:pt x="314" y="9145"/>
                    </a:cubicBezTo>
                    <a:cubicBezTo>
                      <a:pt x="313" y="9149"/>
                      <a:pt x="312" y="9154"/>
                      <a:pt x="311" y="9159"/>
                    </a:cubicBezTo>
                    <a:cubicBezTo>
                      <a:pt x="310" y="9164"/>
                      <a:pt x="309" y="9169"/>
                      <a:pt x="309" y="9174"/>
                    </a:cubicBezTo>
                    <a:cubicBezTo>
                      <a:pt x="308" y="9178"/>
                      <a:pt x="307" y="9182"/>
                      <a:pt x="306" y="9186"/>
                    </a:cubicBezTo>
                    <a:cubicBezTo>
                      <a:pt x="305" y="9192"/>
                      <a:pt x="304" y="9199"/>
                      <a:pt x="303" y="9205"/>
                    </a:cubicBezTo>
                    <a:cubicBezTo>
                      <a:pt x="302" y="9210"/>
                      <a:pt x="301" y="9214"/>
                      <a:pt x="300" y="9219"/>
                    </a:cubicBezTo>
                    <a:cubicBezTo>
                      <a:pt x="300" y="9224"/>
                      <a:pt x="299" y="9228"/>
                      <a:pt x="298" y="9233"/>
                    </a:cubicBezTo>
                    <a:cubicBezTo>
                      <a:pt x="296" y="9243"/>
                      <a:pt x="295" y="9254"/>
                      <a:pt x="293" y="9264"/>
                    </a:cubicBezTo>
                    <a:cubicBezTo>
                      <a:pt x="292" y="9270"/>
                      <a:pt x="291" y="9275"/>
                      <a:pt x="290" y="9280"/>
                    </a:cubicBezTo>
                    <a:cubicBezTo>
                      <a:pt x="289" y="9286"/>
                      <a:pt x="288" y="9291"/>
                      <a:pt x="287" y="9296"/>
                    </a:cubicBezTo>
                    <a:cubicBezTo>
                      <a:pt x="286" y="9300"/>
                      <a:pt x="286" y="9304"/>
                      <a:pt x="285" y="9308"/>
                    </a:cubicBezTo>
                    <a:cubicBezTo>
                      <a:pt x="283" y="9318"/>
                      <a:pt x="281" y="9329"/>
                      <a:pt x="279" y="9339"/>
                    </a:cubicBezTo>
                    <a:cubicBezTo>
                      <a:pt x="278" y="9345"/>
                      <a:pt x="277" y="9351"/>
                      <a:pt x="276" y="9357"/>
                    </a:cubicBezTo>
                    <a:cubicBezTo>
                      <a:pt x="275" y="9362"/>
                      <a:pt x="275" y="9367"/>
                      <a:pt x="274" y="9372"/>
                    </a:cubicBezTo>
                    <a:cubicBezTo>
                      <a:pt x="273" y="9376"/>
                      <a:pt x="273" y="9380"/>
                      <a:pt x="272" y="9384"/>
                    </a:cubicBezTo>
                    <a:cubicBezTo>
                      <a:pt x="271" y="9390"/>
                      <a:pt x="270" y="9396"/>
                      <a:pt x="268" y="9402"/>
                    </a:cubicBezTo>
                    <a:cubicBezTo>
                      <a:pt x="267" y="9408"/>
                      <a:pt x="267" y="9413"/>
                      <a:pt x="266" y="9418"/>
                    </a:cubicBezTo>
                    <a:cubicBezTo>
                      <a:pt x="265" y="9422"/>
                      <a:pt x="264" y="9427"/>
                      <a:pt x="263" y="9432"/>
                    </a:cubicBezTo>
                    <a:cubicBezTo>
                      <a:pt x="262" y="9437"/>
                      <a:pt x="262" y="9443"/>
                      <a:pt x="260" y="9448"/>
                    </a:cubicBezTo>
                    <a:cubicBezTo>
                      <a:pt x="260" y="9452"/>
                      <a:pt x="259" y="9456"/>
                      <a:pt x="258" y="9459"/>
                    </a:cubicBezTo>
                    <a:cubicBezTo>
                      <a:pt x="257" y="9466"/>
                      <a:pt x="256" y="9472"/>
                      <a:pt x="255" y="9478"/>
                    </a:cubicBezTo>
                    <a:cubicBezTo>
                      <a:pt x="254" y="9483"/>
                      <a:pt x="253" y="9489"/>
                      <a:pt x="252" y="9494"/>
                    </a:cubicBezTo>
                    <a:cubicBezTo>
                      <a:pt x="252" y="9499"/>
                      <a:pt x="251" y="9504"/>
                      <a:pt x="250" y="9509"/>
                    </a:cubicBezTo>
                    <a:cubicBezTo>
                      <a:pt x="249" y="9514"/>
                      <a:pt x="248" y="9519"/>
                      <a:pt x="247" y="9525"/>
                    </a:cubicBezTo>
                    <a:cubicBezTo>
                      <a:pt x="246" y="9528"/>
                      <a:pt x="246" y="9531"/>
                      <a:pt x="245" y="9534"/>
                    </a:cubicBezTo>
                    <a:cubicBezTo>
                      <a:pt x="243" y="9545"/>
                      <a:pt x="241" y="9557"/>
                      <a:pt x="239" y="9568"/>
                    </a:cubicBezTo>
                    <a:cubicBezTo>
                      <a:pt x="239" y="9572"/>
                      <a:pt x="238" y="9576"/>
                      <a:pt x="237" y="9580"/>
                    </a:cubicBezTo>
                    <a:cubicBezTo>
                      <a:pt x="235" y="9591"/>
                      <a:pt x="233" y="9602"/>
                      <a:pt x="231" y="9614"/>
                    </a:cubicBezTo>
                    <a:cubicBezTo>
                      <a:pt x="230" y="9620"/>
                      <a:pt x="229" y="9625"/>
                      <a:pt x="228" y="9631"/>
                    </a:cubicBezTo>
                    <a:cubicBezTo>
                      <a:pt x="227" y="9635"/>
                      <a:pt x="227" y="9640"/>
                      <a:pt x="226" y="9645"/>
                    </a:cubicBezTo>
                    <a:cubicBezTo>
                      <a:pt x="225" y="9650"/>
                      <a:pt x="224" y="9656"/>
                      <a:pt x="223" y="9661"/>
                    </a:cubicBezTo>
                    <a:cubicBezTo>
                      <a:pt x="222" y="9666"/>
                      <a:pt x="221" y="9671"/>
                      <a:pt x="220" y="9676"/>
                    </a:cubicBezTo>
                    <a:cubicBezTo>
                      <a:pt x="220" y="9679"/>
                      <a:pt x="219" y="9683"/>
                      <a:pt x="219" y="9687"/>
                    </a:cubicBezTo>
                    <a:cubicBezTo>
                      <a:pt x="218" y="9693"/>
                      <a:pt x="217" y="9699"/>
                      <a:pt x="215" y="9706"/>
                    </a:cubicBezTo>
                    <a:cubicBezTo>
                      <a:pt x="214" y="9711"/>
                      <a:pt x="213" y="9716"/>
                      <a:pt x="213" y="9722"/>
                    </a:cubicBezTo>
                    <a:cubicBezTo>
                      <a:pt x="212" y="9725"/>
                      <a:pt x="211" y="9729"/>
                      <a:pt x="211" y="9732"/>
                    </a:cubicBezTo>
                    <a:cubicBezTo>
                      <a:pt x="208" y="9744"/>
                      <a:pt x="207" y="9755"/>
                      <a:pt x="205" y="9766"/>
                    </a:cubicBezTo>
                    <a:cubicBezTo>
                      <a:pt x="204" y="9772"/>
                      <a:pt x="203" y="9777"/>
                      <a:pt x="202" y="9782"/>
                    </a:cubicBezTo>
                    <a:cubicBezTo>
                      <a:pt x="201" y="9787"/>
                      <a:pt x="200" y="9792"/>
                      <a:pt x="199" y="9797"/>
                    </a:cubicBezTo>
                    <a:cubicBezTo>
                      <a:pt x="198" y="9802"/>
                      <a:pt x="198" y="9807"/>
                      <a:pt x="197" y="9813"/>
                    </a:cubicBezTo>
                    <a:cubicBezTo>
                      <a:pt x="196" y="9816"/>
                      <a:pt x="195" y="9820"/>
                      <a:pt x="195" y="9824"/>
                    </a:cubicBezTo>
                    <a:cubicBezTo>
                      <a:pt x="193" y="9834"/>
                      <a:pt x="191" y="9845"/>
                      <a:pt x="189" y="9856"/>
                    </a:cubicBezTo>
                    <a:cubicBezTo>
                      <a:pt x="188" y="9862"/>
                      <a:pt x="187" y="9868"/>
                      <a:pt x="186" y="9874"/>
                    </a:cubicBezTo>
                    <a:cubicBezTo>
                      <a:pt x="185" y="9879"/>
                      <a:pt x="184" y="9884"/>
                      <a:pt x="183" y="9889"/>
                    </a:cubicBezTo>
                    <a:cubicBezTo>
                      <a:pt x="183" y="9892"/>
                      <a:pt x="182" y="9895"/>
                      <a:pt x="182" y="9899"/>
                    </a:cubicBezTo>
                    <a:cubicBezTo>
                      <a:pt x="180" y="9905"/>
                      <a:pt x="179" y="9912"/>
                      <a:pt x="178" y="9919"/>
                    </a:cubicBezTo>
                    <a:cubicBezTo>
                      <a:pt x="177" y="9924"/>
                      <a:pt x="176" y="9929"/>
                      <a:pt x="175" y="9934"/>
                    </a:cubicBezTo>
                    <a:cubicBezTo>
                      <a:pt x="174" y="9939"/>
                      <a:pt x="174" y="9943"/>
                      <a:pt x="173" y="9948"/>
                    </a:cubicBezTo>
                    <a:cubicBezTo>
                      <a:pt x="172" y="9952"/>
                      <a:pt x="171" y="9956"/>
                      <a:pt x="171" y="9960"/>
                    </a:cubicBezTo>
                    <a:cubicBezTo>
                      <a:pt x="169" y="9967"/>
                      <a:pt x="168" y="9973"/>
                      <a:pt x="167" y="9980"/>
                    </a:cubicBezTo>
                    <a:cubicBezTo>
                      <a:pt x="166" y="9985"/>
                      <a:pt x="165" y="9990"/>
                      <a:pt x="165" y="9995"/>
                    </a:cubicBezTo>
                    <a:cubicBezTo>
                      <a:pt x="164" y="10000"/>
                      <a:pt x="163" y="10005"/>
                      <a:pt x="162" y="10010"/>
                    </a:cubicBezTo>
                    <a:cubicBezTo>
                      <a:pt x="56" y="10568"/>
                      <a:pt x="0" y="11152"/>
                      <a:pt x="0" y="11754"/>
                    </a:cubicBezTo>
                    <a:cubicBezTo>
                      <a:pt x="0" y="15604"/>
                      <a:pt x="2298" y="18723"/>
                      <a:pt x="5135" y="18723"/>
                    </a:cubicBezTo>
                    <a:cubicBezTo>
                      <a:pt x="5787" y="18723"/>
                      <a:pt x="6406" y="18540"/>
                      <a:pt x="6977" y="18238"/>
                    </a:cubicBezTo>
                    <a:cubicBezTo>
                      <a:pt x="8002" y="20246"/>
                      <a:pt x="9833" y="21600"/>
                      <a:pt x="11950" y="21600"/>
                    </a:cubicBezTo>
                    <a:cubicBezTo>
                      <a:pt x="14357" y="21600"/>
                      <a:pt x="16421" y="19867"/>
                      <a:pt x="17309" y="17388"/>
                    </a:cubicBezTo>
                    <a:cubicBezTo>
                      <a:pt x="19299" y="17096"/>
                      <a:pt x="20890" y="15518"/>
                      <a:pt x="21253" y="13483"/>
                    </a:cubicBezTo>
                    <a:cubicBezTo>
                      <a:pt x="21254" y="13479"/>
                      <a:pt x="21254" y="13475"/>
                      <a:pt x="21255" y="13471"/>
                    </a:cubicBezTo>
                    <a:close/>
                  </a:path>
                </a:pathLst>
              </a:custGeom>
              <a:gradFill>
                <a:gsLst>
                  <a:gs pos="0">
                    <a:schemeClr val="accent1">
                      <a:lumMod val="50000"/>
                    </a:schemeClr>
                  </a:gs>
                  <a:gs pos="17916">
                    <a:schemeClr val="accent1"/>
                  </a:gs>
                  <a:gs pos="33342">
                    <a:schemeClr val="accent1">
                      <a:lumMod val="50000"/>
                    </a:schemeClr>
                  </a:gs>
                  <a:gs pos="49473">
                    <a:schemeClr val="accent1"/>
                  </a:gs>
                  <a:gs pos="64607">
                    <a:schemeClr val="accent1">
                      <a:lumMod val="60000"/>
                      <a:lumOff val="40000"/>
                    </a:schemeClr>
                  </a:gs>
                  <a:gs pos="85876">
                    <a:schemeClr val="accent1">
                      <a:lumMod val="75000"/>
                    </a:schemeClr>
                  </a:gs>
                </a:gsLst>
                <a:lin ang="1214308" scaled="0"/>
              </a:gradFill>
              <a:ln w="12700" cap="flat">
                <a:noFill/>
                <a:miter lim="400000"/>
              </a:ln>
              <a:effectLst/>
            </p:spPr>
            <p:txBody>
              <a:bodyPr wrap="square" lIns="28575" tIns="28575" rIns="28575" bIns="28575" numCol="1" anchor="ctr">
                <a:noAutofit/>
              </a:bodyPr>
              <a:lstStyle/>
              <a:p>
                <a:pPr defTabSz="12858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solidFill>
                    <a:schemeClr val="tx2"/>
                  </a:solidFill>
                  <a:latin typeface="微软雅黑" panose="020B0503020204020204" pitchFamily="34" charset="-122"/>
                  <a:ea typeface="微软雅黑" panose="020B0503020204020204" pitchFamily="34" charset="-122"/>
                </a:endParaRPr>
              </a:p>
            </p:txBody>
          </p:sp>
          <p:sp>
            <p:nvSpPr>
              <p:cNvPr id="19" name="Shape 3751"/>
              <p:cNvSpPr/>
              <p:nvPr/>
            </p:nvSpPr>
            <p:spPr>
              <a:xfrm>
                <a:off x="60346" y="0"/>
                <a:ext cx="4218765" cy="2781248"/>
              </a:xfrm>
              <a:custGeom>
                <a:avLst/>
                <a:gdLst/>
                <a:ahLst/>
                <a:cxnLst>
                  <a:cxn ang="0">
                    <a:pos x="wd2" y="hd2"/>
                  </a:cxn>
                  <a:cxn ang="5400000">
                    <a:pos x="wd2" y="hd2"/>
                  </a:cxn>
                  <a:cxn ang="10800000">
                    <a:pos x="wd2" y="hd2"/>
                  </a:cxn>
                  <a:cxn ang="16200000">
                    <a:pos x="wd2" y="hd2"/>
                  </a:cxn>
                </a:cxnLst>
                <a:rect l="0" t="0" r="r" b="b"/>
                <a:pathLst>
                  <a:path w="21600" h="21600" extrusionOk="0">
                    <a:moveTo>
                      <a:pt x="18298" y="6946"/>
                    </a:moveTo>
                    <a:cubicBezTo>
                      <a:pt x="18287" y="4369"/>
                      <a:pt x="16862" y="2271"/>
                      <a:pt x="15100" y="2271"/>
                    </a:cubicBezTo>
                    <a:cubicBezTo>
                      <a:pt x="14590" y="2271"/>
                      <a:pt x="14116" y="2471"/>
                      <a:pt x="13688" y="2772"/>
                    </a:cubicBezTo>
                    <a:cubicBezTo>
                      <a:pt x="12975" y="1118"/>
                      <a:pt x="11707" y="0"/>
                      <a:pt x="10250" y="0"/>
                    </a:cubicBezTo>
                    <a:cubicBezTo>
                      <a:pt x="8528" y="0"/>
                      <a:pt x="7062" y="1562"/>
                      <a:pt x="6480" y="3749"/>
                    </a:cubicBezTo>
                    <a:cubicBezTo>
                      <a:pt x="6069" y="3592"/>
                      <a:pt x="5641" y="3489"/>
                      <a:pt x="5200" y="3489"/>
                    </a:cubicBezTo>
                    <a:cubicBezTo>
                      <a:pt x="2327" y="3489"/>
                      <a:pt x="0" y="6855"/>
                      <a:pt x="0" y="11002"/>
                    </a:cubicBezTo>
                    <a:cubicBezTo>
                      <a:pt x="0" y="15146"/>
                      <a:pt x="2327" y="18504"/>
                      <a:pt x="5200" y="18504"/>
                    </a:cubicBezTo>
                    <a:cubicBezTo>
                      <a:pt x="5860" y="18504"/>
                      <a:pt x="6487" y="18306"/>
                      <a:pt x="7065" y="17982"/>
                    </a:cubicBezTo>
                    <a:cubicBezTo>
                      <a:pt x="8103" y="20142"/>
                      <a:pt x="9956" y="21600"/>
                      <a:pt x="12100" y="21600"/>
                    </a:cubicBezTo>
                    <a:cubicBezTo>
                      <a:pt x="14538" y="21600"/>
                      <a:pt x="16628" y="19734"/>
                      <a:pt x="17527" y="17066"/>
                    </a:cubicBezTo>
                    <a:cubicBezTo>
                      <a:pt x="19826" y="16708"/>
                      <a:pt x="21600" y="14546"/>
                      <a:pt x="21600" y="11909"/>
                    </a:cubicBezTo>
                    <a:cubicBezTo>
                      <a:pt x="21600" y="9578"/>
                      <a:pt x="20207" y="7625"/>
                      <a:pt x="18298" y="6946"/>
                    </a:cubicBezTo>
                    <a:close/>
                  </a:path>
                </a:pathLst>
              </a:custGeom>
              <a:gradFill flip="none" rotWithShape="1">
                <a:gsLst>
                  <a:gs pos="0">
                    <a:schemeClr val="accent1">
                      <a:lumMod val="75000"/>
                    </a:schemeClr>
                  </a:gs>
                  <a:gs pos="100000">
                    <a:schemeClr val="accent1"/>
                  </a:gs>
                </a:gsLst>
                <a:lin ang="1214308" scaled="0"/>
              </a:gradFill>
              <a:ln w="12700" cap="flat">
                <a:noFill/>
                <a:miter lim="400000"/>
              </a:ln>
              <a:effectLst/>
            </p:spPr>
            <p:txBody>
              <a:bodyPr wrap="square" lIns="28575" tIns="28575" rIns="28575" bIns="28575" numCol="1" anchor="ctr">
                <a:noAutofit/>
              </a:bodyPr>
              <a:lstStyle/>
              <a:p>
                <a:pPr defTabSz="12858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solidFill>
                    <a:schemeClr val="tx2"/>
                  </a:solidFill>
                  <a:latin typeface="微软雅黑" panose="020B0503020204020204" pitchFamily="34" charset="-122"/>
                  <a:ea typeface="微软雅黑" panose="020B0503020204020204" pitchFamily="34" charset="-122"/>
                </a:endParaRPr>
              </a:p>
            </p:txBody>
          </p:sp>
          <p:sp>
            <p:nvSpPr>
              <p:cNvPr id="20" name="Shape 3752"/>
              <p:cNvSpPr/>
              <p:nvPr/>
            </p:nvSpPr>
            <p:spPr>
              <a:xfrm>
                <a:off x="60346" y="0"/>
                <a:ext cx="4218765" cy="2781248"/>
              </a:xfrm>
              <a:custGeom>
                <a:avLst/>
                <a:gdLst/>
                <a:ahLst/>
                <a:cxnLst>
                  <a:cxn ang="0">
                    <a:pos x="wd2" y="hd2"/>
                  </a:cxn>
                  <a:cxn ang="5400000">
                    <a:pos x="wd2" y="hd2"/>
                  </a:cxn>
                  <a:cxn ang="10800000">
                    <a:pos x="wd2" y="hd2"/>
                  </a:cxn>
                  <a:cxn ang="16200000">
                    <a:pos x="wd2" y="hd2"/>
                  </a:cxn>
                </a:cxnLst>
                <a:rect l="0" t="0" r="r" b="b"/>
                <a:pathLst>
                  <a:path w="21600" h="21600" extrusionOk="0">
                    <a:moveTo>
                      <a:pt x="17516" y="16911"/>
                    </a:moveTo>
                    <a:lnTo>
                      <a:pt x="17461" y="16920"/>
                    </a:lnTo>
                    <a:lnTo>
                      <a:pt x="17435" y="16995"/>
                    </a:lnTo>
                    <a:cubicBezTo>
                      <a:pt x="16524" y="19698"/>
                      <a:pt x="14430" y="21444"/>
                      <a:pt x="12100" y="21444"/>
                    </a:cubicBezTo>
                    <a:cubicBezTo>
                      <a:pt x="10068" y="21444"/>
                      <a:pt x="8217" y="20115"/>
                      <a:pt x="7148" y="17890"/>
                    </a:cubicBezTo>
                    <a:lnTo>
                      <a:pt x="7103" y="17794"/>
                    </a:lnTo>
                    <a:lnTo>
                      <a:pt x="7029" y="17835"/>
                    </a:lnTo>
                    <a:cubicBezTo>
                      <a:pt x="6424" y="18175"/>
                      <a:pt x="5808" y="18348"/>
                      <a:pt x="5200" y="18348"/>
                    </a:cubicBezTo>
                    <a:cubicBezTo>
                      <a:pt x="2389" y="18348"/>
                      <a:pt x="103" y="15052"/>
                      <a:pt x="103" y="11002"/>
                    </a:cubicBezTo>
                    <a:cubicBezTo>
                      <a:pt x="103" y="6945"/>
                      <a:pt x="2389" y="3645"/>
                      <a:pt x="5200" y="3645"/>
                    </a:cubicBezTo>
                    <a:cubicBezTo>
                      <a:pt x="5594" y="3645"/>
                      <a:pt x="6004" y="3728"/>
                      <a:pt x="6455" y="3900"/>
                    </a:cubicBezTo>
                    <a:lnTo>
                      <a:pt x="6542" y="3933"/>
                    </a:lnTo>
                    <a:lnTo>
                      <a:pt x="6575" y="3807"/>
                    </a:lnTo>
                    <a:cubicBezTo>
                      <a:pt x="7156" y="1623"/>
                      <a:pt x="8633" y="156"/>
                      <a:pt x="10250" y="156"/>
                    </a:cubicBezTo>
                    <a:cubicBezTo>
                      <a:pt x="11620" y="156"/>
                      <a:pt x="12873" y="1166"/>
                      <a:pt x="13602" y="2858"/>
                    </a:cubicBezTo>
                    <a:lnTo>
                      <a:pt x="13650" y="2970"/>
                    </a:lnTo>
                    <a:lnTo>
                      <a:pt x="13731" y="2914"/>
                    </a:lnTo>
                    <a:cubicBezTo>
                      <a:pt x="14190" y="2591"/>
                      <a:pt x="14650" y="2428"/>
                      <a:pt x="15100" y="2428"/>
                    </a:cubicBezTo>
                    <a:cubicBezTo>
                      <a:pt x="16796" y="2428"/>
                      <a:pt x="18185" y="4455"/>
                      <a:pt x="18195" y="6947"/>
                    </a:cubicBezTo>
                    <a:lnTo>
                      <a:pt x="18196" y="7070"/>
                    </a:lnTo>
                    <a:lnTo>
                      <a:pt x="18274" y="7098"/>
                    </a:lnTo>
                    <a:cubicBezTo>
                      <a:pt x="20202" y="7784"/>
                      <a:pt x="21497" y="9718"/>
                      <a:pt x="21497" y="11909"/>
                    </a:cubicBezTo>
                    <a:cubicBezTo>
                      <a:pt x="21497" y="14407"/>
                      <a:pt x="19786" y="16557"/>
                      <a:pt x="17516" y="16911"/>
                    </a:cubicBezTo>
                    <a:close/>
                    <a:moveTo>
                      <a:pt x="18298" y="6946"/>
                    </a:moveTo>
                    <a:cubicBezTo>
                      <a:pt x="18287" y="4369"/>
                      <a:pt x="16862" y="2271"/>
                      <a:pt x="15100" y="2271"/>
                    </a:cubicBezTo>
                    <a:cubicBezTo>
                      <a:pt x="14590" y="2271"/>
                      <a:pt x="14116" y="2471"/>
                      <a:pt x="13688" y="2772"/>
                    </a:cubicBezTo>
                    <a:cubicBezTo>
                      <a:pt x="12975" y="1118"/>
                      <a:pt x="11707" y="0"/>
                      <a:pt x="10250" y="0"/>
                    </a:cubicBezTo>
                    <a:cubicBezTo>
                      <a:pt x="8528" y="0"/>
                      <a:pt x="7062" y="1562"/>
                      <a:pt x="6480" y="3749"/>
                    </a:cubicBezTo>
                    <a:cubicBezTo>
                      <a:pt x="6069" y="3592"/>
                      <a:pt x="5641" y="3489"/>
                      <a:pt x="5200" y="3489"/>
                    </a:cubicBezTo>
                    <a:cubicBezTo>
                      <a:pt x="2327" y="3489"/>
                      <a:pt x="0" y="6855"/>
                      <a:pt x="0" y="11002"/>
                    </a:cubicBezTo>
                    <a:cubicBezTo>
                      <a:pt x="0" y="15146"/>
                      <a:pt x="2327" y="18504"/>
                      <a:pt x="5200" y="18504"/>
                    </a:cubicBezTo>
                    <a:cubicBezTo>
                      <a:pt x="5860" y="18504"/>
                      <a:pt x="6487" y="18306"/>
                      <a:pt x="7065" y="17982"/>
                    </a:cubicBezTo>
                    <a:cubicBezTo>
                      <a:pt x="8103" y="20142"/>
                      <a:pt x="9956" y="21600"/>
                      <a:pt x="12100" y="21600"/>
                    </a:cubicBezTo>
                    <a:cubicBezTo>
                      <a:pt x="14538" y="21600"/>
                      <a:pt x="16628" y="19734"/>
                      <a:pt x="17527" y="17066"/>
                    </a:cubicBezTo>
                    <a:cubicBezTo>
                      <a:pt x="19826" y="16708"/>
                      <a:pt x="21600" y="14546"/>
                      <a:pt x="21600" y="11909"/>
                    </a:cubicBezTo>
                    <a:cubicBezTo>
                      <a:pt x="21600" y="9578"/>
                      <a:pt x="20207" y="7625"/>
                      <a:pt x="18298" y="6946"/>
                    </a:cubicBezTo>
                    <a:close/>
                  </a:path>
                </a:pathLst>
              </a:custGeom>
              <a:solidFill>
                <a:schemeClr val="accent1"/>
              </a:solidFill>
              <a:ln w="12700" cap="flat">
                <a:noFill/>
                <a:miter lim="400000"/>
              </a:ln>
              <a:effectLst/>
            </p:spPr>
            <p:txBody>
              <a:bodyPr wrap="square" lIns="28575" tIns="28575" rIns="28575" bIns="28575" numCol="1" anchor="ctr">
                <a:noAutofit/>
              </a:bodyPr>
              <a:lstStyle/>
              <a:p>
                <a:pPr defTabSz="12858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solidFill>
                    <a:schemeClr val="tx2"/>
                  </a:solidFill>
                  <a:latin typeface="微软雅黑" panose="020B0503020204020204" pitchFamily="34" charset="-122"/>
                  <a:ea typeface="微软雅黑" panose="020B0503020204020204" pitchFamily="34" charset="-122"/>
                </a:endParaRPr>
              </a:p>
            </p:txBody>
          </p:sp>
        </p:grpSp>
        <p:grpSp>
          <p:nvGrpSpPr>
            <p:cNvPr id="12" name="Group 13"/>
            <p:cNvGrpSpPr/>
            <p:nvPr/>
          </p:nvGrpSpPr>
          <p:grpSpPr>
            <a:xfrm>
              <a:off x="4902016" y="3103487"/>
              <a:ext cx="2672642" cy="1667439"/>
              <a:chOff x="1701687" y="2757289"/>
              <a:chExt cx="4885903" cy="3048272"/>
            </a:xfrm>
            <a:effectLst>
              <a:outerShdw blurRad="431800" dist="800100" dir="9420000" sx="92000" sy="92000" algn="t" rotWithShape="0">
                <a:prstClr val="black">
                  <a:alpha val="35000"/>
                </a:prstClr>
              </a:outerShdw>
            </a:effectLst>
          </p:grpSpPr>
          <p:sp>
            <p:nvSpPr>
              <p:cNvPr id="13" name="Shape 3769"/>
              <p:cNvSpPr/>
              <p:nvPr/>
            </p:nvSpPr>
            <p:spPr>
              <a:xfrm rot="21232698">
                <a:off x="1724073" y="2780417"/>
                <a:ext cx="4863517" cy="3025144"/>
              </a:xfrm>
              <a:custGeom>
                <a:avLst/>
                <a:gdLst/>
                <a:ahLst/>
                <a:cxnLst>
                  <a:cxn ang="0">
                    <a:pos x="wd2" y="hd2"/>
                  </a:cxn>
                  <a:cxn ang="5400000">
                    <a:pos x="wd2" y="hd2"/>
                  </a:cxn>
                  <a:cxn ang="10800000">
                    <a:pos x="wd2" y="hd2"/>
                  </a:cxn>
                  <a:cxn ang="16200000">
                    <a:pos x="wd2" y="hd2"/>
                  </a:cxn>
                </a:cxnLst>
                <a:rect l="0" t="0" r="r" b="b"/>
                <a:pathLst>
                  <a:path w="21600" h="21600" extrusionOk="0">
                    <a:moveTo>
                      <a:pt x="19515" y="9781"/>
                    </a:moveTo>
                    <a:cubicBezTo>
                      <a:pt x="19510" y="9777"/>
                      <a:pt x="19505" y="9773"/>
                      <a:pt x="19501" y="9768"/>
                    </a:cubicBezTo>
                    <a:cubicBezTo>
                      <a:pt x="19496" y="9765"/>
                      <a:pt x="19492" y="9761"/>
                      <a:pt x="19487" y="9756"/>
                    </a:cubicBezTo>
                    <a:cubicBezTo>
                      <a:pt x="19482" y="9752"/>
                      <a:pt x="19477" y="9747"/>
                      <a:pt x="19471" y="9743"/>
                    </a:cubicBezTo>
                    <a:cubicBezTo>
                      <a:pt x="19467" y="9739"/>
                      <a:pt x="19462" y="9735"/>
                      <a:pt x="19457" y="9730"/>
                    </a:cubicBezTo>
                    <a:cubicBezTo>
                      <a:pt x="19452" y="9726"/>
                      <a:pt x="19447" y="9722"/>
                      <a:pt x="19442" y="9718"/>
                    </a:cubicBezTo>
                    <a:cubicBezTo>
                      <a:pt x="19437" y="9713"/>
                      <a:pt x="19431" y="9709"/>
                      <a:pt x="19426" y="9704"/>
                    </a:cubicBezTo>
                    <a:cubicBezTo>
                      <a:pt x="19422" y="9701"/>
                      <a:pt x="19419" y="9698"/>
                      <a:pt x="19415" y="9695"/>
                    </a:cubicBezTo>
                    <a:cubicBezTo>
                      <a:pt x="19410" y="9689"/>
                      <a:pt x="19404" y="9684"/>
                      <a:pt x="19398" y="9679"/>
                    </a:cubicBezTo>
                    <a:cubicBezTo>
                      <a:pt x="19393" y="9675"/>
                      <a:pt x="19388" y="9671"/>
                      <a:pt x="19384" y="9667"/>
                    </a:cubicBezTo>
                    <a:cubicBezTo>
                      <a:pt x="19379" y="9663"/>
                      <a:pt x="19374" y="9658"/>
                      <a:pt x="19369" y="9654"/>
                    </a:cubicBezTo>
                    <a:cubicBezTo>
                      <a:pt x="19364" y="9651"/>
                      <a:pt x="19360" y="9647"/>
                      <a:pt x="19356" y="9643"/>
                    </a:cubicBezTo>
                    <a:cubicBezTo>
                      <a:pt x="19350" y="9638"/>
                      <a:pt x="19345" y="9633"/>
                      <a:pt x="19339" y="9628"/>
                    </a:cubicBezTo>
                    <a:cubicBezTo>
                      <a:pt x="19334" y="9624"/>
                      <a:pt x="19329" y="9620"/>
                      <a:pt x="19325" y="9616"/>
                    </a:cubicBezTo>
                    <a:cubicBezTo>
                      <a:pt x="19320" y="9613"/>
                      <a:pt x="19316" y="9609"/>
                      <a:pt x="19312" y="9606"/>
                    </a:cubicBezTo>
                    <a:cubicBezTo>
                      <a:pt x="19307" y="9601"/>
                      <a:pt x="19303" y="9597"/>
                      <a:pt x="19298" y="9593"/>
                    </a:cubicBezTo>
                    <a:cubicBezTo>
                      <a:pt x="19292" y="9588"/>
                      <a:pt x="19287" y="9583"/>
                      <a:pt x="19281" y="9578"/>
                    </a:cubicBezTo>
                    <a:cubicBezTo>
                      <a:pt x="19276" y="9574"/>
                      <a:pt x="19272" y="9570"/>
                      <a:pt x="19267" y="9566"/>
                    </a:cubicBezTo>
                    <a:cubicBezTo>
                      <a:pt x="19262" y="9562"/>
                      <a:pt x="19257" y="9558"/>
                      <a:pt x="19253" y="9554"/>
                    </a:cubicBezTo>
                    <a:cubicBezTo>
                      <a:pt x="19247" y="9549"/>
                      <a:pt x="19242" y="9545"/>
                      <a:pt x="19237" y="9541"/>
                    </a:cubicBezTo>
                    <a:cubicBezTo>
                      <a:pt x="19233" y="9537"/>
                      <a:pt x="19228" y="9533"/>
                      <a:pt x="19224" y="9529"/>
                    </a:cubicBezTo>
                    <a:cubicBezTo>
                      <a:pt x="19218" y="9524"/>
                      <a:pt x="19213" y="9519"/>
                      <a:pt x="19207" y="9515"/>
                    </a:cubicBezTo>
                    <a:cubicBezTo>
                      <a:pt x="19203" y="9511"/>
                      <a:pt x="19200" y="9508"/>
                      <a:pt x="19196" y="9505"/>
                    </a:cubicBezTo>
                    <a:cubicBezTo>
                      <a:pt x="19190" y="9500"/>
                      <a:pt x="19185" y="9495"/>
                      <a:pt x="19180" y="9490"/>
                    </a:cubicBezTo>
                    <a:cubicBezTo>
                      <a:pt x="19174" y="9486"/>
                      <a:pt x="19169" y="9481"/>
                      <a:pt x="19163" y="9476"/>
                    </a:cubicBezTo>
                    <a:cubicBezTo>
                      <a:pt x="19159" y="9473"/>
                      <a:pt x="19155" y="9469"/>
                      <a:pt x="19151" y="9466"/>
                    </a:cubicBezTo>
                    <a:cubicBezTo>
                      <a:pt x="19146" y="9462"/>
                      <a:pt x="19141" y="9457"/>
                      <a:pt x="19136" y="9453"/>
                    </a:cubicBezTo>
                    <a:cubicBezTo>
                      <a:pt x="19131" y="9448"/>
                      <a:pt x="19126" y="9444"/>
                      <a:pt x="19120" y="9439"/>
                    </a:cubicBezTo>
                    <a:cubicBezTo>
                      <a:pt x="19115" y="9435"/>
                      <a:pt x="19110" y="9431"/>
                      <a:pt x="19106" y="9427"/>
                    </a:cubicBezTo>
                    <a:cubicBezTo>
                      <a:pt x="19101" y="9423"/>
                      <a:pt x="19097" y="9419"/>
                      <a:pt x="19093" y="9416"/>
                    </a:cubicBezTo>
                    <a:cubicBezTo>
                      <a:pt x="19088" y="9411"/>
                      <a:pt x="19083" y="9407"/>
                      <a:pt x="19077" y="9402"/>
                    </a:cubicBezTo>
                    <a:cubicBezTo>
                      <a:pt x="19073" y="9398"/>
                      <a:pt x="19068" y="9394"/>
                      <a:pt x="19063" y="9390"/>
                    </a:cubicBezTo>
                    <a:cubicBezTo>
                      <a:pt x="19058" y="9385"/>
                      <a:pt x="19053" y="9381"/>
                      <a:pt x="19048" y="9377"/>
                    </a:cubicBezTo>
                    <a:cubicBezTo>
                      <a:pt x="19043" y="9372"/>
                      <a:pt x="19038" y="9368"/>
                      <a:pt x="19032" y="9363"/>
                    </a:cubicBezTo>
                    <a:cubicBezTo>
                      <a:pt x="19029" y="9360"/>
                      <a:pt x="19025" y="9357"/>
                      <a:pt x="19021" y="9354"/>
                    </a:cubicBezTo>
                    <a:cubicBezTo>
                      <a:pt x="19015" y="9348"/>
                      <a:pt x="19009" y="9343"/>
                      <a:pt x="19003" y="9337"/>
                    </a:cubicBezTo>
                    <a:cubicBezTo>
                      <a:pt x="18998" y="9334"/>
                      <a:pt x="18994" y="9330"/>
                      <a:pt x="18989" y="9326"/>
                    </a:cubicBezTo>
                    <a:cubicBezTo>
                      <a:pt x="18985" y="9322"/>
                      <a:pt x="18980" y="9318"/>
                      <a:pt x="18976" y="9314"/>
                    </a:cubicBezTo>
                    <a:cubicBezTo>
                      <a:pt x="18983" y="9219"/>
                      <a:pt x="18993" y="9125"/>
                      <a:pt x="18993" y="9027"/>
                    </a:cubicBezTo>
                    <a:cubicBezTo>
                      <a:pt x="18993" y="5838"/>
                      <a:pt x="17885" y="3065"/>
                      <a:pt x="16254" y="1647"/>
                    </a:cubicBezTo>
                    <a:cubicBezTo>
                      <a:pt x="16251" y="1645"/>
                      <a:pt x="16247" y="1642"/>
                      <a:pt x="16244" y="1639"/>
                    </a:cubicBezTo>
                    <a:cubicBezTo>
                      <a:pt x="16238" y="1633"/>
                      <a:pt x="16231" y="1628"/>
                      <a:pt x="16225" y="1622"/>
                    </a:cubicBezTo>
                    <a:cubicBezTo>
                      <a:pt x="16221" y="1619"/>
                      <a:pt x="16217" y="1616"/>
                      <a:pt x="16214" y="1613"/>
                    </a:cubicBezTo>
                    <a:cubicBezTo>
                      <a:pt x="16209" y="1608"/>
                      <a:pt x="16204" y="1604"/>
                      <a:pt x="16199" y="1599"/>
                    </a:cubicBezTo>
                    <a:cubicBezTo>
                      <a:pt x="16193" y="1594"/>
                      <a:pt x="16187" y="1590"/>
                      <a:pt x="16181" y="1584"/>
                    </a:cubicBezTo>
                    <a:cubicBezTo>
                      <a:pt x="16177" y="1581"/>
                      <a:pt x="16172" y="1576"/>
                      <a:pt x="16167" y="1573"/>
                    </a:cubicBezTo>
                    <a:cubicBezTo>
                      <a:pt x="16163" y="1569"/>
                      <a:pt x="16159" y="1565"/>
                      <a:pt x="16154" y="1561"/>
                    </a:cubicBezTo>
                    <a:cubicBezTo>
                      <a:pt x="16149" y="1557"/>
                      <a:pt x="16143" y="1552"/>
                      <a:pt x="16138" y="1547"/>
                    </a:cubicBezTo>
                    <a:cubicBezTo>
                      <a:pt x="16134" y="1543"/>
                      <a:pt x="16130" y="1540"/>
                      <a:pt x="16126" y="1537"/>
                    </a:cubicBezTo>
                    <a:cubicBezTo>
                      <a:pt x="16120" y="1531"/>
                      <a:pt x="16114" y="1526"/>
                      <a:pt x="16108" y="1521"/>
                    </a:cubicBezTo>
                    <a:cubicBezTo>
                      <a:pt x="16104" y="1518"/>
                      <a:pt x="16101" y="1515"/>
                      <a:pt x="16097" y="1512"/>
                    </a:cubicBezTo>
                    <a:cubicBezTo>
                      <a:pt x="16091" y="1507"/>
                      <a:pt x="16086" y="1502"/>
                      <a:pt x="16080" y="1497"/>
                    </a:cubicBezTo>
                    <a:cubicBezTo>
                      <a:pt x="16074" y="1492"/>
                      <a:pt x="16069" y="1487"/>
                      <a:pt x="16063" y="1483"/>
                    </a:cubicBezTo>
                    <a:cubicBezTo>
                      <a:pt x="16060" y="1480"/>
                      <a:pt x="16057" y="1477"/>
                      <a:pt x="16053" y="1474"/>
                    </a:cubicBezTo>
                    <a:cubicBezTo>
                      <a:pt x="16048" y="1470"/>
                      <a:pt x="16043" y="1465"/>
                      <a:pt x="16038" y="1461"/>
                    </a:cubicBezTo>
                    <a:cubicBezTo>
                      <a:pt x="16032" y="1456"/>
                      <a:pt x="16027" y="1451"/>
                      <a:pt x="16021" y="1446"/>
                    </a:cubicBezTo>
                    <a:cubicBezTo>
                      <a:pt x="16017" y="1442"/>
                      <a:pt x="16013" y="1439"/>
                      <a:pt x="16008" y="1435"/>
                    </a:cubicBezTo>
                    <a:cubicBezTo>
                      <a:pt x="16003" y="1430"/>
                      <a:pt x="15997" y="1425"/>
                      <a:pt x="15992" y="1420"/>
                    </a:cubicBezTo>
                    <a:cubicBezTo>
                      <a:pt x="15987" y="1416"/>
                      <a:pt x="15982" y="1412"/>
                      <a:pt x="15977" y="1408"/>
                    </a:cubicBezTo>
                    <a:cubicBezTo>
                      <a:pt x="15973" y="1404"/>
                      <a:pt x="15970" y="1402"/>
                      <a:pt x="15966" y="1399"/>
                    </a:cubicBezTo>
                    <a:cubicBezTo>
                      <a:pt x="15960" y="1393"/>
                      <a:pt x="15954" y="1388"/>
                      <a:pt x="15948" y="1383"/>
                    </a:cubicBezTo>
                    <a:cubicBezTo>
                      <a:pt x="15944" y="1379"/>
                      <a:pt x="15940" y="1376"/>
                      <a:pt x="15936" y="1373"/>
                    </a:cubicBezTo>
                    <a:cubicBezTo>
                      <a:pt x="15931" y="1368"/>
                      <a:pt x="15926" y="1364"/>
                      <a:pt x="15921" y="1359"/>
                    </a:cubicBezTo>
                    <a:cubicBezTo>
                      <a:pt x="15915" y="1354"/>
                      <a:pt x="15909" y="1349"/>
                      <a:pt x="15903" y="1344"/>
                    </a:cubicBezTo>
                    <a:cubicBezTo>
                      <a:pt x="15899" y="1340"/>
                      <a:pt x="15894" y="1336"/>
                      <a:pt x="15890" y="1332"/>
                    </a:cubicBezTo>
                    <a:cubicBezTo>
                      <a:pt x="15886" y="1329"/>
                      <a:pt x="15882" y="1326"/>
                      <a:pt x="15878" y="1322"/>
                    </a:cubicBezTo>
                    <a:cubicBezTo>
                      <a:pt x="15873" y="1318"/>
                      <a:pt x="15868" y="1313"/>
                      <a:pt x="15863" y="1309"/>
                    </a:cubicBezTo>
                    <a:cubicBezTo>
                      <a:pt x="15856" y="1303"/>
                      <a:pt x="15850" y="1298"/>
                      <a:pt x="15844" y="1293"/>
                    </a:cubicBezTo>
                    <a:cubicBezTo>
                      <a:pt x="15840" y="1290"/>
                      <a:pt x="15837" y="1287"/>
                      <a:pt x="15833" y="1283"/>
                    </a:cubicBezTo>
                    <a:cubicBezTo>
                      <a:pt x="15827" y="1278"/>
                      <a:pt x="15822" y="1274"/>
                      <a:pt x="15816" y="1269"/>
                    </a:cubicBezTo>
                    <a:cubicBezTo>
                      <a:pt x="15812" y="1265"/>
                      <a:pt x="15808" y="1262"/>
                      <a:pt x="15804" y="1259"/>
                    </a:cubicBezTo>
                    <a:cubicBezTo>
                      <a:pt x="15800" y="1254"/>
                      <a:pt x="15795" y="1250"/>
                      <a:pt x="15790" y="1246"/>
                    </a:cubicBezTo>
                    <a:cubicBezTo>
                      <a:pt x="15784" y="1241"/>
                      <a:pt x="15778" y="1236"/>
                      <a:pt x="15773" y="1231"/>
                    </a:cubicBezTo>
                    <a:cubicBezTo>
                      <a:pt x="15769" y="1228"/>
                      <a:pt x="15765" y="1224"/>
                      <a:pt x="15761" y="1221"/>
                    </a:cubicBezTo>
                    <a:cubicBezTo>
                      <a:pt x="15755" y="1216"/>
                      <a:pt x="15750" y="1211"/>
                      <a:pt x="15744" y="1206"/>
                    </a:cubicBezTo>
                    <a:cubicBezTo>
                      <a:pt x="15739" y="1202"/>
                      <a:pt x="15734" y="1197"/>
                      <a:pt x="15729" y="1193"/>
                    </a:cubicBezTo>
                    <a:cubicBezTo>
                      <a:pt x="15725" y="1189"/>
                      <a:pt x="15721" y="1186"/>
                      <a:pt x="15717" y="1182"/>
                    </a:cubicBezTo>
                    <a:cubicBezTo>
                      <a:pt x="15711" y="1178"/>
                      <a:pt x="15706" y="1173"/>
                      <a:pt x="15701" y="1169"/>
                    </a:cubicBezTo>
                    <a:cubicBezTo>
                      <a:pt x="15696" y="1165"/>
                      <a:pt x="15692" y="1162"/>
                      <a:pt x="15688" y="1158"/>
                    </a:cubicBezTo>
                    <a:cubicBezTo>
                      <a:pt x="15682" y="1152"/>
                      <a:pt x="15676" y="1147"/>
                      <a:pt x="15669" y="1141"/>
                    </a:cubicBezTo>
                    <a:cubicBezTo>
                      <a:pt x="15666" y="1139"/>
                      <a:pt x="15663" y="1136"/>
                      <a:pt x="15659" y="1133"/>
                    </a:cubicBezTo>
                    <a:cubicBezTo>
                      <a:pt x="15653" y="1128"/>
                      <a:pt x="15647" y="1122"/>
                      <a:pt x="15641" y="1117"/>
                    </a:cubicBezTo>
                    <a:cubicBezTo>
                      <a:pt x="15637" y="1114"/>
                      <a:pt x="15633" y="1110"/>
                      <a:pt x="15630" y="1107"/>
                    </a:cubicBezTo>
                    <a:cubicBezTo>
                      <a:pt x="15624" y="1102"/>
                      <a:pt x="15618" y="1097"/>
                      <a:pt x="15612" y="1092"/>
                    </a:cubicBezTo>
                    <a:cubicBezTo>
                      <a:pt x="15608" y="1089"/>
                      <a:pt x="15604" y="1085"/>
                      <a:pt x="15600" y="1082"/>
                    </a:cubicBezTo>
                    <a:cubicBezTo>
                      <a:pt x="15594" y="1077"/>
                      <a:pt x="15589" y="1072"/>
                      <a:pt x="15583" y="1067"/>
                    </a:cubicBezTo>
                    <a:cubicBezTo>
                      <a:pt x="15579" y="1063"/>
                      <a:pt x="15575" y="1060"/>
                      <a:pt x="15571" y="1057"/>
                    </a:cubicBezTo>
                    <a:cubicBezTo>
                      <a:pt x="15565" y="1051"/>
                      <a:pt x="15560" y="1047"/>
                      <a:pt x="15554" y="1042"/>
                    </a:cubicBezTo>
                    <a:cubicBezTo>
                      <a:pt x="15549" y="1037"/>
                      <a:pt x="15543" y="1033"/>
                      <a:pt x="15538" y="1028"/>
                    </a:cubicBezTo>
                    <a:cubicBezTo>
                      <a:pt x="15535" y="1025"/>
                      <a:pt x="15531" y="1022"/>
                      <a:pt x="15528" y="1019"/>
                    </a:cubicBezTo>
                    <a:cubicBezTo>
                      <a:pt x="14787" y="369"/>
                      <a:pt x="13938" y="0"/>
                      <a:pt x="13035" y="0"/>
                    </a:cubicBezTo>
                    <a:cubicBezTo>
                      <a:pt x="11082" y="0"/>
                      <a:pt x="9401" y="1747"/>
                      <a:pt x="8507" y="4302"/>
                    </a:cubicBezTo>
                    <a:cubicBezTo>
                      <a:pt x="8284" y="4238"/>
                      <a:pt x="8056" y="4191"/>
                      <a:pt x="7821" y="4191"/>
                    </a:cubicBezTo>
                    <a:cubicBezTo>
                      <a:pt x="6113" y="4191"/>
                      <a:pt x="4675" y="5963"/>
                      <a:pt x="4143" y="8419"/>
                    </a:cubicBezTo>
                    <a:cubicBezTo>
                      <a:pt x="4066" y="8411"/>
                      <a:pt x="3991" y="8382"/>
                      <a:pt x="3910" y="8382"/>
                    </a:cubicBezTo>
                    <a:cubicBezTo>
                      <a:pt x="1751" y="8382"/>
                      <a:pt x="0" y="11198"/>
                      <a:pt x="0" y="14669"/>
                    </a:cubicBezTo>
                    <a:cubicBezTo>
                      <a:pt x="0" y="17061"/>
                      <a:pt x="832" y="19141"/>
                      <a:pt x="2055" y="20203"/>
                    </a:cubicBezTo>
                    <a:cubicBezTo>
                      <a:pt x="2060" y="20207"/>
                      <a:pt x="2064" y="20211"/>
                      <a:pt x="2068" y="20215"/>
                    </a:cubicBezTo>
                    <a:cubicBezTo>
                      <a:pt x="2073" y="20219"/>
                      <a:pt x="2078" y="20223"/>
                      <a:pt x="2084" y="20228"/>
                    </a:cubicBezTo>
                    <a:cubicBezTo>
                      <a:pt x="2089" y="20232"/>
                      <a:pt x="2094" y="20237"/>
                      <a:pt x="2100" y="20242"/>
                    </a:cubicBezTo>
                    <a:cubicBezTo>
                      <a:pt x="2104" y="20246"/>
                      <a:pt x="2109" y="20250"/>
                      <a:pt x="2114" y="20254"/>
                    </a:cubicBezTo>
                    <a:cubicBezTo>
                      <a:pt x="2118" y="20257"/>
                      <a:pt x="2123" y="20261"/>
                      <a:pt x="2127" y="20265"/>
                    </a:cubicBezTo>
                    <a:cubicBezTo>
                      <a:pt x="2133" y="20270"/>
                      <a:pt x="2138" y="20274"/>
                      <a:pt x="2143" y="20279"/>
                    </a:cubicBezTo>
                    <a:cubicBezTo>
                      <a:pt x="2147" y="20283"/>
                      <a:pt x="2151" y="20287"/>
                      <a:pt x="2156" y="20290"/>
                    </a:cubicBezTo>
                    <a:cubicBezTo>
                      <a:pt x="2161" y="20295"/>
                      <a:pt x="2167" y="20300"/>
                      <a:pt x="2173" y="20305"/>
                    </a:cubicBezTo>
                    <a:cubicBezTo>
                      <a:pt x="2177" y="20309"/>
                      <a:pt x="2182" y="20313"/>
                      <a:pt x="2186" y="20316"/>
                    </a:cubicBezTo>
                    <a:cubicBezTo>
                      <a:pt x="2191" y="20321"/>
                      <a:pt x="2196" y="20325"/>
                      <a:pt x="2201" y="20329"/>
                    </a:cubicBezTo>
                    <a:cubicBezTo>
                      <a:pt x="2206" y="20333"/>
                      <a:pt x="2210" y="20337"/>
                      <a:pt x="2214" y="20341"/>
                    </a:cubicBezTo>
                    <a:cubicBezTo>
                      <a:pt x="2220" y="20346"/>
                      <a:pt x="2225" y="20350"/>
                      <a:pt x="2231" y="20355"/>
                    </a:cubicBezTo>
                    <a:cubicBezTo>
                      <a:pt x="2235" y="20359"/>
                      <a:pt x="2240" y="20363"/>
                      <a:pt x="2245" y="20367"/>
                    </a:cubicBezTo>
                    <a:cubicBezTo>
                      <a:pt x="2250" y="20371"/>
                      <a:pt x="2255" y="20376"/>
                      <a:pt x="2259" y="20380"/>
                    </a:cubicBezTo>
                    <a:cubicBezTo>
                      <a:pt x="2264" y="20384"/>
                      <a:pt x="2269" y="20388"/>
                      <a:pt x="2274" y="20392"/>
                    </a:cubicBezTo>
                    <a:cubicBezTo>
                      <a:pt x="2279" y="20397"/>
                      <a:pt x="2284" y="20401"/>
                      <a:pt x="2289" y="20405"/>
                    </a:cubicBezTo>
                    <a:cubicBezTo>
                      <a:pt x="2293" y="20409"/>
                      <a:pt x="2298" y="20413"/>
                      <a:pt x="2302" y="20417"/>
                    </a:cubicBezTo>
                    <a:cubicBezTo>
                      <a:pt x="2307" y="20421"/>
                      <a:pt x="2313" y="20426"/>
                      <a:pt x="2318" y="20430"/>
                    </a:cubicBezTo>
                    <a:cubicBezTo>
                      <a:pt x="2323" y="20435"/>
                      <a:pt x="2328" y="20439"/>
                      <a:pt x="2333" y="20444"/>
                    </a:cubicBezTo>
                    <a:cubicBezTo>
                      <a:pt x="2337" y="20447"/>
                      <a:pt x="2342" y="20451"/>
                      <a:pt x="2346" y="20455"/>
                    </a:cubicBezTo>
                    <a:cubicBezTo>
                      <a:pt x="2351" y="20459"/>
                      <a:pt x="2356" y="20463"/>
                      <a:pt x="2361" y="20468"/>
                    </a:cubicBezTo>
                    <a:cubicBezTo>
                      <a:pt x="2366" y="20472"/>
                      <a:pt x="2372" y="20477"/>
                      <a:pt x="2377" y="20482"/>
                    </a:cubicBezTo>
                    <a:cubicBezTo>
                      <a:pt x="2382" y="20486"/>
                      <a:pt x="2386" y="20490"/>
                      <a:pt x="2391" y="20493"/>
                    </a:cubicBezTo>
                    <a:cubicBezTo>
                      <a:pt x="2395" y="20498"/>
                      <a:pt x="2400" y="20501"/>
                      <a:pt x="2405" y="20506"/>
                    </a:cubicBezTo>
                    <a:cubicBezTo>
                      <a:pt x="2410" y="20510"/>
                      <a:pt x="2415" y="20514"/>
                      <a:pt x="2420" y="20519"/>
                    </a:cubicBezTo>
                    <a:cubicBezTo>
                      <a:pt x="2425" y="20523"/>
                      <a:pt x="2430" y="20527"/>
                      <a:pt x="2435" y="20532"/>
                    </a:cubicBezTo>
                    <a:cubicBezTo>
                      <a:pt x="2440" y="20536"/>
                      <a:pt x="2445" y="20541"/>
                      <a:pt x="2450" y="20545"/>
                    </a:cubicBezTo>
                    <a:cubicBezTo>
                      <a:pt x="2454" y="20549"/>
                      <a:pt x="2459" y="20552"/>
                      <a:pt x="2463" y="20556"/>
                    </a:cubicBezTo>
                    <a:cubicBezTo>
                      <a:pt x="2468" y="20561"/>
                      <a:pt x="2473" y="20565"/>
                      <a:pt x="2479" y="20570"/>
                    </a:cubicBezTo>
                    <a:cubicBezTo>
                      <a:pt x="2484" y="20574"/>
                      <a:pt x="2489" y="20578"/>
                      <a:pt x="2493" y="20582"/>
                    </a:cubicBezTo>
                    <a:cubicBezTo>
                      <a:pt x="2498" y="20586"/>
                      <a:pt x="2502" y="20590"/>
                      <a:pt x="2507" y="20594"/>
                    </a:cubicBezTo>
                    <a:cubicBezTo>
                      <a:pt x="2512" y="20598"/>
                      <a:pt x="2517" y="20603"/>
                      <a:pt x="2522" y="20607"/>
                    </a:cubicBezTo>
                    <a:cubicBezTo>
                      <a:pt x="2527" y="20611"/>
                      <a:pt x="2532" y="20616"/>
                      <a:pt x="2537" y="20620"/>
                    </a:cubicBezTo>
                    <a:cubicBezTo>
                      <a:pt x="2542" y="20624"/>
                      <a:pt x="2547" y="20629"/>
                      <a:pt x="2552" y="20633"/>
                    </a:cubicBezTo>
                    <a:cubicBezTo>
                      <a:pt x="2556" y="20637"/>
                      <a:pt x="2561" y="20641"/>
                      <a:pt x="2565" y="20645"/>
                    </a:cubicBezTo>
                    <a:cubicBezTo>
                      <a:pt x="2571" y="20649"/>
                      <a:pt x="2576" y="20654"/>
                      <a:pt x="2581" y="20658"/>
                    </a:cubicBezTo>
                    <a:cubicBezTo>
                      <a:pt x="2585" y="20662"/>
                      <a:pt x="2590" y="20666"/>
                      <a:pt x="2595" y="20670"/>
                    </a:cubicBezTo>
                    <a:cubicBezTo>
                      <a:pt x="2600" y="20674"/>
                      <a:pt x="2605" y="20679"/>
                      <a:pt x="2611" y="20684"/>
                    </a:cubicBezTo>
                    <a:cubicBezTo>
                      <a:pt x="2615" y="20687"/>
                      <a:pt x="2619" y="20691"/>
                      <a:pt x="2624" y="20695"/>
                    </a:cubicBezTo>
                    <a:cubicBezTo>
                      <a:pt x="2629" y="20700"/>
                      <a:pt x="2634" y="20704"/>
                      <a:pt x="2640" y="20709"/>
                    </a:cubicBezTo>
                    <a:cubicBezTo>
                      <a:pt x="2644" y="20713"/>
                      <a:pt x="2648" y="20716"/>
                      <a:pt x="2652" y="20720"/>
                    </a:cubicBezTo>
                    <a:cubicBezTo>
                      <a:pt x="2658" y="20725"/>
                      <a:pt x="2663" y="20729"/>
                      <a:pt x="2669" y="20734"/>
                    </a:cubicBezTo>
                    <a:cubicBezTo>
                      <a:pt x="2673" y="20738"/>
                      <a:pt x="2678" y="20742"/>
                      <a:pt x="2682" y="20746"/>
                    </a:cubicBezTo>
                    <a:cubicBezTo>
                      <a:pt x="2687" y="20750"/>
                      <a:pt x="2693" y="20755"/>
                      <a:pt x="2698" y="20760"/>
                    </a:cubicBezTo>
                    <a:cubicBezTo>
                      <a:pt x="2703" y="20763"/>
                      <a:pt x="2707" y="20767"/>
                      <a:pt x="2712" y="20771"/>
                    </a:cubicBezTo>
                    <a:cubicBezTo>
                      <a:pt x="2716" y="20775"/>
                      <a:pt x="2722" y="20780"/>
                      <a:pt x="2727" y="20784"/>
                    </a:cubicBezTo>
                    <a:cubicBezTo>
                      <a:pt x="2731" y="20788"/>
                      <a:pt x="2736" y="20792"/>
                      <a:pt x="2740" y="20796"/>
                    </a:cubicBezTo>
                    <a:cubicBezTo>
                      <a:pt x="2746" y="20801"/>
                      <a:pt x="2751" y="20805"/>
                      <a:pt x="2756" y="20810"/>
                    </a:cubicBezTo>
                    <a:cubicBezTo>
                      <a:pt x="2761" y="20814"/>
                      <a:pt x="2766" y="20818"/>
                      <a:pt x="2771" y="20822"/>
                    </a:cubicBezTo>
                    <a:cubicBezTo>
                      <a:pt x="2775" y="20826"/>
                      <a:pt x="2780" y="20830"/>
                      <a:pt x="2785" y="20834"/>
                    </a:cubicBezTo>
                    <a:cubicBezTo>
                      <a:pt x="3340" y="21322"/>
                      <a:pt x="3977" y="21600"/>
                      <a:pt x="4655" y="21600"/>
                    </a:cubicBezTo>
                    <a:lnTo>
                      <a:pt x="17690" y="21600"/>
                    </a:lnTo>
                    <a:cubicBezTo>
                      <a:pt x="19849" y="21600"/>
                      <a:pt x="21600" y="18784"/>
                      <a:pt x="21600" y="15313"/>
                    </a:cubicBezTo>
                    <a:cubicBezTo>
                      <a:pt x="21600" y="12906"/>
                      <a:pt x="20753" y="10833"/>
                      <a:pt x="19515" y="9781"/>
                    </a:cubicBezTo>
                    <a:close/>
                  </a:path>
                </a:pathLst>
              </a:custGeom>
              <a:solidFill>
                <a:schemeClr val="tx2">
                  <a:lumMod val="75000"/>
                </a:schemeClr>
              </a:solidFill>
              <a:ln w="12700" cap="flat">
                <a:noFill/>
                <a:miter lim="400000"/>
              </a:ln>
              <a:effectLst/>
            </p:spPr>
            <p:txBody>
              <a:bodyPr wrap="square" lIns="28575" tIns="28575" rIns="28575" bIns="28575" numCol="1" anchor="ctr">
                <a:noAutofit/>
              </a:bodyPr>
              <a:lstStyle/>
              <a:p>
                <a:pPr defTabSz="12858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solidFill>
                    <a:schemeClr val="tx2"/>
                  </a:solidFill>
                  <a:latin typeface="微软雅黑" panose="020B0503020204020204" pitchFamily="34" charset="-122"/>
                  <a:ea typeface="微软雅黑" panose="020B0503020204020204" pitchFamily="34" charset="-122"/>
                </a:endParaRPr>
              </a:p>
            </p:txBody>
          </p:sp>
          <p:sp>
            <p:nvSpPr>
              <p:cNvPr id="14" name="Shape 3770"/>
              <p:cNvSpPr/>
              <p:nvPr/>
            </p:nvSpPr>
            <p:spPr>
              <a:xfrm rot="21232698">
                <a:off x="1706021" y="2757289"/>
                <a:ext cx="4863508" cy="3025149"/>
              </a:xfrm>
              <a:custGeom>
                <a:avLst/>
                <a:gdLst/>
                <a:ahLst/>
                <a:cxnLst>
                  <a:cxn ang="0">
                    <a:pos x="wd2" y="hd2"/>
                  </a:cxn>
                  <a:cxn ang="5400000">
                    <a:pos x="wd2" y="hd2"/>
                  </a:cxn>
                  <a:cxn ang="10800000">
                    <a:pos x="wd2" y="hd2"/>
                  </a:cxn>
                  <a:cxn ang="16200000">
                    <a:pos x="wd2" y="hd2"/>
                  </a:cxn>
                </a:cxnLst>
                <a:rect l="0" t="0" r="r" b="b"/>
                <a:pathLst>
                  <a:path w="21600" h="21600" extrusionOk="0">
                    <a:moveTo>
                      <a:pt x="19515" y="9781"/>
                    </a:moveTo>
                    <a:cubicBezTo>
                      <a:pt x="19510" y="9777"/>
                      <a:pt x="19505" y="9773"/>
                      <a:pt x="19501" y="9769"/>
                    </a:cubicBezTo>
                    <a:cubicBezTo>
                      <a:pt x="19496" y="9765"/>
                      <a:pt x="19492" y="9761"/>
                      <a:pt x="19487" y="9756"/>
                    </a:cubicBezTo>
                    <a:cubicBezTo>
                      <a:pt x="19482" y="9752"/>
                      <a:pt x="19476" y="9747"/>
                      <a:pt x="19471" y="9743"/>
                    </a:cubicBezTo>
                    <a:cubicBezTo>
                      <a:pt x="19466" y="9739"/>
                      <a:pt x="19462" y="9735"/>
                      <a:pt x="19457" y="9730"/>
                    </a:cubicBezTo>
                    <a:cubicBezTo>
                      <a:pt x="19452" y="9726"/>
                      <a:pt x="19447" y="9722"/>
                      <a:pt x="19442" y="9718"/>
                    </a:cubicBezTo>
                    <a:cubicBezTo>
                      <a:pt x="19437" y="9713"/>
                      <a:pt x="19431" y="9709"/>
                      <a:pt x="19426" y="9704"/>
                    </a:cubicBezTo>
                    <a:cubicBezTo>
                      <a:pt x="19422" y="9701"/>
                      <a:pt x="19419" y="9698"/>
                      <a:pt x="19415" y="9695"/>
                    </a:cubicBezTo>
                    <a:cubicBezTo>
                      <a:pt x="19410" y="9689"/>
                      <a:pt x="19404" y="9684"/>
                      <a:pt x="19398" y="9679"/>
                    </a:cubicBezTo>
                    <a:cubicBezTo>
                      <a:pt x="19393" y="9675"/>
                      <a:pt x="19388" y="9671"/>
                      <a:pt x="19384" y="9668"/>
                    </a:cubicBezTo>
                    <a:cubicBezTo>
                      <a:pt x="19379" y="9663"/>
                      <a:pt x="19374" y="9658"/>
                      <a:pt x="19369" y="9654"/>
                    </a:cubicBezTo>
                    <a:cubicBezTo>
                      <a:pt x="19364" y="9651"/>
                      <a:pt x="19360" y="9647"/>
                      <a:pt x="19356" y="9644"/>
                    </a:cubicBezTo>
                    <a:cubicBezTo>
                      <a:pt x="19350" y="9638"/>
                      <a:pt x="19345" y="9634"/>
                      <a:pt x="19339" y="9628"/>
                    </a:cubicBezTo>
                    <a:cubicBezTo>
                      <a:pt x="19334" y="9624"/>
                      <a:pt x="19329" y="9620"/>
                      <a:pt x="19325" y="9616"/>
                    </a:cubicBezTo>
                    <a:cubicBezTo>
                      <a:pt x="19320" y="9613"/>
                      <a:pt x="19316" y="9609"/>
                      <a:pt x="19312" y="9606"/>
                    </a:cubicBezTo>
                    <a:cubicBezTo>
                      <a:pt x="19307" y="9602"/>
                      <a:pt x="19303" y="9597"/>
                      <a:pt x="19298" y="9593"/>
                    </a:cubicBezTo>
                    <a:cubicBezTo>
                      <a:pt x="19292" y="9588"/>
                      <a:pt x="19287" y="9583"/>
                      <a:pt x="19281" y="9579"/>
                    </a:cubicBezTo>
                    <a:cubicBezTo>
                      <a:pt x="19276" y="9574"/>
                      <a:pt x="19272" y="9570"/>
                      <a:pt x="19267" y="9566"/>
                    </a:cubicBezTo>
                    <a:cubicBezTo>
                      <a:pt x="19262" y="9562"/>
                      <a:pt x="19257" y="9558"/>
                      <a:pt x="19253" y="9554"/>
                    </a:cubicBezTo>
                    <a:cubicBezTo>
                      <a:pt x="19247" y="9549"/>
                      <a:pt x="19242" y="9545"/>
                      <a:pt x="19237" y="9541"/>
                    </a:cubicBezTo>
                    <a:cubicBezTo>
                      <a:pt x="19233" y="9537"/>
                      <a:pt x="19228" y="9533"/>
                      <a:pt x="19224" y="9529"/>
                    </a:cubicBezTo>
                    <a:cubicBezTo>
                      <a:pt x="19218" y="9524"/>
                      <a:pt x="19213" y="9520"/>
                      <a:pt x="19207" y="9515"/>
                    </a:cubicBezTo>
                    <a:cubicBezTo>
                      <a:pt x="19203" y="9512"/>
                      <a:pt x="19200" y="9508"/>
                      <a:pt x="19196" y="9505"/>
                    </a:cubicBezTo>
                    <a:cubicBezTo>
                      <a:pt x="19190" y="9500"/>
                      <a:pt x="19185" y="9495"/>
                      <a:pt x="19180" y="9490"/>
                    </a:cubicBezTo>
                    <a:cubicBezTo>
                      <a:pt x="19174" y="9486"/>
                      <a:pt x="19169" y="9481"/>
                      <a:pt x="19163" y="9476"/>
                    </a:cubicBezTo>
                    <a:cubicBezTo>
                      <a:pt x="19159" y="9473"/>
                      <a:pt x="19155" y="9470"/>
                      <a:pt x="19151" y="9466"/>
                    </a:cubicBezTo>
                    <a:cubicBezTo>
                      <a:pt x="19146" y="9462"/>
                      <a:pt x="19141" y="9457"/>
                      <a:pt x="19136" y="9453"/>
                    </a:cubicBezTo>
                    <a:cubicBezTo>
                      <a:pt x="19131" y="9449"/>
                      <a:pt x="19126" y="9444"/>
                      <a:pt x="19120" y="9439"/>
                    </a:cubicBezTo>
                    <a:cubicBezTo>
                      <a:pt x="19115" y="9435"/>
                      <a:pt x="19110" y="9431"/>
                      <a:pt x="19106" y="9427"/>
                    </a:cubicBezTo>
                    <a:cubicBezTo>
                      <a:pt x="19101" y="9423"/>
                      <a:pt x="19097" y="9419"/>
                      <a:pt x="19093" y="9416"/>
                    </a:cubicBezTo>
                    <a:cubicBezTo>
                      <a:pt x="19088" y="9411"/>
                      <a:pt x="19083" y="9407"/>
                      <a:pt x="19078" y="9402"/>
                    </a:cubicBezTo>
                    <a:cubicBezTo>
                      <a:pt x="19073" y="9398"/>
                      <a:pt x="19068" y="9394"/>
                      <a:pt x="19063" y="9390"/>
                    </a:cubicBezTo>
                    <a:cubicBezTo>
                      <a:pt x="19058" y="9385"/>
                      <a:pt x="19053" y="9381"/>
                      <a:pt x="19048" y="9377"/>
                    </a:cubicBezTo>
                    <a:cubicBezTo>
                      <a:pt x="19043" y="9372"/>
                      <a:pt x="19038" y="9368"/>
                      <a:pt x="19032" y="9363"/>
                    </a:cubicBezTo>
                    <a:cubicBezTo>
                      <a:pt x="19029" y="9360"/>
                      <a:pt x="19025" y="9357"/>
                      <a:pt x="19021" y="9354"/>
                    </a:cubicBezTo>
                    <a:cubicBezTo>
                      <a:pt x="19015" y="9348"/>
                      <a:pt x="19009" y="9343"/>
                      <a:pt x="19003" y="9337"/>
                    </a:cubicBezTo>
                    <a:cubicBezTo>
                      <a:pt x="18998" y="9334"/>
                      <a:pt x="18994" y="9330"/>
                      <a:pt x="18989" y="9326"/>
                    </a:cubicBezTo>
                    <a:cubicBezTo>
                      <a:pt x="18985" y="9322"/>
                      <a:pt x="18980" y="9318"/>
                      <a:pt x="18976" y="9314"/>
                    </a:cubicBezTo>
                    <a:cubicBezTo>
                      <a:pt x="18982" y="9219"/>
                      <a:pt x="18993" y="9125"/>
                      <a:pt x="18993" y="9027"/>
                    </a:cubicBezTo>
                    <a:cubicBezTo>
                      <a:pt x="18993" y="5838"/>
                      <a:pt x="17885" y="3065"/>
                      <a:pt x="16254" y="1647"/>
                    </a:cubicBezTo>
                    <a:cubicBezTo>
                      <a:pt x="16251" y="1645"/>
                      <a:pt x="16247" y="1642"/>
                      <a:pt x="16244" y="1639"/>
                    </a:cubicBezTo>
                    <a:cubicBezTo>
                      <a:pt x="16238" y="1634"/>
                      <a:pt x="16231" y="1628"/>
                      <a:pt x="16225" y="1622"/>
                    </a:cubicBezTo>
                    <a:cubicBezTo>
                      <a:pt x="16221" y="1619"/>
                      <a:pt x="16217" y="1616"/>
                      <a:pt x="16214" y="1613"/>
                    </a:cubicBezTo>
                    <a:cubicBezTo>
                      <a:pt x="16209" y="1608"/>
                      <a:pt x="16203" y="1604"/>
                      <a:pt x="16198" y="1599"/>
                    </a:cubicBezTo>
                    <a:cubicBezTo>
                      <a:pt x="16193" y="1595"/>
                      <a:pt x="16187" y="1590"/>
                      <a:pt x="16181" y="1585"/>
                    </a:cubicBezTo>
                    <a:cubicBezTo>
                      <a:pt x="16177" y="1581"/>
                      <a:pt x="16172" y="1577"/>
                      <a:pt x="16167" y="1573"/>
                    </a:cubicBezTo>
                    <a:cubicBezTo>
                      <a:pt x="16163" y="1569"/>
                      <a:pt x="16159" y="1565"/>
                      <a:pt x="16154" y="1562"/>
                    </a:cubicBezTo>
                    <a:cubicBezTo>
                      <a:pt x="16149" y="1557"/>
                      <a:pt x="16143" y="1552"/>
                      <a:pt x="16138" y="1547"/>
                    </a:cubicBezTo>
                    <a:cubicBezTo>
                      <a:pt x="16134" y="1544"/>
                      <a:pt x="16130" y="1540"/>
                      <a:pt x="16126" y="1537"/>
                    </a:cubicBezTo>
                    <a:cubicBezTo>
                      <a:pt x="16120" y="1531"/>
                      <a:pt x="16114" y="1526"/>
                      <a:pt x="16108" y="1521"/>
                    </a:cubicBezTo>
                    <a:cubicBezTo>
                      <a:pt x="16104" y="1518"/>
                      <a:pt x="16101" y="1515"/>
                      <a:pt x="16097" y="1512"/>
                    </a:cubicBezTo>
                    <a:cubicBezTo>
                      <a:pt x="16091" y="1507"/>
                      <a:pt x="16086" y="1502"/>
                      <a:pt x="16080" y="1497"/>
                    </a:cubicBezTo>
                    <a:cubicBezTo>
                      <a:pt x="16074" y="1492"/>
                      <a:pt x="16069" y="1488"/>
                      <a:pt x="16063" y="1483"/>
                    </a:cubicBezTo>
                    <a:cubicBezTo>
                      <a:pt x="16060" y="1480"/>
                      <a:pt x="16057" y="1477"/>
                      <a:pt x="16053" y="1474"/>
                    </a:cubicBezTo>
                    <a:cubicBezTo>
                      <a:pt x="16048" y="1470"/>
                      <a:pt x="16043" y="1465"/>
                      <a:pt x="16038" y="1461"/>
                    </a:cubicBezTo>
                    <a:cubicBezTo>
                      <a:pt x="16032" y="1456"/>
                      <a:pt x="16027" y="1451"/>
                      <a:pt x="16021" y="1446"/>
                    </a:cubicBezTo>
                    <a:cubicBezTo>
                      <a:pt x="16017" y="1442"/>
                      <a:pt x="16012" y="1439"/>
                      <a:pt x="16008" y="1435"/>
                    </a:cubicBezTo>
                    <a:cubicBezTo>
                      <a:pt x="16003" y="1430"/>
                      <a:pt x="15997" y="1425"/>
                      <a:pt x="15992" y="1421"/>
                    </a:cubicBezTo>
                    <a:cubicBezTo>
                      <a:pt x="15987" y="1416"/>
                      <a:pt x="15982" y="1412"/>
                      <a:pt x="15977" y="1408"/>
                    </a:cubicBezTo>
                    <a:cubicBezTo>
                      <a:pt x="15973" y="1405"/>
                      <a:pt x="15970" y="1402"/>
                      <a:pt x="15966" y="1399"/>
                    </a:cubicBezTo>
                    <a:cubicBezTo>
                      <a:pt x="15960" y="1393"/>
                      <a:pt x="15954" y="1388"/>
                      <a:pt x="15948" y="1383"/>
                    </a:cubicBezTo>
                    <a:cubicBezTo>
                      <a:pt x="15944" y="1379"/>
                      <a:pt x="15940" y="1376"/>
                      <a:pt x="15936" y="1373"/>
                    </a:cubicBezTo>
                    <a:cubicBezTo>
                      <a:pt x="15931" y="1369"/>
                      <a:pt x="15926" y="1364"/>
                      <a:pt x="15921" y="1360"/>
                    </a:cubicBezTo>
                    <a:cubicBezTo>
                      <a:pt x="15915" y="1354"/>
                      <a:pt x="15909" y="1349"/>
                      <a:pt x="15903" y="1344"/>
                    </a:cubicBezTo>
                    <a:cubicBezTo>
                      <a:pt x="15899" y="1340"/>
                      <a:pt x="15894" y="1336"/>
                      <a:pt x="15889" y="1332"/>
                    </a:cubicBezTo>
                    <a:cubicBezTo>
                      <a:pt x="15886" y="1329"/>
                      <a:pt x="15882" y="1326"/>
                      <a:pt x="15878" y="1322"/>
                    </a:cubicBezTo>
                    <a:cubicBezTo>
                      <a:pt x="15873" y="1318"/>
                      <a:pt x="15868" y="1313"/>
                      <a:pt x="15863" y="1309"/>
                    </a:cubicBezTo>
                    <a:cubicBezTo>
                      <a:pt x="15856" y="1303"/>
                      <a:pt x="15850" y="1298"/>
                      <a:pt x="15844" y="1293"/>
                    </a:cubicBezTo>
                    <a:cubicBezTo>
                      <a:pt x="15840" y="1290"/>
                      <a:pt x="15837" y="1287"/>
                      <a:pt x="15833" y="1283"/>
                    </a:cubicBezTo>
                    <a:cubicBezTo>
                      <a:pt x="15827" y="1279"/>
                      <a:pt x="15822" y="1274"/>
                      <a:pt x="15816" y="1269"/>
                    </a:cubicBezTo>
                    <a:cubicBezTo>
                      <a:pt x="15812" y="1265"/>
                      <a:pt x="15808" y="1262"/>
                      <a:pt x="15804" y="1259"/>
                    </a:cubicBezTo>
                    <a:cubicBezTo>
                      <a:pt x="15800" y="1255"/>
                      <a:pt x="15795" y="1250"/>
                      <a:pt x="15790" y="1246"/>
                    </a:cubicBezTo>
                    <a:cubicBezTo>
                      <a:pt x="15784" y="1241"/>
                      <a:pt x="15778" y="1236"/>
                      <a:pt x="15773" y="1231"/>
                    </a:cubicBezTo>
                    <a:cubicBezTo>
                      <a:pt x="15769" y="1228"/>
                      <a:pt x="15765" y="1224"/>
                      <a:pt x="15761" y="1221"/>
                    </a:cubicBezTo>
                    <a:cubicBezTo>
                      <a:pt x="15755" y="1216"/>
                      <a:pt x="15750" y="1211"/>
                      <a:pt x="15744" y="1206"/>
                    </a:cubicBezTo>
                    <a:cubicBezTo>
                      <a:pt x="15739" y="1202"/>
                      <a:pt x="15734" y="1198"/>
                      <a:pt x="15729" y="1193"/>
                    </a:cubicBezTo>
                    <a:cubicBezTo>
                      <a:pt x="15725" y="1190"/>
                      <a:pt x="15721" y="1186"/>
                      <a:pt x="15716" y="1182"/>
                    </a:cubicBezTo>
                    <a:cubicBezTo>
                      <a:pt x="15711" y="1178"/>
                      <a:pt x="15706" y="1173"/>
                      <a:pt x="15701" y="1169"/>
                    </a:cubicBezTo>
                    <a:cubicBezTo>
                      <a:pt x="15696" y="1165"/>
                      <a:pt x="15692" y="1162"/>
                      <a:pt x="15688" y="1158"/>
                    </a:cubicBezTo>
                    <a:cubicBezTo>
                      <a:pt x="15682" y="1152"/>
                      <a:pt x="15675" y="1147"/>
                      <a:pt x="15669" y="1141"/>
                    </a:cubicBezTo>
                    <a:cubicBezTo>
                      <a:pt x="15666" y="1139"/>
                      <a:pt x="15663" y="1136"/>
                      <a:pt x="15659" y="1133"/>
                    </a:cubicBezTo>
                    <a:cubicBezTo>
                      <a:pt x="15653" y="1128"/>
                      <a:pt x="15647" y="1122"/>
                      <a:pt x="15641" y="1117"/>
                    </a:cubicBezTo>
                    <a:cubicBezTo>
                      <a:pt x="15637" y="1114"/>
                      <a:pt x="15633" y="1110"/>
                      <a:pt x="15630" y="1107"/>
                    </a:cubicBezTo>
                    <a:cubicBezTo>
                      <a:pt x="15624" y="1102"/>
                      <a:pt x="15618" y="1097"/>
                      <a:pt x="15612" y="1092"/>
                    </a:cubicBezTo>
                    <a:cubicBezTo>
                      <a:pt x="15608" y="1089"/>
                      <a:pt x="15604" y="1085"/>
                      <a:pt x="15600" y="1082"/>
                    </a:cubicBezTo>
                    <a:cubicBezTo>
                      <a:pt x="15594" y="1077"/>
                      <a:pt x="15589" y="1072"/>
                      <a:pt x="15583" y="1067"/>
                    </a:cubicBezTo>
                    <a:cubicBezTo>
                      <a:pt x="15579" y="1063"/>
                      <a:pt x="15575" y="1060"/>
                      <a:pt x="15571" y="1057"/>
                    </a:cubicBezTo>
                    <a:cubicBezTo>
                      <a:pt x="15565" y="1052"/>
                      <a:pt x="15560" y="1047"/>
                      <a:pt x="15554" y="1042"/>
                    </a:cubicBezTo>
                    <a:cubicBezTo>
                      <a:pt x="15549" y="1037"/>
                      <a:pt x="15543" y="1033"/>
                      <a:pt x="15538" y="1028"/>
                    </a:cubicBezTo>
                    <a:cubicBezTo>
                      <a:pt x="15535" y="1025"/>
                      <a:pt x="15531" y="1022"/>
                      <a:pt x="15528" y="1019"/>
                    </a:cubicBezTo>
                    <a:cubicBezTo>
                      <a:pt x="14787" y="369"/>
                      <a:pt x="13938" y="0"/>
                      <a:pt x="13035" y="0"/>
                    </a:cubicBezTo>
                    <a:cubicBezTo>
                      <a:pt x="11082" y="0"/>
                      <a:pt x="9401" y="1747"/>
                      <a:pt x="8507" y="4302"/>
                    </a:cubicBezTo>
                    <a:cubicBezTo>
                      <a:pt x="8284" y="4238"/>
                      <a:pt x="8056" y="4191"/>
                      <a:pt x="7821" y="4191"/>
                    </a:cubicBezTo>
                    <a:cubicBezTo>
                      <a:pt x="6113" y="4191"/>
                      <a:pt x="4675" y="5963"/>
                      <a:pt x="4143" y="8419"/>
                    </a:cubicBezTo>
                    <a:cubicBezTo>
                      <a:pt x="4066" y="8411"/>
                      <a:pt x="3991" y="8382"/>
                      <a:pt x="3910" y="8382"/>
                    </a:cubicBezTo>
                    <a:cubicBezTo>
                      <a:pt x="1751" y="8382"/>
                      <a:pt x="0" y="11198"/>
                      <a:pt x="0" y="14669"/>
                    </a:cubicBezTo>
                    <a:cubicBezTo>
                      <a:pt x="0" y="17061"/>
                      <a:pt x="832" y="19141"/>
                      <a:pt x="2055" y="20204"/>
                    </a:cubicBezTo>
                    <a:cubicBezTo>
                      <a:pt x="2060" y="20207"/>
                      <a:pt x="2064" y="20211"/>
                      <a:pt x="2068" y="20215"/>
                    </a:cubicBezTo>
                    <a:cubicBezTo>
                      <a:pt x="2073" y="20219"/>
                      <a:pt x="2078" y="20223"/>
                      <a:pt x="2084" y="20228"/>
                    </a:cubicBezTo>
                    <a:cubicBezTo>
                      <a:pt x="2089" y="20232"/>
                      <a:pt x="2094" y="20237"/>
                      <a:pt x="2100" y="20242"/>
                    </a:cubicBezTo>
                    <a:cubicBezTo>
                      <a:pt x="2104" y="20246"/>
                      <a:pt x="2109" y="20250"/>
                      <a:pt x="2114" y="20254"/>
                    </a:cubicBezTo>
                    <a:cubicBezTo>
                      <a:pt x="2118" y="20257"/>
                      <a:pt x="2123" y="20261"/>
                      <a:pt x="2127" y="20265"/>
                    </a:cubicBezTo>
                    <a:cubicBezTo>
                      <a:pt x="2132" y="20270"/>
                      <a:pt x="2138" y="20274"/>
                      <a:pt x="2143" y="20279"/>
                    </a:cubicBezTo>
                    <a:cubicBezTo>
                      <a:pt x="2147" y="20283"/>
                      <a:pt x="2151" y="20287"/>
                      <a:pt x="2156" y="20290"/>
                    </a:cubicBezTo>
                    <a:cubicBezTo>
                      <a:pt x="2161" y="20295"/>
                      <a:pt x="2167" y="20300"/>
                      <a:pt x="2173" y="20305"/>
                    </a:cubicBezTo>
                    <a:cubicBezTo>
                      <a:pt x="2177" y="20309"/>
                      <a:pt x="2182" y="20313"/>
                      <a:pt x="2186" y="20316"/>
                    </a:cubicBezTo>
                    <a:cubicBezTo>
                      <a:pt x="2191" y="20321"/>
                      <a:pt x="2196" y="20325"/>
                      <a:pt x="2201" y="20329"/>
                    </a:cubicBezTo>
                    <a:cubicBezTo>
                      <a:pt x="2206" y="20333"/>
                      <a:pt x="2210" y="20337"/>
                      <a:pt x="2214" y="20341"/>
                    </a:cubicBezTo>
                    <a:cubicBezTo>
                      <a:pt x="2220" y="20346"/>
                      <a:pt x="2225" y="20350"/>
                      <a:pt x="2231" y="20355"/>
                    </a:cubicBezTo>
                    <a:cubicBezTo>
                      <a:pt x="2235" y="20359"/>
                      <a:pt x="2240" y="20363"/>
                      <a:pt x="2245" y="20367"/>
                    </a:cubicBezTo>
                    <a:cubicBezTo>
                      <a:pt x="2250" y="20371"/>
                      <a:pt x="2254" y="20376"/>
                      <a:pt x="2259" y="20380"/>
                    </a:cubicBezTo>
                    <a:cubicBezTo>
                      <a:pt x="2264" y="20384"/>
                      <a:pt x="2269" y="20388"/>
                      <a:pt x="2274" y="20392"/>
                    </a:cubicBezTo>
                    <a:cubicBezTo>
                      <a:pt x="2279" y="20397"/>
                      <a:pt x="2284" y="20401"/>
                      <a:pt x="2289" y="20405"/>
                    </a:cubicBezTo>
                    <a:cubicBezTo>
                      <a:pt x="2293" y="20409"/>
                      <a:pt x="2298" y="20413"/>
                      <a:pt x="2302" y="20417"/>
                    </a:cubicBezTo>
                    <a:cubicBezTo>
                      <a:pt x="2307" y="20421"/>
                      <a:pt x="2313" y="20426"/>
                      <a:pt x="2318" y="20430"/>
                    </a:cubicBezTo>
                    <a:cubicBezTo>
                      <a:pt x="2323" y="20435"/>
                      <a:pt x="2328" y="20439"/>
                      <a:pt x="2333" y="20444"/>
                    </a:cubicBezTo>
                    <a:cubicBezTo>
                      <a:pt x="2337" y="20447"/>
                      <a:pt x="2342" y="20451"/>
                      <a:pt x="2346" y="20455"/>
                    </a:cubicBezTo>
                    <a:cubicBezTo>
                      <a:pt x="2351" y="20459"/>
                      <a:pt x="2356" y="20463"/>
                      <a:pt x="2361" y="20468"/>
                    </a:cubicBezTo>
                    <a:cubicBezTo>
                      <a:pt x="2366" y="20472"/>
                      <a:pt x="2372" y="20477"/>
                      <a:pt x="2377" y="20482"/>
                    </a:cubicBezTo>
                    <a:cubicBezTo>
                      <a:pt x="2382" y="20486"/>
                      <a:pt x="2386" y="20490"/>
                      <a:pt x="2391" y="20493"/>
                    </a:cubicBezTo>
                    <a:cubicBezTo>
                      <a:pt x="2395" y="20498"/>
                      <a:pt x="2400" y="20501"/>
                      <a:pt x="2404" y="20506"/>
                    </a:cubicBezTo>
                    <a:cubicBezTo>
                      <a:pt x="2409" y="20510"/>
                      <a:pt x="2414" y="20514"/>
                      <a:pt x="2419" y="20519"/>
                    </a:cubicBezTo>
                    <a:cubicBezTo>
                      <a:pt x="2425" y="20523"/>
                      <a:pt x="2430" y="20527"/>
                      <a:pt x="2435" y="20532"/>
                    </a:cubicBezTo>
                    <a:cubicBezTo>
                      <a:pt x="2440" y="20536"/>
                      <a:pt x="2445" y="20541"/>
                      <a:pt x="2450" y="20545"/>
                    </a:cubicBezTo>
                    <a:cubicBezTo>
                      <a:pt x="2454" y="20549"/>
                      <a:pt x="2459" y="20552"/>
                      <a:pt x="2463" y="20556"/>
                    </a:cubicBezTo>
                    <a:cubicBezTo>
                      <a:pt x="2468" y="20561"/>
                      <a:pt x="2473" y="20565"/>
                      <a:pt x="2479" y="20570"/>
                    </a:cubicBezTo>
                    <a:cubicBezTo>
                      <a:pt x="2484" y="20574"/>
                      <a:pt x="2489" y="20578"/>
                      <a:pt x="2493" y="20582"/>
                    </a:cubicBezTo>
                    <a:cubicBezTo>
                      <a:pt x="2498" y="20586"/>
                      <a:pt x="2502" y="20590"/>
                      <a:pt x="2507" y="20594"/>
                    </a:cubicBezTo>
                    <a:cubicBezTo>
                      <a:pt x="2512" y="20598"/>
                      <a:pt x="2517" y="20603"/>
                      <a:pt x="2522" y="20607"/>
                    </a:cubicBezTo>
                    <a:cubicBezTo>
                      <a:pt x="2527" y="20611"/>
                      <a:pt x="2532" y="20616"/>
                      <a:pt x="2537" y="20620"/>
                    </a:cubicBezTo>
                    <a:cubicBezTo>
                      <a:pt x="2542" y="20624"/>
                      <a:pt x="2547" y="20629"/>
                      <a:pt x="2552" y="20633"/>
                    </a:cubicBezTo>
                    <a:cubicBezTo>
                      <a:pt x="2556" y="20637"/>
                      <a:pt x="2561" y="20641"/>
                      <a:pt x="2565" y="20645"/>
                    </a:cubicBezTo>
                    <a:cubicBezTo>
                      <a:pt x="2571" y="20649"/>
                      <a:pt x="2576" y="20654"/>
                      <a:pt x="2581" y="20658"/>
                    </a:cubicBezTo>
                    <a:cubicBezTo>
                      <a:pt x="2585" y="20662"/>
                      <a:pt x="2590" y="20666"/>
                      <a:pt x="2594" y="20670"/>
                    </a:cubicBezTo>
                    <a:cubicBezTo>
                      <a:pt x="2600" y="20674"/>
                      <a:pt x="2605" y="20679"/>
                      <a:pt x="2611" y="20684"/>
                    </a:cubicBezTo>
                    <a:cubicBezTo>
                      <a:pt x="2615" y="20687"/>
                      <a:pt x="2619" y="20691"/>
                      <a:pt x="2624" y="20695"/>
                    </a:cubicBezTo>
                    <a:cubicBezTo>
                      <a:pt x="2629" y="20700"/>
                      <a:pt x="2634" y="20704"/>
                      <a:pt x="2640" y="20709"/>
                    </a:cubicBezTo>
                    <a:cubicBezTo>
                      <a:pt x="2644" y="20713"/>
                      <a:pt x="2648" y="20716"/>
                      <a:pt x="2652" y="20720"/>
                    </a:cubicBezTo>
                    <a:cubicBezTo>
                      <a:pt x="2658" y="20725"/>
                      <a:pt x="2663" y="20729"/>
                      <a:pt x="2669" y="20734"/>
                    </a:cubicBezTo>
                    <a:cubicBezTo>
                      <a:pt x="2673" y="20738"/>
                      <a:pt x="2678" y="20742"/>
                      <a:pt x="2682" y="20746"/>
                    </a:cubicBezTo>
                    <a:cubicBezTo>
                      <a:pt x="2687" y="20750"/>
                      <a:pt x="2693" y="20755"/>
                      <a:pt x="2698" y="20760"/>
                    </a:cubicBezTo>
                    <a:cubicBezTo>
                      <a:pt x="2703" y="20763"/>
                      <a:pt x="2707" y="20767"/>
                      <a:pt x="2712" y="20771"/>
                    </a:cubicBezTo>
                    <a:cubicBezTo>
                      <a:pt x="2716" y="20776"/>
                      <a:pt x="2722" y="20780"/>
                      <a:pt x="2727" y="20784"/>
                    </a:cubicBezTo>
                    <a:cubicBezTo>
                      <a:pt x="2731" y="20788"/>
                      <a:pt x="2736" y="20792"/>
                      <a:pt x="2740" y="20796"/>
                    </a:cubicBezTo>
                    <a:cubicBezTo>
                      <a:pt x="2746" y="20801"/>
                      <a:pt x="2751" y="20805"/>
                      <a:pt x="2756" y="20810"/>
                    </a:cubicBezTo>
                    <a:cubicBezTo>
                      <a:pt x="2761" y="20814"/>
                      <a:pt x="2766" y="20818"/>
                      <a:pt x="2771" y="20822"/>
                    </a:cubicBezTo>
                    <a:cubicBezTo>
                      <a:pt x="2775" y="20826"/>
                      <a:pt x="2780" y="20830"/>
                      <a:pt x="2784" y="20834"/>
                    </a:cubicBezTo>
                    <a:cubicBezTo>
                      <a:pt x="3340" y="21322"/>
                      <a:pt x="3977" y="21600"/>
                      <a:pt x="4655" y="21600"/>
                    </a:cubicBezTo>
                    <a:lnTo>
                      <a:pt x="17690" y="21600"/>
                    </a:lnTo>
                    <a:cubicBezTo>
                      <a:pt x="19849" y="21600"/>
                      <a:pt x="21600" y="18784"/>
                      <a:pt x="21600" y="15313"/>
                    </a:cubicBezTo>
                    <a:cubicBezTo>
                      <a:pt x="21600" y="12906"/>
                      <a:pt x="20753" y="10833"/>
                      <a:pt x="19515" y="9781"/>
                    </a:cubicBezTo>
                    <a:close/>
                  </a:path>
                </a:pathLst>
              </a:custGeom>
              <a:gradFill flip="none" rotWithShape="1">
                <a:gsLst>
                  <a:gs pos="0">
                    <a:schemeClr val="tx2">
                      <a:lumMod val="75000"/>
                    </a:schemeClr>
                  </a:gs>
                  <a:gs pos="46142">
                    <a:schemeClr val="tx2">
                      <a:lumMod val="20000"/>
                      <a:lumOff val="80000"/>
                    </a:schemeClr>
                  </a:gs>
                  <a:gs pos="57000">
                    <a:schemeClr val="tx2">
                      <a:lumMod val="75000"/>
                    </a:schemeClr>
                  </a:gs>
                  <a:gs pos="81000">
                    <a:schemeClr val="tx2"/>
                  </a:gs>
                  <a:gs pos="72000">
                    <a:schemeClr val="tx2">
                      <a:lumMod val="40000"/>
                      <a:lumOff val="60000"/>
                    </a:schemeClr>
                  </a:gs>
                </a:gsLst>
                <a:lin ang="18339742" scaled="0"/>
              </a:gradFill>
              <a:ln w="12700" cap="flat">
                <a:noFill/>
                <a:miter lim="400000"/>
              </a:ln>
              <a:effectLst/>
            </p:spPr>
            <p:txBody>
              <a:bodyPr wrap="square" lIns="28575" tIns="28575" rIns="28575" bIns="28575" numCol="1" anchor="ctr">
                <a:noAutofit/>
              </a:bodyPr>
              <a:lstStyle/>
              <a:p>
                <a:pPr defTabSz="12858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solidFill>
                    <a:schemeClr val="tx2"/>
                  </a:solidFill>
                  <a:latin typeface="微软雅黑" panose="020B0503020204020204" pitchFamily="34" charset="-122"/>
                  <a:ea typeface="微软雅黑" panose="020B0503020204020204" pitchFamily="34" charset="-122"/>
                </a:endParaRPr>
              </a:p>
            </p:txBody>
          </p:sp>
          <p:sp>
            <p:nvSpPr>
              <p:cNvPr id="15" name="Shape 3771"/>
              <p:cNvSpPr/>
              <p:nvPr/>
            </p:nvSpPr>
            <p:spPr>
              <a:xfrm rot="21232698">
                <a:off x="1701687" y="2766484"/>
                <a:ext cx="4695851" cy="2934899"/>
              </a:xfrm>
              <a:custGeom>
                <a:avLst/>
                <a:gdLst/>
                <a:ahLst/>
                <a:cxnLst>
                  <a:cxn ang="0">
                    <a:pos x="wd2" y="hd2"/>
                  </a:cxn>
                  <a:cxn ang="5400000">
                    <a:pos x="wd2" y="hd2"/>
                  </a:cxn>
                  <a:cxn ang="10800000">
                    <a:pos x="wd2" y="hd2"/>
                  </a:cxn>
                  <a:cxn ang="16200000">
                    <a:pos x="wd2" y="hd2"/>
                  </a:cxn>
                </a:cxnLst>
                <a:rect l="0" t="0" r="r" b="b"/>
                <a:pathLst>
                  <a:path w="21600" h="21600" extrusionOk="0">
                    <a:moveTo>
                      <a:pt x="18876" y="9024"/>
                    </a:moveTo>
                    <a:cubicBezTo>
                      <a:pt x="18879" y="8893"/>
                      <a:pt x="18900" y="8771"/>
                      <a:pt x="18900" y="8640"/>
                    </a:cubicBezTo>
                    <a:cubicBezTo>
                      <a:pt x="18900" y="3869"/>
                      <a:pt x="16482" y="0"/>
                      <a:pt x="13500" y="0"/>
                    </a:cubicBezTo>
                    <a:cubicBezTo>
                      <a:pt x="11478" y="0"/>
                      <a:pt x="9737" y="1801"/>
                      <a:pt x="8811" y="4434"/>
                    </a:cubicBezTo>
                    <a:cubicBezTo>
                      <a:pt x="8580" y="4368"/>
                      <a:pt x="8344" y="4320"/>
                      <a:pt x="8100" y="4320"/>
                    </a:cubicBezTo>
                    <a:cubicBezTo>
                      <a:pt x="6331" y="4320"/>
                      <a:pt x="4842" y="6147"/>
                      <a:pt x="4291" y="8678"/>
                    </a:cubicBezTo>
                    <a:cubicBezTo>
                      <a:pt x="4211" y="8670"/>
                      <a:pt x="4133" y="8640"/>
                      <a:pt x="4050" y="8640"/>
                    </a:cubicBezTo>
                    <a:cubicBezTo>
                      <a:pt x="1814" y="8640"/>
                      <a:pt x="0" y="11543"/>
                      <a:pt x="0" y="15120"/>
                    </a:cubicBezTo>
                    <a:cubicBezTo>
                      <a:pt x="0" y="18698"/>
                      <a:pt x="1814" y="21600"/>
                      <a:pt x="4050" y="21600"/>
                    </a:cubicBezTo>
                    <a:lnTo>
                      <a:pt x="17550" y="21600"/>
                    </a:lnTo>
                    <a:cubicBezTo>
                      <a:pt x="19786" y="21600"/>
                      <a:pt x="21600" y="18698"/>
                      <a:pt x="21600" y="15120"/>
                    </a:cubicBezTo>
                    <a:cubicBezTo>
                      <a:pt x="21600" y="12289"/>
                      <a:pt x="20459" y="9906"/>
                      <a:pt x="18876" y="9024"/>
                    </a:cubicBezTo>
                    <a:close/>
                  </a:path>
                </a:pathLst>
              </a:custGeom>
              <a:gradFill flip="none" rotWithShape="1">
                <a:gsLst>
                  <a:gs pos="0">
                    <a:srgbClr val="FEFEFE"/>
                  </a:gs>
                  <a:gs pos="100000">
                    <a:schemeClr val="tx2">
                      <a:lumMod val="40000"/>
                      <a:lumOff val="60000"/>
                    </a:schemeClr>
                  </a:gs>
                </a:gsLst>
                <a:lin ang="18339742" scaled="0"/>
              </a:gradFill>
              <a:ln w="12700" cap="flat">
                <a:noFill/>
                <a:miter lim="400000"/>
              </a:ln>
              <a:effectLst/>
            </p:spPr>
            <p:txBody>
              <a:bodyPr wrap="square" lIns="28575" tIns="28575" rIns="28575" bIns="28575" numCol="1" anchor="ctr">
                <a:noAutofit/>
              </a:bodyPr>
              <a:lstStyle/>
              <a:p>
                <a:pPr defTabSz="12858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solidFill>
                    <a:schemeClr val="tx2"/>
                  </a:solidFill>
                  <a:latin typeface="微软雅黑" panose="020B0503020204020204" pitchFamily="34" charset="-122"/>
                  <a:ea typeface="微软雅黑" panose="020B0503020204020204" pitchFamily="34" charset="-122"/>
                </a:endParaRPr>
              </a:p>
            </p:txBody>
          </p:sp>
          <p:sp>
            <p:nvSpPr>
              <p:cNvPr id="16" name="Shape 3772"/>
              <p:cNvSpPr/>
              <p:nvPr/>
            </p:nvSpPr>
            <p:spPr>
              <a:xfrm rot="21232698">
                <a:off x="1701687" y="2766484"/>
                <a:ext cx="4695851" cy="2934899"/>
              </a:xfrm>
              <a:custGeom>
                <a:avLst/>
                <a:gdLst/>
                <a:ahLst/>
                <a:cxnLst>
                  <a:cxn ang="0">
                    <a:pos x="wd2" y="hd2"/>
                  </a:cxn>
                  <a:cxn ang="5400000">
                    <a:pos x="wd2" y="hd2"/>
                  </a:cxn>
                  <a:cxn ang="10800000">
                    <a:pos x="wd2" y="hd2"/>
                  </a:cxn>
                  <a:cxn ang="16200000">
                    <a:pos x="wd2" y="hd2"/>
                  </a:cxn>
                </a:cxnLst>
                <a:rect l="0" t="0" r="r" b="b"/>
                <a:pathLst>
                  <a:path w="21600" h="21600" extrusionOk="0">
                    <a:moveTo>
                      <a:pt x="17550" y="21408"/>
                    </a:moveTo>
                    <a:lnTo>
                      <a:pt x="4050" y="21408"/>
                    </a:lnTo>
                    <a:cubicBezTo>
                      <a:pt x="1883" y="21408"/>
                      <a:pt x="120" y="18587"/>
                      <a:pt x="120" y="15120"/>
                    </a:cubicBezTo>
                    <a:cubicBezTo>
                      <a:pt x="120" y="11653"/>
                      <a:pt x="1883" y="8832"/>
                      <a:pt x="4050" y="8832"/>
                    </a:cubicBezTo>
                    <a:cubicBezTo>
                      <a:pt x="4093" y="8832"/>
                      <a:pt x="4135" y="8841"/>
                      <a:pt x="4176" y="8850"/>
                    </a:cubicBezTo>
                    <a:cubicBezTo>
                      <a:pt x="4212" y="8858"/>
                      <a:pt x="4247" y="8865"/>
                      <a:pt x="4284" y="8869"/>
                    </a:cubicBezTo>
                    <a:lnTo>
                      <a:pt x="4374" y="8879"/>
                    </a:lnTo>
                    <a:lnTo>
                      <a:pt x="4404" y="8741"/>
                    </a:lnTo>
                    <a:cubicBezTo>
                      <a:pt x="4955" y="6211"/>
                      <a:pt x="6440" y="4512"/>
                      <a:pt x="8100" y="4512"/>
                    </a:cubicBezTo>
                    <a:cubicBezTo>
                      <a:pt x="8305" y="4512"/>
                      <a:pt x="8524" y="4547"/>
                      <a:pt x="8790" y="4623"/>
                    </a:cubicBezTo>
                    <a:lnTo>
                      <a:pt x="8873" y="4647"/>
                    </a:lnTo>
                    <a:lnTo>
                      <a:pt x="8915" y="4529"/>
                    </a:lnTo>
                    <a:cubicBezTo>
                      <a:pt x="9856" y="1853"/>
                      <a:pt x="11612" y="192"/>
                      <a:pt x="13500" y="192"/>
                    </a:cubicBezTo>
                    <a:cubicBezTo>
                      <a:pt x="16411" y="192"/>
                      <a:pt x="18780" y="3982"/>
                      <a:pt x="18780" y="8640"/>
                    </a:cubicBezTo>
                    <a:cubicBezTo>
                      <a:pt x="18780" y="8701"/>
                      <a:pt x="18775" y="8761"/>
                      <a:pt x="18769" y="8820"/>
                    </a:cubicBezTo>
                    <a:cubicBezTo>
                      <a:pt x="18764" y="8885"/>
                      <a:pt x="18758" y="8950"/>
                      <a:pt x="18756" y="9017"/>
                    </a:cubicBezTo>
                    <a:lnTo>
                      <a:pt x="18753" y="9158"/>
                    </a:lnTo>
                    <a:lnTo>
                      <a:pt x="18837" y="9204"/>
                    </a:lnTo>
                    <a:cubicBezTo>
                      <a:pt x="20418" y="10086"/>
                      <a:pt x="21480" y="12464"/>
                      <a:pt x="21480" y="15120"/>
                    </a:cubicBezTo>
                    <a:cubicBezTo>
                      <a:pt x="21480" y="18587"/>
                      <a:pt x="19717" y="21408"/>
                      <a:pt x="17550" y="21408"/>
                    </a:cubicBezTo>
                    <a:close/>
                    <a:moveTo>
                      <a:pt x="18876" y="9024"/>
                    </a:moveTo>
                    <a:cubicBezTo>
                      <a:pt x="18879" y="8893"/>
                      <a:pt x="18900" y="8771"/>
                      <a:pt x="18900" y="8640"/>
                    </a:cubicBezTo>
                    <a:cubicBezTo>
                      <a:pt x="18900" y="3869"/>
                      <a:pt x="16482" y="0"/>
                      <a:pt x="13500" y="0"/>
                    </a:cubicBezTo>
                    <a:cubicBezTo>
                      <a:pt x="11478" y="0"/>
                      <a:pt x="9737" y="1801"/>
                      <a:pt x="8811" y="4434"/>
                    </a:cubicBezTo>
                    <a:cubicBezTo>
                      <a:pt x="8580" y="4368"/>
                      <a:pt x="8344" y="4320"/>
                      <a:pt x="8100" y="4320"/>
                    </a:cubicBezTo>
                    <a:cubicBezTo>
                      <a:pt x="6331" y="4320"/>
                      <a:pt x="4842" y="6147"/>
                      <a:pt x="4291" y="8678"/>
                    </a:cubicBezTo>
                    <a:cubicBezTo>
                      <a:pt x="4211" y="8670"/>
                      <a:pt x="4133" y="8640"/>
                      <a:pt x="4050" y="8640"/>
                    </a:cubicBezTo>
                    <a:cubicBezTo>
                      <a:pt x="1814" y="8640"/>
                      <a:pt x="0" y="11543"/>
                      <a:pt x="0" y="15120"/>
                    </a:cubicBezTo>
                    <a:cubicBezTo>
                      <a:pt x="0" y="18698"/>
                      <a:pt x="1814" y="21600"/>
                      <a:pt x="4050" y="21600"/>
                    </a:cubicBezTo>
                    <a:lnTo>
                      <a:pt x="17550" y="21600"/>
                    </a:lnTo>
                    <a:cubicBezTo>
                      <a:pt x="19786" y="21600"/>
                      <a:pt x="21600" y="18698"/>
                      <a:pt x="21600" y="15120"/>
                    </a:cubicBezTo>
                    <a:cubicBezTo>
                      <a:pt x="21600" y="12289"/>
                      <a:pt x="20459" y="9906"/>
                      <a:pt x="18876" y="9024"/>
                    </a:cubicBezTo>
                    <a:close/>
                  </a:path>
                </a:pathLst>
              </a:custGeom>
              <a:solidFill>
                <a:schemeClr val="tx2">
                  <a:lumMod val="40000"/>
                  <a:lumOff val="60000"/>
                </a:schemeClr>
              </a:solidFill>
              <a:ln w="12700" cap="flat">
                <a:noFill/>
                <a:miter lim="400000"/>
              </a:ln>
              <a:effectLst/>
            </p:spPr>
            <p:txBody>
              <a:bodyPr wrap="square" lIns="28575" tIns="28575" rIns="28575" bIns="28575" numCol="1" anchor="ctr">
                <a:noAutofit/>
              </a:bodyPr>
              <a:lstStyle/>
              <a:p>
                <a:pPr defTabSz="128588">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solidFill>
                    <a:schemeClr val="tx2"/>
                  </a:solidFill>
                  <a:latin typeface="微软雅黑" panose="020B0503020204020204" pitchFamily="34" charset="-122"/>
                  <a:ea typeface="微软雅黑" panose="020B0503020204020204" pitchFamily="34" charset="-122"/>
                </a:endParaRPr>
              </a:p>
            </p:txBody>
          </p:sp>
        </p:grpSp>
      </p:grpSp>
      <p:sp>
        <p:nvSpPr>
          <p:cNvPr id="21" name="Oval 30"/>
          <p:cNvSpPr/>
          <p:nvPr/>
        </p:nvSpPr>
        <p:spPr>
          <a:xfrm>
            <a:off x="2106916" y="2538166"/>
            <a:ext cx="715850" cy="7158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2" name="Oval 31"/>
          <p:cNvSpPr/>
          <p:nvPr/>
        </p:nvSpPr>
        <p:spPr>
          <a:xfrm>
            <a:off x="6436303" y="2538166"/>
            <a:ext cx="715850" cy="7158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latin typeface="微软雅黑" panose="020B0503020204020204" pitchFamily="34" charset="-122"/>
              <a:ea typeface="微软雅黑" panose="020B0503020204020204" pitchFamily="34" charset="-122"/>
            </a:endParaRPr>
          </a:p>
        </p:txBody>
      </p:sp>
      <p:sp>
        <p:nvSpPr>
          <p:cNvPr id="23" name="Oval 32"/>
          <p:cNvSpPr/>
          <p:nvPr/>
        </p:nvSpPr>
        <p:spPr>
          <a:xfrm>
            <a:off x="5613784" y="1201735"/>
            <a:ext cx="715850" cy="7158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4" name="Oval 33"/>
          <p:cNvSpPr/>
          <p:nvPr/>
        </p:nvSpPr>
        <p:spPr>
          <a:xfrm>
            <a:off x="4296508" y="1380697"/>
            <a:ext cx="715850" cy="7158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latin typeface="微软雅黑" panose="020B0503020204020204" pitchFamily="34" charset="-122"/>
              <a:ea typeface="微软雅黑" panose="020B0503020204020204" pitchFamily="34" charset="-122"/>
            </a:endParaRPr>
          </a:p>
        </p:txBody>
      </p:sp>
      <p:sp>
        <p:nvSpPr>
          <p:cNvPr id="25" name="Oval 34"/>
          <p:cNvSpPr/>
          <p:nvPr/>
        </p:nvSpPr>
        <p:spPr>
          <a:xfrm>
            <a:off x="4296508" y="3730190"/>
            <a:ext cx="715850" cy="7158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latin typeface="微软雅黑" panose="020B0503020204020204" pitchFamily="34" charset="-122"/>
              <a:ea typeface="微软雅黑" panose="020B0503020204020204" pitchFamily="34" charset="-122"/>
            </a:endParaRPr>
          </a:p>
        </p:txBody>
      </p:sp>
      <p:sp>
        <p:nvSpPr>
          <p:cNvPr id="26" name="Oval 35"/>
          <p:cNvSpPr/>
          <p:nvPr/>
        </p:nvSpPr>
        <p:spPr>
          <a:xfrm>
            <a:off x="3321404" y="1600955"/>
            <a:ext cx="715850" cy="7158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7" name="Oval 36"/>
          <p:cNvSpPr/>
          <p:nvPr/>
        </p:nvSpPr>
        <p:spPr>
          <a:xfrm>
            <a:off x="5386351" y="3751543"/>
            <a:ext cx="715850" cy="7158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8" name="Oval 37"/>
          <p:cNvSpPr/>
          <p:nvPr/>
        </p:nvSpPr>
        <p:spPr>
          <a:xfrm>
            <a:off x="3019962" y="3773746"/>
            <a:ext cx="715850" cy="7158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latin typeface="微软雅黑" panose="020B0503020204020204" pitchFamily="34" charset="-122"/>
              <a:ea typeface="微软雅黑" panose="020B0503020204020204" pitchFamily="34" charset="-122"/>
            </a:endParaRPr>
          </a:p>
        </p:txBody>
      </p:sp>
      <p:sp>
        <p:nvSpPr>
          <p:cNvPr id="29" name="Rectangle 27"/>
          <p:cNvSpPr/>
          <p:nvPr/>
        </p:nvSpPr>
        <p:spPr>
          <a:xfrm>
            <a:off x="4427807" y="3834253"/>
            <a:ext cx="473206" cy="438582"/>
          </a:xfrm>
          <a:prstGeom prst="rect">
            <a:avLst/>
          </a:prstGeom>
        </p:spPr>
        <p:txBody>
          <a:bodyPr wrap="none" anchor="ctr">
            <a:spAutoFit/>
          </a:bodyPr>
          <a:lstStyle/>
          <a:p>
            <a:pPr algn="ctr"/>
            <a:r>
              <a:rPr lang="en-US" sz="2250" dirty="0">
                <a:solidFill>
                  <a:schemeClr val="bg1"/>
                </a:solidFill>
                <a:latin typeface="微软雅黑" panose="020B0503020204020204" pitchFamily="34" charset="-122"/>
                <a:ea typeface="微软雅黑" panose="020B0503020204020204" pitchFamily="34" charset="-122"/>
              </a:rPr>
              <a:t></a:t>
            </a:r>
          </a:p>
        </p:txBody>
      </p:sp>
      <p:sp>
        <p:nvSpPr>
          <p:cNvPr id="30" name="Rectangle 28"/>
          <p:cNvSpPr/>
          <p:nvPr/>
        </p:nvSpPr>
        <p:spPr>
          <a:xfrm>
            <a:off x="3446174" y="1733006"/>
            <a:ext cx="473206" cy="438582"/>
          </a:xfrm>
          <a:prstGeom prst="rect">
            <a:avLst/>
          </a:prstGeom>
        </p:spPr>
        <p:txBody>
          <a:bodyPr wrap="none" anchor="ctr">
            <a:spAutoFit/>
          </a:bodyPr>
          <a:lstStyle/>
          <a:p>
            <a:pPr algn="ctr"/>
            <a:r>
              <a:rPr lang="en-US" sz="2250" dirty="0">
                <a:solidFill>
                  <a:schemeClr val="bg1"/>
                </a:solidFill>
                <a:latin typeface="微软雅黑" panose="020B0503020204020204" pitchFamily="34" charset="-122"/>
                <a:ea typeface="微软雅黑" panose="020B0503020204020204" pitchFamily="34" charset="-122"/>
              </a:rPr>
              <a:t></a:t>
            </a:r>
          </a:p>
        </p:txBody>
      </p:sp>
      <p:sp>
        <p:nvSpPr>
          <p:cNvPr id="31" name="Rectangle 29"/>
          <p:cNvSpPr/>
          <p:nvPr/>
        </p:nvSpPr>
        <p:spPr>
          <a:xfrm>
            <a:off x="2249741" y="2646654"/>
            <a:ext cx="473206" cy="438582"/>
          </a:xfrm>
          <a:prstGeom prst="rect">
            <a:avLst/>
          </a:prstGeom>
        </p:spPr>
        <p:txBody>
          <a:bodyPr wrap="none" anchor="ctr">
            <a:spAutoFit/>
          </a:bodyPr>
          <a:lstStyle/>
          <a:p>
            <a:pPr algn="ctr"/>
            <a:r>
              <a:rPr lang="en-US" sz="2250" dirty="0">
                <a:solidFill>
                  <a:schemeClr val="bg1"/>
                </a:solidFill>
                <a:latin typeface="微软雅黑" panose="020B0503020204020204" pitchFamily="34" charset="-122"/>
                <a:ea typeface="微软雅黑" panose="020B0503020204020204" pitchFamily="34" charset="-122"/>
              </a:rPr>
              <a:t></a:t>
            </a:r>
          </a:p>
        </p:txBody>
      </p:sp>
      <p:sp>
        <p:nvSpPr>
          <p:cNvPr id="32" name="Rectangle 39"/>
          <p:cNvSpPr/>
          <p:nvPr/>
        </p:nvSpPr>
        <p:spPr>
          <a:xfrm>
            <a:off x="5729175" y="1295941"/>
            <a:ext cx="473206" cy="438582"/>
          </a:xfrm>
          <a:prstGeom prst="rect">
            <a:avLst/>
          </a:prstGeom>
        </p:spPr>
        <p:txBody>
          <a:bodyPr wrap="none" anchor="ctr">
            <a:spAutoFit/>
          </a:bodyPr>
          <a:lstStyle/>
          <a:p>
            <a:pPr algn="ctr"/>
            <a:r>
              <a:rPr lang="en-US" sz="2250" dirty="0">
                <a:solidFill>
                  <a:schemeClr val="bg1"/>
                </a:solidFill>
                <a:latin typeface="微软雅黑" panose="020B0503020204020204" pitchFamily="34" charset="-122"/>
                <a:ea typeface="微软雅黑" panose="020B0503020204020204" pitchFamily="34" charset="-122"/>
              </a:rPr>
              <a:t></a:t>
            </a:r>
          </a:p>
        </p:txBody>
      </p:sp>
      <p:sp>
        <p:nvSpPr>
          <p:cNvPr id="33" name="Rectangle 42"/>
          <p:cNvSpPr/>
          <p:nvPr/>
        </p:nvSpPr>
        <p:spPr>
          <a:xfrm>
            <a:off x="6556232" y="2639143"/>
            <a:ext cx="473206" cy="438582"/>
          </a:xfrm>
          <a:prstGeom prst="rect">
            <a:avLst/>
          </a:prstGeom>
        </p:spPr>
        <p:txBody>
          <a:bodyPr wrap="none" anchor="ctr">
            <a:spAutoFit/>
          </a:bodyPr>
          <a:lstStyle/>
          <a:p>
            <a:pPr algn="ctr"/>
            <a:r>
              <a:rPr lang="en-US" sz="2250" dirty="0">
                <a:solidFill>
                  <a:schemeClr val="bg1"/>
                </a:solidFill>
                <a:latin typeface="微软雅黑" panose="020B0503020204020204" pitchFamily="34" charset="-122"/>
                <a:ea typeface="微软雅黑" panose="020B0503020204020204" pitchFamily="34" charset="-122"/>
              </a:rPr>
              <a:t></a:t>
            </a:r>
          </a:p>
        </p:txBody>
      </p:sp>
      <p:sp>
        <p:nvSpPr>
          <p:cNvPr id="34" name="Rectangle 43"/>
          <p:cNvSpPr/>
          <p:nvPr/>
        </p:nvSpPr>
        <p:spPr>
          <a:xfrm>
            <a:off x="3113806" y="3860522"/>
            <a:ext cx="521298" cy="496290"/>
          </a:xfrm>
          <a:prstGeom prst="rect">
            <a:avLst/>
          </a:prstGeom>
        </p:spPr>
        <p:txBody>
          <a:bodyPr wrap="none" anchor="ctr">
            <a:spAutoFit/>
          </a:bodyPr>
          <a:lstStyle/>
          <a:p>
            <a:pPr algn="ctr"/>
            <a:r>
              <a:rPr lang="en-US" sz="2625" dirty="0">
                <a:solidFill>
                  <a:schemeClr val="bg1"/>
                </a:solidFill>
                <a:latin typeface="微软雅黑" panose="020B0503020204020204" pitchFamily="34" charset="-122"/>
                <a:ea typeface="微软雅黑" panose="020B0503020204020204" pitchFamily="34" charset="-122"/>
              </a:rPr>
              <a:t></a:t>
            </a:r>
          </a:p>
        </p:txBody>
      </p:sp>
      <p:sp>
        <p:nvSpPr>
          <p:cNvPr id="35" name="Rectangle 44"/>
          <p:cNvSpPr/>
          <p:nvPr/>
        </p:nvSpPr>
        <p:spPr>
          <a:xfrm>
            <a:off x="4429460" y="1507043"/>
            <a:ext cx="473206" cy="438582"/>
          </a:xfrm>
          <a:prstGeom prst="rect">
            <a:avLst/>
          </a:prstGeom>
        </p:spPr>
        <p:txBody>
          <a:bodyPr wrap="none" anchor="ctr">
            <a:spAutoFit/>
          </a:bodyPr>
          <a:lstStyle/>
          <a:p>
            <a:pPr algn="ctr"/>
            <a:r>
              <a:rPr lang="en-US" sz="2250" dirty="0">
                <a:solidFill>
                  <a:schemeClr val="bg1"/>
                </a:solidFill>
                <a:latin typeface="微软雅黑" panose="020B0503020204020204" pitchFamily="34" charset="-122"/>
                <a:ea typeface="微软雅黑" panose="020B0503020204020204" pitchFamily="34" charset="-122"/>
              </a:rPr>
              <a:t></a:t>
            </a:r>
          </a:p>
        </p:txBody>
      </p:sp>
      <p:sp>
        <p:nvSpPr>
          <p:cNvPr id="36" name="Rectangle 45"/>
          <p:cNvSpPr/>
          <p:nvPr/>
        </p:nvSpPr>
        <p:spPr>
          <a:xfrm>
            <a:off x="5512726" y="3874126"/>
            <a:ext cx="473206" cy="438582"/>
          </a:xfrm>
          <a:prstGeom prst="rect">
            <a:avLst/>
          </a:prstGeom>
        </p:spPr>
        <p:txBody>
          <a:bodyPr wrap="none" anchor="ctr">
            <a:spAutoFit/>
          </a:bodyPr>
          <a:lstStyle/>
          <a:p>
            <a:pPr algn="ctr"/>
            <a:r>
              <a:rPr lang="en-US" sz="2250" dirty="0">
                <a:solidFill>
                  <a:schemeClr val="bg1"/>
                </a:solidFill>
                <a:latin typeface="微软雅黑" panose="020B0503020204020204" pitchFamily="34" charset="-122"/>
                <a:ea typeface="微软雅黑" panose="020B0503020204020204" pitchFamily="34" charset="-122"/>
              </a:rPr>
              <a:t></a:t>
            </a:r>
          </a:p>
        </p:txBody>
      </p:sp>
      <p:sp>
        <p:nvSpPr>
          <p:cNvPr id="37" name="Rectangle 46"/>
          <p:cNvSpPr/>
          <p:nvPr/>
        </p:nvSpPr>
        <p:spPr>
          <a:xfrm>
            <a:off x="4001850" y="2826792"/>
            <a:ext cx="665567" cy="669414"/>
          </a:xfrm>
          <a:prstGeom prst="rect">
            <a:avLst/>
          </a:prstGeom>
        </p:spPr>
        <p:txBody>
          <a:bodyPr wrap="none">
            <a:spAutoFit/>
          </a:bodyPr>
          <a:lstStyle/>
          <a:p>
            <a:pPr algn="ctr"/>
            <a:r>
              <a:rPr lang="en-US" sz="3750" dirty="0">
                <a:solidFill>
                  <a:schemeClr val="accent1"/>
                </a:solidFill>
                <a:latin typeface="微软雅黑" panose="020B0503020204020204" pitchFamily="34" charset="-122"/>
                <a:ea typeface="微软雅黑" panose="020B0503020204020204" pitchFamily="34" charset="-122"/>
              </a:rPr>
              <a:t></a:t>
            </a:r>
          </a:p>
        </p:txBody>
      </p:sp>
      <p:sp>
        <p:nvSpPr>
          <p:cNvPr id="38" name="TextBox 47"/>
          <p:cNvSpPr txBox="1"/>
          <p:nvPr/>
        </p:nvSpPr>
        <p:spPr>
          <a:xfrm>
            <a:off x="4551698" y="2888270"/>
            <a:ext cx="887898" cy="523220"/>
          </a:xfrm>
          <a:prstGeom prst="rect">
            <a:avLst/>
          </a:prstGeom>
          <a:noFill/>
        </p:spPr>
        <p:txBody>
          <a:bodyPr wrap="square" numCol="1" spcCol="457200"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单击编辑标题</a:t>
            </a:r>
          </a:p>
        </p:txBody>
      </p:sp>
      <p:sp>
        <p:nvSpPr>
          <p:cNvPr id="39" name="TextBox 48"/>
          <p:cNvSpPr txBox="1"/>
          <p:nvPr/>
        </p:nvSpPr>
        <p:spPr>
          <a:xfrm>
            <a:off x="6440035" y="1503725"/>
            <a:ext cx="1055924"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49"/>
          <p:cNvSpPr txBox="1"/>
          <p:nvPr/>
        </p:nvSpPr>
        <p:spPr>
          <a:xfrm>
            <a:off x="6448009" y="1268777"/>
            <a:ext cx="545883" cy="265457"/>
          </a:xfrm>
          <a:prstGeom prst="rect">
            <a:avLst/>
          </a:prstGeom>
          <a:noFill/>
        </p:spPr>
        <p:txBody>
          <a:bodyPr wrap="square" numCol="1" spcCol="457200" rtlCol="0" anchor="ctr">
            <a:spAutoFit/>
          </a:bodyPr>
          <a:lstStyle/>
          <a:p>
            <a:r>
              <a:rPr lang="en-US" sz="1125" b="1" dirty="0">
                <a:solidFill>
                  <a:schemeClr val="tx2"/>
                </a:solidFill>
                <a:latin typeface="微软雅黑" panose="020B0503020204020204" pitchFamily="34" charset="-122"/>
                <a:ea typeface="微软雅黑" panose="020B0503020204020204" pitchFamily="34" charset="-122"/>
                <a:cs typeface="Montserrat" charset="0"/>
              </a:rPr>
              <a:t>10K</a:t>
            </a:r>
          </a:p>
        </p:txBody>
      </p:sp>
      <p:sp>
        <p:nvSpPr>
          <p:cNvPr id="41" name="TextBox 50"/>
          <p:cNvSpPr txBox="1"/>
          <p:nvPr/>
        </p:nvSpPr>
        <p:spPr>
          <a:xfrm>
            <a:off x="7237477" y="2823774"/>
            <a:ext cx="1055924"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51"/>
          <p:cNvSpPr txBox="1"/>
          <p:nvPr/>
        </p:nvSpPr>
        <p:spPr>
          <a:xfrm>
            <a:off x="7245451" y="2588827"/>
            <a:ext cx="545883" cy="265457"/>
          </a:xfrm>
          <a:prstGeom prst="rect">
            <a:avLst/>
          </a:prstGeom>
          <a:noFill/>
        </p:spPr>
        <p:txBody>
          <a:bodyPr wrap="square" numCol="1" spcCol="457200" rtlCol="0" anchor="ctr">
            <a:spAutoFit/>
          </a:bodyPr>
          <a:lstStyle/>
          <a:p>
            <a:r>
              <a:rPr lang="en-US" sz="1125" b="1" dirty="0">
                <a:solidFill>
                  <a:schemeClr val="tx2"/>
                </a:solidFill>
                <a:latin typeface="微软雅黑" panose="020B0503020204020204" pitchFamily="34" charset="-122"/>
                <a:ea typeface="微软雅黑" panose="020B0503020204020204" pitchFamily="34" charset="-122"/>
                <a:cs typeface="Montserrat" charset="0"/>
              </a:rPr>
              <a:t>3K</a:t>
            </a:r>
          </a:p>
        </p:txBody>
      </p:sp>
      <p:sp>
        <p:nvSpPr>
          <p:cNvPr id="43" name="TextBox 52"/>
          <p:cNvSpPr txBox="1"/>
          <p:nvPr/>
        </p:nvSpPr>
        <p:spPr>
          <a:xfrm>
            <a:off x="6188617" y="4023655"/>
            <a:ext cx="1055924"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Box 53"/>
          <p:cNvSpPr txBox="1"/>
          <p:nvPr/>
        </p:nvSpPr>
        <p:spPr>
          <a:xfrm>
            <a:off x="6196591" y="3788707"/>
            <a:ext cx="545883" cy="265457"/>
          </a:xfrm>
          <a:prstGeom prst="rect">
            <a:avLst/>
          </a:prstGeom>
          <a:noFill/>
        </p:spPr>
        <p:txBody>
          <a:bodyPr wrap="square" numCol="1" spcCol="457200" rtlCol="0" anchor="ctr">
            <a:spAutoFit/>
          </a:bodyPr>
          <a:lstStyle/>
          <a:p>
            <a:r>
              <a:rPr lang="en-US" sz="1125" b="1" dirty="0">
                <a:solidFill>
                  <a:schemeClr val="tx2"/>
                </a:solidFill>
                <a:latin typeface="微软雅黑" panose="020B0503020204020204" pitchFamily="34" charset="-122"/>
                <a:ea typeface="微软雅黑" panose="020B0503020204020204" pitchFamily="34" charset="-122"/>
                <a:cs typeface="Montserrat" charset="0"/>
              </a:rPr>
              <a:t>30K</a:t>
            </a:r>
          </a:p>
        </p:txBody>
      </p:sp>
      <p:sp>
        <p:nvSpPr>
          <p:cNvPr id="45" name="TextBox 56"/>
          <p:cNvSpPr txBox="1"/>
          <p:nvPr/>
        </p:nvSpPr>
        <p:spPr>
          <a:xfrm>
            <a:off x="4312456" y="4480028"/>
            <a:ext cx="1221190" cy="707886"/>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6" name="TextBox 57"/>
          <p:cNvSpPr txBox="1"/>
          <p:nvPr/>
        </p:nvSpPr>
        <p:spPr>
          <a:xfrm>
            <a:off x="3904776" y="4490270"/>
            <a:ext cx="545883" cy="265457"/>
          </a:xfrm>
          <a:prstGeom prst="rect">
            <a:avLst/>
          </a:prstGeom>
          <a:noFill/>
        </p:spPr>
        <p:txBody>
          <a:bodyPr wrap="square" numCol="1" spcCol="457200" rtlCol="0" anchor="ctr">
            <a:spAutoFit/>
          </a:bodyPr>
          <a:lstStyle/>
          <a:p>
            <a:r>
              <a:rPr lang="en-US" sz="1125" b="1" dirty="0">
                <a:solidFill>
                  <a:schemeClr val="tx2"/>
                </a:solidFill>
                <a:latin typeface="微软雅黑" panose="020B0503020204020204" pitchFamily="34" charset="-122"/>
                <a:ea typeface="微软雅黑" panose="020B0503020204020204" pitchFamily="34" charset="-122"/>
                <a:cs typeface="Montserrat" charset="0"/>
              </a:rPr>
              <a:t>30K</a:t>
            </a:r>
          </a:p>
        </p:txBody>
      </p:sp>
      <p:sp>
        <p:nvSpPr>
          <p:cNvPr id="47" name="TextBox 58"/>
          <p:cNvSpPr txBox="1"/>
          <p:nvPr/>
        </p:nvSpPr>
        <p:spPr>
          <a:xfrm>
            <a:off x="1861949" y="4057155"/>
            <a:ext cx="1055924"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TextBox 59"/>
          <p:cNvSpPr txBox="1"/>
          <p:nvPr/>
        </p:nvSpPr>
        <p:spPr>
          <a:xfrm>
            <a:off x="2371990" y="3822208"/>
            <a:ext cx="545883" cy="265457"/>
          </a:xfrm>
          <a:prstGeom prst="rect">
            <a:avLst/>
          </a:prstGeom>
          <a:noFill/>
        </p:spPr>
        <p:txBody>
          <a:bodyPr wrap="square" numCol="1" spcCol="457200" rtlCol="0" anchor="ctr">
            <a:spAutoFit/>
          </a:bodyPr>
          <a:lstStyle/>
          <a:p>
            <a:pPr algn="r"/>
            <a:r>
              <a:rPr lang="en-US" sz="1125" b="1" dirty="0">
                <a:solidFill>
                  <a:schemeClr val="tx2"/>
                </a:solidFill>
                <a:latin typeface="微软雅黑" panose="020B0503020204020204" pitchFamily="34" charset="-122"/>
                <a:ea typeface="微软雅黑" panose="020B0503020204020204" pitchFamily="34" charset="-122"/>
                <a:cs typeface="Montserrat" charset="0"/>
              </a:rPr>
              <a:t>30K</a:t>
            </a:r>
          </a:p>
        </p:txBody>
      </p:sp>
      <p:sp>
        <p:nvSpPr>
          <p:cNvPr id="49" name="TextBox 60"/>
          <p:cNvSpPr txBox="1"/>
          <p:nvPr/>
        </p:nvSpPr>
        <p:spPr>
          <a:xfrm>
            <a:off x="947545" y="2811091"/>
            <a:ext cx="1055924"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TextBox 61"/>
          <p:cNvSpPr txBox="1"/>
          <p:nvPr/>
        </p:nvSpPr>
        <p:spPr>
          <a:xfrm>
            <a:off x="1457586" y="2576143"/>
            <a:ext cx="545883" cy="265457"/>
          </a:xfrm>
          <a:prstGeom prst="rect">
            <a:avLst/>
          </a:prstGeom>
          <a:noFill/>
        </p:spPr>
        <p:txBody>
          <a:bodyPr wrap="square" numCol="1" spcCol="457200" rtlCol="0" anchor="ctr">
            <a:spAutoFit/>
          </a:bodyPr>
          <a:lstStyle/>
          <a:p>
            <a:pPr algn="r"/>
            <a:r>
              <a:rPr lang="en-US" sz="1125" b="1" dirty="0">
                <a:solidFill>
                  <a:schemeClr val="tx2"/>
                </a:solidFill>
                <a:latin typeface="微软雅黑" panose="020B0503020204020204" pitchFamily="34" charset="-122"/>
                <a:ea typeface="微软雅黑" panose="020B0503020204020204" pitchFamily="34" charset="-122"/>
                <a:cs typeface="Montserrat" charset="0"/>
              </a:rPr>
              <a:t>30K</a:t>
            </a:r>
          </a:p>
        </p:txBody>
      </p:sp>
      <p:sp>
        <p:nvSpPr>
          <p:cNvPr id="51" name="TextBox 62"/>
          <p:cNvSpPr txBox="1"/>
          <p:nvPr/>
        </p:nvSpPr>
        <p:spPr>
          <a:xfrm>
            <a:off x="2127370" y="1863430"/>
            <a:ext cx="1055924"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TextBox 63"/>
          <p:cNvSpPr txBox="1"/>
          <p:nvPr/>
        </p:nvSpPr>
        <p:spPr>
          <a:xfrm>
            <a:off x="2637411" y="1628482"/>
            <a:ext cx="545883" cy="265457"/>
          </a:xfrm>
          <a:prstGeom prst="rect">
            <a:avLst/>
          </a:prstGeom>
          <a:noFill/>
        </p:spPr>
        <p:txBody>
          <a:bodyPr wrap="square" numCol="1" spcCol="457200" rtlCol="0" anchor="ctr">
            <a:spAutoFit/>
          </a:bodyPr>
          <a:lstStyle/>
          <a:p>
            <a:pPr algn="r"/>
            <a:r>
              <a:rPr lang="en-US" sz="1125" b="1" dirty="0">
                <a:solidFill>
                  <a:schemeClr val="tx2"/>
                </a:solidFill>
                <a:latin typeface="微软雅黑" panose="020B0503020204020204" pitchFamily="34" charset="-122"/>
                <a:ea typeface="微软雅黑" panose="020B0503020204020204" pitchFamily="34" charset="-122"/>
                <a:cs typeface="Montserrat" charset="0"/>
              </a:rPr>
              <a:t>30K</a:t>
            </a:r>
          </a:p>
        </p:txBody>
      </p:sp>
      <p:sp>
        <p:nvSpPr>
          <p:cNvPr id="53" name="TextBox 64"/>
          <p:cNvSpPr txBox="1"/>
          <p:nvPr/>
        </p:nvSpPr>
        <p:spPr>
          <a:xfrm>
            <a:off x="2898012" y="817366"/>
            <a:ext cx="1055924"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4" name="TextBox 65"/>
          <p:cNvSpPr txBox="1"/>
          <p:nvPr/>
        </p:nvSpPr>
        <p:spPr>
          <a:xfrm>
            <a:off x="3923082" y="1134622"/>
            <a:ext cx="441170" cy="438582"/>
          </a:xfrm>
          <a:prstGeom prst="rect">
            <a:avLst/>
          </a:prstGeom>
          <a:noFill/>
        </p:spPr>
        <p:txBody>
          <a:bodyPr wrap="square" numCol="1" spcCol="457200" rtlCol="0" anchor="ctr">
            <a:spAutoFit/>
          </a:bodyPr>
          <a:lstStyle/>
          <a:p>
            <a:pPr algn="r"/>
            <a:r>
              <a:rPr lang="en-US" sz="1125" b="1" dirty="0">
                <a:solidFill>
                  <a:schemeClr val="tx2"/>
                </a:solidFill>
                <a:latin typeface="微软雅黑" panose="020B0503020204020204" pitchFamily="34" charset="-122"/>
                <a:ea typeface="微软雅黑" panose="020B0503020204020204" pitchFamily="34" charset="-122"/>
                <a:cs typeface="Montserrat" charset="0"/>
              </a:rPr>
              <a:t>30K</a:t>
            </a:r>
          </a:p>
        </p:txBody>
      </p:sp>
    </p:spTree>
    <p:extLst>
      <p:ext uri="{BB962C8B-B14F-4D97-AF65-F5344CB8AC3E}">
        <p14:creationId xmlns:p14="http://schemas.microsoft.com/office/powerpoint/2010/main" val="2736620005"/>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animEffect transition="in" filter="fade">
                                      <p:cBhvr>
                                        <p:cTn id="41" dur="500"/>
                                        <p:tgtEl>
                                          <p:spTgt spid="33"/>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Effect transition="in" filter="fade">
                                      <p:cBhvr>
                                        <p:cTn id="46" dur="500"/>
                                        <p:tgtEl>
                                          <p:spTgt spid="41"/>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500" fill="hold"/>
                                        <p:tgtEl>
                                          <p:spTgt spid="42"/>
                                        </p:tgtEl>
                                        <p:attrNameLst>
                                          <p:attrName>ppt_w</p:attrName>
                                        </p:attrNameLst>
                                      </p:cBhvr>
                                      <p:tavLst>
                                        <p:tav tm="0">
                                          <p:val>
                                            <p:fltVal val="0"/>
                                          </p:val>
                                        </p:tav>
                                        <p:tav tm="100000">
                                          <p:val>
                                            <p:strVal val="#ppt_w"/>
                                          </p:val>
                                        </p:tav>
                                      </p:tavLst>
                                    </p:anim>
                                    <p:anim calcmode="lin" valueType="num">
                                      <p:cBhvr>
                                        <p:cTn id="50" dur="500" fill="hold"/>
                                        <p:tgtEl>
                                          <p:spTgt spid="42"/>
                                        </p:tgtEl>
                                        <p:attrNameLst>
                                          <p:attrName>ppt_h</p:attrName>
                                        </p:attrNameLst>
                                      </p:cBhvr>
                                      <p:tavLst>
                                        <p:tav tm="0">
                                          <p:val>
                                            <p:fltVal val="0"/>
                                          </p:val>
                                        </p:tav>
                                        <p:tav tm="100000">
                                          <p:val>
                                            <p:strVal val="#ppt_h"/>
                                          </p:val>
                                        </p:tav>
                                      </p:tavLst>
                                    </p:anim>
                                    <p:animEffect transition="in" filter="fade">
                                      <p:cBhvr>
                                        <p:cTn id="51" dur="500"/>
                                        <p:tgtEl>
                                          <p:spTgt spid="4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500" fill="hold"/>
                                        <p:tgtEl>
                                          <p:spTgt spid="31"/>
                                        </p:tgtEl>
                                        <p:attrNameLst>
                                          <p:attrName>ppt_w</p:attrName>
                                        </p:attrNameLst>
                                      </p:cBhvr>
                                      <p:tavLst>
                                        <p:tav tm="0">
                                          <p:val>
                                            <p:fltVal val="0"/>
                                          </p:val>
                                        </p:tav>
                                        <p:tav tm="100000">
                                          <p:val>
                                            <p:strVal val="#ppt_w"/>
                                          </p:val>
                                        </p:tav>
                                      </p:tavLst>
                                    </p:anim>
                                    <p:anim calcmode="lin" valueType="num">
                                      <p:cBhvr>
                                        <p:cTn id="60" dur="500" fill="hold"/>
                                        <p:tgtEl>
                                          <p:spTgt spid="31"/>
                                        </p:tgtEl>
                                        <p:attrNameLst>
                                          <p:attrName>ppt_h</p:attrName>
                                        </p:attrNameLst>
                                      </p:cBhvr>
                                      <p:tavLst>
                                        <p:tav tm="0">
                                          <p:val>
                                            <p:fltVal val="0"/>
                                          </p:val>
                                        </p:tav>
                                        <p:tav tm="100000">
                                          <p:val>
                                            <p:strVal val="#ppt_h"/>
                                          </p:val>
                                        </p:tav>
                                      </p:tavLst>
                                    </p:anim>
                                    <p:animEffect transition="in" filter="fade">
                                      <p:cBhvr>
                                        <p:cTn id="61" dur="500"/>
                                        <p:tgtEl>
                                          <p:spTgt spid="31"/>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 calcmode="lin" valueType="num">
                                      <p:cBhvr>
                                        <p:cTn id="64" dur="500" fill="hold"/>
                                        <p:tgtEl>
                                          <p:spTgt spid="49"/>
                                        </p:tgtEl>
                                        <p:attrNameLst>
                                          <p:attrName>ppt_w</p:attrName>
                                        </p:attrNameLst>
                                      </p:cBhvr>
                                      <p:tavLst>
                                        <p:tav tm="0">
                                          <p:val>
                                            <p:fltVal val="0"/>
                                          </p:val>
                                        </p:tav>
                                        <p:tav tm="100000">
                                          <p:val>
                                            <p:strVal val="#ppt_w"/>
                                          </p:val>
                                        </p:tav>
                                      </p:tavLst>
                                    </p:anim>
                                    <p:anim calcmode="lin" valueType="num">
                                      <p:cBhvr>
                                        <p:cTn id="65" dur="500" fill="hold"/>
                                        <p:tgtEl>
                                          <p:spTgt spid="49"/>
                                        </p:tgtEl>
                                        <p:attrNameLst>
                                          <p:attrName>ppt_h</p:attrName>
                                        </p:attrNameLst>
                                      </p:cBhvr>
                                      <p:tavLst>
                                        <p:tav tm="0">
                                          <p:val>
                                            <p:fltVal val="0"/>
                                          </p:val>
                                        </p:tav>
                                        <p:tav tm="100000">
                                          <p:val>
                                            <p:strVal val="#ppt_h"/>
                                          </p:val>
                                        </p:tav>
                                      </p:tavLst>
                                    </p:anim>
                                    <p:animEffect transition="in" filter="fade">
                                      <p:cBhvr>
                                        <p:cTn id="66" dur="500"/>
                                        <p:tgtEl>
                                          <p:spTgt spid="49"/>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p:cTn id="69" dur="500" fill="hold"/>
                                        <p:tgtEl>
                                          <p:spTgt spid="50"/>
                                        </p:tgtEl>
                                        <p:attrNameLst>
                                          <p:attrName>ppt_w</p:attrName>
                                        </p:attrNameLst>
                                      </p:cBhvr>
                                      <p:tavLst>
                                        <p:tav tm="0">
                                          <p:val>
                                            <p:fltVal val="0"/>
                                          </p:val>
                                        </p:tav>
                                        <p:tav tm="100000">
                                          <p:val>
                                            <p:strVal val="#ppt_w"/>
                                          </p:val>
                                        </p:tav>
                                      </p:tavLst>
                                    </p:anim>
                                    <p:anim calcmode="lin" valueType="num">
                                      <p:cBhvr>
                                        <p:cTn id="70" dur="500" fill="hold"/>
                                        <p:tgtEl>
                                          <p:spTgt spid="50"/>
                                        </p:tgtEl>
                                        <p:attrNameLst>
                                          <p:attrName>ppt_h</p:attrName>
                                        </p:attrNameLst>
                                      </p:cBhvr>
                                      <p:tavLst>
                                        <p:tav tm="0">
                                          <p:val>
                                            <p:fltVal val="0"/>
                                          </p:val>
                                        </p:tav>
                                        <p:tav tm="100000">
                                          <p:val>
                                            <p:strVal val="#ppt_h"/>
                                          </p:val>
                                        </p:tav>
                                      </p:tavLst>
                                    </p:anim>
                                    <p:animEffect transition="in" filter="fade">
                                      <p:cBhvr>
                                        <p:cTn id="71" dur="500"/>
                                        <p:tgtEl>
                                          <p:spTgt spid="50"/>
                                        </p:tgtEl>
                                      </p:cBhvr>
                                    </p:animEffect>
                                  </p:childTnLst>
                                </p:cTn>
                              </p:par>
                              <p:par>
                                <p:cTn id="72" presetID="53" presetClass="entr" presetSubtype="16" fill="hold" nodeType="with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500"/>
                                        <p:tgtEl>
                                          <p:spTgt spid="2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500"/>
                                        <p:tgtEl>
                                          <p:spTgt spid="32"/>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500"/>
                                        <p:tgtEl>
                                          <p:spTgt spid="3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fade">
                                      <p:cBhvr>
                                        <p:cTn id="90" dur="500"/>
                                        <p:tgtEl>
                                          <p:spTgt spid="4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fade">
                                      <p:cBhvr>
                                        <p:cTn id="93" dur="500"/>
                                        <p:tgtEl>
                                          <p:spTgt spid="2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500"/>
                                        <p:tgtEl>
                                          <p:spTgt spid="3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fade">
                                      <p:cBhvr>
                                        <p:cTn id="99" dur="500"/>
                                        <p:tgtEl>
                                          <p:spTgt spid="4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8"/>
                                        </p:tgtEl>
                                        <p:attrNameLst>
                                          <p:attrName>style.visibility</p:attrName>
                                        </p:attrNameLst>
                                      </p:cBhvr>
                                      <p:to>
                                        <p:strVal val="visible"/>
                                      </p:to>
                                    </p:set>
                                    <p:animEffect transition="in" filter="fade">
                                      <p:cBhvr>
                                        <p:cTn id="102" dur="500"/>
                                        <p:tgtEl>
                                          <p:spTgt spid="48"/>
                                        </p:tgtEl>
                                      </p:cBhvr>
                                    </p:animEffect>
                                  </p:childTnLst>
                                </p:cTn>
                              </p:par>
                              <p:par>
                                <p:cTn id="103" presetID="10" presetClass="entr" presetSubtype="0" fill="hold" nodeType="withEffect">
                                  <p:stCondLst>
                                    <p:cond delay="0"/>
                                  </p:stCondLst>
                                  <p:childTnLst>
                                    <p:set>
                                      <p:cBhvr>
                                        <p:cTn id="104" dur="1" fill="hold">
                                          <p:stCondLst>
                                            <p:cond delay="0"/>
                                          </p:stCondLst>
                                        </p:cTn>
                                        <p:tgtEl>
                                          <p:spTgt spid="9"/>
                                        </p:tgtEl>
                                        <p:attrNameLst>
                                          <p:attrName>style.visibility</p:attrName>
                                        </p:attrNameLst>
                                      </p:cBhvr>
                                      <p:to>
                                        <p:strVal val="visible"/>
                                      </p:to>
                                    </p:set>
                                    <p:animEffect transition="in" filter="fade">
                                      <p:cBhvr>
                                        <p:cTn id="105" dur="500"/>
                                        <p:tgtEl>
                                          <p:spTgt spid="9"/>
                                        </p:tgtEl>
                                      </p:cBhvr>
                                    </p:animEffect>
                                  </p:childTnLst>
                                </p:cTn>
                              </p:par>
                            </p:childTnLst>
                          </p:cTn>
                        </p:par>
                      </p:childTnLst>
                    </p:cTn>
                  </p:par>
                  <p:par>
                    <p:cTn id="106" fill="hold">
                      <p:stCondLst>
                        <p:cond delay="indefinite"/>
                      </p:stCondLst>
                      <p:childTnLst>
                        <p:par>
                          <p:cTn id="107" fill="hold">
                            <p:stCondLst>
                              <p:cond delay="0"/>
                            </p:stCondLst>
                            <p:childTnLst>
                              <p:par>
                                <p:cTn id="108" presetID="12" presetClass="entr" presetSubtype="4" fill="hold" grpId="0" nodeType="clickEffect">
                                  <p:stCondLst>
                                    <p:cond delay="0"/>
                                  </p:stCondLst>
                                  <p:childTnLst>
                                    <p:set>
                                      <p:cBhvr>
                                        <p:cTn id="109" dur="1" fill="hold">
                                          <p:stCondLst>
                                            <p:cond delay="0"/>
                                          </p:stCondLst>
                                        </p:cTn>
                                        <p:tgtEl>
                                          <p:spTgt spid="24"/>
                                        </p:tgtEl>
                                        <p:attrNameLst>
                                          <p:attrName>style.visibility</p:attrName>
                                        </p:attrNameLst>
                                      </p:cBhvr>
                                      <p:to>
                                        <p:strVal val="visible"/>
                                      </p:to>
                                    </p:set>
                                    <p:anim calcmode="lin" valueType="num">
                                      <p:cBhvr additive="base">
                                        <p:cTn id="110" dur="500"/>
                                        <p:tgtEl>
                                          <p:spTgt spid="24"/>
                                        </p:tgtEl>
                                        <p:attrNameLst>
                                          <p:attrName>ppt_y</p:attrName>
                                        </p:attrNameLst>
                                      </p:cBhvr>
                                      <p:tavLst>
                                        <p:tav tm="0">
                                          <p:val>
                                            <p:strVal val="#ppt_y+#ppt_h*1.125000"/>
                                          </p:val>
                                        </p:tav>
                                        <p:tav tm="100000">
                                          <p:val>
                                            <p:strVal val="#ppt_y"/>
                                          </p:val>
                                        </p:tav>
                                      </p:tavLst>
                                    </p:anim>
                                    <p:animEffect transition="in" filter="wipe(up)">
                                      <p:cBhvr>
                                        <p:cTn id="111" dur="500"/>
                                        <p:tgtEl>
                                          <p:spTgt spid="24"/>
                                        </p:tgtEl>
                                      </p:cBhvr>
                                    </p:animEffect>
                                  </p:childTnLst>
                                </p:cTn>
                              </p:par>
                              <p:par>
                                <p:cTn id="112" presetID="12" presetClass="entr" presetSubtype="4" fill="hold" grpId="0" nodeType="withEffect">
                                  <p:stCondLst>
                                    <p:cond delay="0"/>
                                  </p:stCondLst>
                                  <p:childTnLst>
                                    <p:set>
                                      <p:cBhvr>
                                        <p:cTn id="113" dur="1" fill="hold">
                                          <p:stCondLst>
                                            <p:cond delay="0"/>
                                          </p:stCondLst>
                                        </p:cTn>
                                        <p:tgtEl>
                                          <p:spTgt spid="35"/>
                                        </p:tgtEl>
                                        <p:attrNameLst>
                                          <p:attrName>style.visibility</p:attrName>
                                        </p:attrNameLst>
                                      </p:cBhvr>
                                      <p:to>
                                        <p:strVal val="visible"/>
                                      </p:to>
                                    </p:set>
                                    <p:anim calcmode="lin" valueType="num">
                                      <p:cBhvr additive="base">
                                        <p:cTn id="114" dur="500"/>
                                        <p:tgtEl>
                                          <p:spTgt spid="35"/>
                                        </p:tgtEl>
                                        <p:attrNameLst>
                                          <p:attrName>ppt_y</p:attrName>
                                        </p:attrNameLst>
                                      </p:cBhvr>
                                      <p:tavLst>
                                        <p:tav tm="0">
                                          <p:val>
                                            <p:strVal val="#ppt_y+#ppt_h*1.125000"/>
                                          </p:val>
                                        </p:tav>
                                        <p:tav tm="100000">
                                          <p:val>
                                            <p:strVal val="#ppt_y"/>
                                          </p:val>
                                        </p:tav>
                                      </p:tavLst>
                                    </p:anim>
                                    <p:animEffect transition="in" filter="wipe(up)">
                                      <p:cBhvr>
                                        <p:cTn id="115" dur="500"/>
                                        <p:tgtEl>
                                          <p:spTgt spid="35"/>
                                        </p:tgtEl>
                                      </p:cBhvr>
                                    </p:animEffect>
                                  </p:childTnLst>
                                </p:cTn>
                              </p:par>
                              <p:par>
                                <p:cTn id="116" presetID="12" presetClass="entr" presetSubtype="4" fill="hold" grpId="0" nodeType="withEffect">
                                  <p:stCondLst>
                                    <p:cond delay="0"/>
                                  </p:stCondLst>
                                  <p:childTnLst>
                                    <p:set>
                                      <p:cBhvr>
                                        <p:cTn id="117" dur="1" fill="hold">
                                          <p:stCondLst>
                                            <p:cond delay="0"/>
                                          </p:stCondLst>
                                        </p:cTn>
                                        <p:tgtEl>
                                          <p:spTgt spid="53"/>
                                        </p:tgtEl>
                                        <p:attrNameLst>
                                          <p:attrName>style.visibility</p:attrName>
                                        </p:attrNameLst>
                                      </p:cBhvr>
                                      <p:to>
                                        <p:strVal val="visible"/>
                                      </p:to>
                                    </p:set>
                                    <p:anim calcmode="lin" valueType="num">
                                      <p:cBhvr additive="base">
                                        <p:cTn id="118" dur="500"/>
                                        <p:tgtEl>
                                          <p:spTgt spid="53"/>
                                        </p:tgtEl>
                                        <p:attrNameLst>
                                          <p:attrName>ppt_y</p:attrName>
                                        </p:attrNameLst>
                                      </p:cBhvr>
                                      <p:tavLst>
                                        <p:tav tm="0">
                                          <p:val>
                                            <p:strVal val="#ppt_y+#ppt_h*1.125000"/>
                                          </p:val>
                                        </p:tav>
                                        <p:tav tm="100000">
                                          <p:val>
                                            <p:strVal val="#ppt_y"/>
                                          </p:val>
                                        </p:tav>
                                      </p:tavLst>
                                    </p:anim>
                                    <p:animEffect transition="in" filter="wipe(up)">
                                      <p:cBhvr>
                                        <p:cTn id="119" dur="500"/>
                                        <p:tgtEl>
                                          <p:spTgt spid="53"/>
                                        </p:tgtEl>
                                      </p:cBhvr>
                                    </p:animEffect>
                                  </p:childTnLst>
                                </p:cTn>
                              </p:par>
                              <p:par>
                                <p:cTn id="120" presetID="12" presetClass="entr" presetSubtype="4" fill="hold" grpId="0" nodeType="withEffect">
                                  <p:stCondLst>
                                    <p:cond delay="0"/>
                                  </p:stCondLst>
                                  <p:childTnLst>
                                    <p:set>
                                      <p:cBhvr>
                                        <p:cTn id="121" dur="1" fill="hold">
                                          <p:stCondLst>
                                            <p:cond delay="0"/>
                                          </p:stCondLst>
                                        </p:cTn>
                                        <p:tgtEl>
                                          <p:spTgt spid="54"/>
                                        </p:tgtEl>
                                        <p:attrNameLst>
                                          <p:attrName>style.visibility</p:attrName>
                                        </p:attrNameLst>
                                      </p:cBhvr>
                                      <p:to>
                                        <p:strVal val="visible"/>
                                      </p:to>
                                    </p:set>
                                    <p:anim calcmode="lin" valueType="num">
                                      <p:cBhvr additive="base">
                                        <p:cTn id="122" dur="500"/>
                                        <p:tgtEl>
                                          <p:spTgt spid="54"/>
                                        </p:tgtEl>
                                        <p:attrNameLst>
                                          <p:attrName>ppt_y</p:attrName>
                                        </p:attrNameLst>
                                      </p:cBhvr>
                                      <p:tavLst>
                                        <p:tav tm="0">
                                          <p:val>
                                            <p:strVal val="#ppt_y+#ppt_h*1.125000"/>
                                          </p:val>
                                        </p:tav>
                                        <p:tav tm="100000">
                                          <p:val>
                                            <p:strVal val="#ppt_y"/>
                                          </p:val>
                                        </p:tav>
                                      </p:tavLst>
                                    </p:anim>
                                    <p:animEffect transition="in" filter="wipe(up)">
                                      <p:cBhvr>
                                        <p:cTn id="123" dur="500"/>
                                        <p:tgtEl>
                                          <p:spTgt spid="54"/>
                                        </p:tgtEl>
                                      </p:cBhvr>
                                    </p:animEffect>
                                  </p:childTnLst>
                                </p:cTn>
                              </p:par>
                              <p:par>
                                <p:cTn id="124" presetID="12" presetClass="entr" presetSubtype="1" fill="hold" grpId="0" nodeType="withEffect">
                                  <p:stCondLst>
                                    <p:cond delay="0"/>
                                  </p:stCondLst>
                                  <p:childTnLst>
                                    <p:set>
                                      <p:cBhvr>
                                        <p:cTn id="125" dur="1" fill="hold">
                                          <p:stCondLst>
                                            <p:cond delay="0"/>
                                          </p:stCondLst>
                                        </p:cTn>
                                        <p:tgtEl>
                                          <p:spTgt spid="45"/>
                                        </p:tgtEl>
                                        <p:attrNameLst>
                                          <p:attrName>style.visibility</p:attrName>
                                        </p:attrNameLst>
                                      </p:cBhvr>
                                      <p:to>
                                        <p:strVal val="visible"/>
                                      </p:to>
                                    </p:set>
                                    <p:anim calcmode="lin" valueType="num">
                                      <p:cBhvr additive="base">
                                        <p:cTn id="126" dur="500"/>
                                        <p:tgtEl>
                                          <p:spTgt spid="45"/>
                                        </p:tgtEl>
                                        <p:attrNameLst>
                                          <p:attrName>ppt_y</p:attrName>
                                        </p:attrNameLst>
                                      </p:cBhvr>
                                      <p:tavLst>
                                        <p:tav tm="0">
                                          <p:val>
                                            <p:strVal val="#ppt_y-#ppt_h*1.125000"/>
                                          </p:val>
                                        </p:tav>
                                        <p:tav tm="100000">
                                          <p:val>
                                            <p:strVal val="#ppt_y"/>
                                          </p:val>
                                        </p:tav>
                                      </p:tavLst>
                                    </p:anim>
                                    <p:animEffect transition="in" filter="wipe(down)">
                                      <p:cBhvr>
                                        <p:cTn id="127" dur="500"/>
                                        <p:tgtEl>
                                          <p:spTgt spid="45"/>
                                        </p:tgtEl>
                                      </p:cBhvr>
                                    </p:animEffect>
                                  </p:childTnLst>
                                </p:cTn>
                              </p:par>
                              <p:par>
                                <p:cTn id="128" presetID="12" presetClass="entr" presetSubtype="1" fill="hold" grpId="0" nodeType="withEffect">
                                  <p:stCondLst>
                                    <p:cond delay="0"/>
                                  </p:stCondLst>
                                  <p:childTnLst>
                                    <p:set>
                                      <p:cBhvr>
                                        <p:cTn id="129" dur="1" fill="hold">
                                          <p:stCondLst>
                                            <p:cond delay="0"/>
                                          </p:stCondLst>
                                        </p:cTn>
                                        <p:tgtEl>
                                          <p:spTgt spid="46"/>
                                        </p:tgtEl>
                                        <p:attrNameLst>
                                          <p:attrName>style.visibility</p:attrName>
                                        </p:attrNameLst>
                                      </p:cBhvr>
                                      <p:to>
                                        <p:strVal val="visible"/>
                                      </p:to>
                                    </p:set>
                                    <p:anim calcmode="lin" valueType="num">
                                      <p:cBhvr additive="base">
                                        <p:cTn id="130" dur="500"/>
                                        <p:tgtEl>
                                          <p:spTgt spid="46"/>
                                        </p:tgtEl>
                                        <p:attrNameLst>
                                          <p:attrName>ppt_y</p:attrName>
                                        </p:attrNameLst>
                                      </p:cBhvr>
                                      <p:tavLst>
                                        <p:tav tm="0">
                                          <p:val>
                                            <p:strVal val="#ppt_y-#ppt_h*1.125000"/>
                                          </p:val>
                                        </p:tav>
                                        <p:tav tm="100000">
                                          <p:val>
                                            <p:strVal val="#ppt_y"/>
                                          </p:val>
                                        </p:tav>
                                      </p:tavLst>
                                    </p:anim>
                                    <p:animEffect transition="in" filter="wipe(down)">
                                      <p:cBhvr>
                                        <p:cTn id="131" dur="500"/>
                                        <p:tgtEl>
                                          <p:spTgt spid="46"/>
                                        </p:tgtEl>
                                      </p:cBhvr>
                                    </p:animEffect>
                                  </p:childTnLst>
                                </p:cTn>
                              </p:par>
                              <p:par>
                                <p:cTn id="132" presetID="12" presetClass="entr" presetSubtype="1" fill="hold" grpId="0" nodeType="withEffect">
                                  <p:stCondLst>
                                    <p:cond delay="0"/>
                                  </p:stCondLst>
                                  <p:childTnLst>
                                    <p:set>
                                      <p:cBhvr>
                                        <p:cTn id="133" dur="1" fill="hold">
                                          <p:stCondLst>
                                            <p:cond delay="0"/>
                                          </p:stCondLst>
                                        </p:cTn>
                                        <p:tgtEl>
                                          <p:spTgt spid="25"/>
                                        </p:tgtEl>
                                        <p:attrNameLst>
                                          <p:attrName>style.visibility</p:attrName>
                                        </p:attrNameLst>
                                      </p:cBhvr>
                                      <p:to>
                                        <p:strVal val="visible"/>
                                      </p:to>
                                    </p:set>
                                    <p:anim calcmode="lin" valueType="num">
                                      <p:cBhvr additive="base">
                                        <p:cTn id="134" dur="500"/>
                                        <p:tgtEl>
                                          <p:spTgt spid="25"/>
                                        </p:tgtEl>
                                        <p:attrNameLst>
                                          <p:attrName>ppt_y</p:attrName>
                                        </p:attrNameLst>
                                      </p:cBhvr>
                                      <p:tavLst>
                                        <p:tav tm="0">
                                          <p:val>
                                            <p:strVal val="#ppt_y-#ppt_h*1.125000"/>
                                          </p:val>
                                        </p:tav>
                                        <p:tav tm="100000">
                                          <p:val>
                                            <p:strVal val="#ppt_y"/>
                                          </p:val>
                                        </p:tav>
                                      </p:tavLst>
                                    </p:anim>
                                    <p:animEffect transition="in" filter="wipe(down)">
                                      <p:cBhvr>
                                        <p:cTn id="135" dur="500"/>
                                        <p:tgtEl>
                                          <p:spTgt spid="25"/>
                                        </p:tgtEl>
                                      </p:cBhvr>
                                    </p:animEffect>
                                  </p:childTnLst>
                                </p:cTn>
                              </p:par>
                              <p:par>
                                <p:cTn id="136" presetID="12" presetClass="entr" presetSubtype="1" fill="hold" grpId="0" nodeType="withEffect">
                                  <p:stCondLst>
                                    <p:cond delay="0"/>
                                  </p:stCondLst>
                                  <p:childTnLst>
                                    <p:set>
                                      <p:cBhvr>
                                        <p:cTn id="137" dur="1" fill="hold">
                                          <p:stCondLst>
                                            <p:cond delay="0"/>
                                          </p:stCondLst>
                                        </p:cTn>
                                        <p:tgtEl>
                                          <p:spTgt spid="29"/>
                                        </p:tgtEl>
                                        <p:attrNameLst>
                                          <p:attrName>style.visibility</p:attrName>
                                        </p:attrNameLst>
                                      </p:cBhvr>
                                      <p:to>
                                        <p:strVal val="visible"/>
                                      </p:to>
                                    </p:set>
                                    <p:anim calcmode="lin" valueType="num">
                                      <p:cBhvr additive="base">
                                        <p:cTn id="138" dur="500"/>
                                        <p:tgtEl>
                                          <p:spTgt spid="29"/>
                                        </p:tgtEl>
                                        <p:attrNameLst>
                                          <p:attrName>ppt_y</p:attrName>
                                        </p:attrNameLst>
                                      </p:cBhvr>
                                      <p:tavLst>
                                        <p:tav tm="0">
                                          <p:val>
                                            <p:strVal val="#ppt_y-#ppt_h*1.125000"/>
                                          </p:val>
                                        </p:tav>
                                        <p:tav tm="100000">
                                          <p:val>
                                            <p:strVal val="#ppt_y"/>
                                          </p:val>
                                        </p:tav>
                                      </p:tavLst>
                                    </p:anim>
                                    <p:animEffect transition="in" filter="wipe(down)">
                                      <p:cBhvr>
                                        <p:cTn id="139" dur="500"/>
                                        <p:tgtEl>
                                          <p:spTgt spid="29"/>
                                        </p:tgtEl>
                                      </p:cBhvr>
                                    </p:animEffect>
                                  </p:childTnLst>
                                </p:cTn>
                              </p:par>
                              <p:par>
                                <p:cTn id="140" presetID="16" presetClass="entr" presetSubtype="42" fill="hold" nodeType="withEffect">
                                  <p:stCondLst>
                                    <p:cond delay="0"/>
                                  </p:stCondLst>
                                  <p:childTnLst>
                                    <p:set>
                                      <p:cBhvr>
                                        <p:cTn id="141" dur="1" fill="hold">
                                          <p:stCondLst>
                                            <p:cond delay="0"/>
                                          </p:stCondLst>
                                        </p:cTn>
                                        <p:tgtEl>
                                          <p:spTgt spid="6"/>
                                        </p:tgtEl>
                                        <p:attrNameLst>
                                          <p:attrName>style.visibility</p:attrName>
                                        </p:attrNameLst>
                                      </p:cBhvr>
                                      <p:to>
                                        <p:strVal val="visible"/>
                                      </p:to>
                                    </p:set>
                                    <p:animEffect transition="in" filter="barn(outHorizontal)">
                                      <p:cBhvr>
                                        <p:cTn id="142" dur="500"/>
                                        <p:tgtEl>
                                          <p:spTgt spid="6"/>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27"/>
                                        </p:tgtEl>
                                        <p:attrNameLst>
                                          <p:attrName>style.visibility</p:attrName>
                                        </p:attrNameLst>
                                      </p:cBhvr>
                                      <p:to>
                                        <p:strVal val="visible"/>
                                      </p:to>
                                    </p:set>
                                    <p:animEffect transition="in" filter="fade">
                                      <p:cBhvr>
                                        <p:cTn id="147" dur="500"/>
                                        <p:tgtEl>
                                          <p:spTgt spid="27"/>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36"/>
                                        </p:tgtEl>
                                        <p:attrNameLst>
                                          <p:attrName>style.visibility</p:attrName>
                                        </p:attrNameLst>
                                      </p:cBhvr>
                                      <p:to>
                                        <p:strVal val="visible"/>
                                      </p:to>
                                    </p:set>
                                    <p:animEffect transition="in" filter="fade">
                                      <p:cBhvr>
                                        <p:cTn id="150" dur="500"/>
                                        <p:tgtEl>
                                          <p:spTgt spid="36"/>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43"/>
                                        </p:tgtEl>
                                        <p:attrNameLst>
                                          <p:attrName>style.visibility</p:attrName>
                                        </p:attrNameLst>
                                      </p:cBhvr>
                                      <p:to>
                                        <p:strVal val="visible"/>
                                      </p:to>
                                    </p:set>
                                    <p:animEffect transition="in" filter="fade">
                                      <p:cBhvr>
                                        <p:cTn id="153" dur="500"/>
                                        <p:tgtEl>
                                          <p:spTgt spid="43"/>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44"/>
                                        </p:tgtEl>
                                        <p:attrNameLst>
                                          <p:attrName>style.visibility</p:attrName>
                                        </p:attrNameLst>
                                      </p:cBhvr>
                                      <p:to>
                                        <p:strVal val="visible"/>
                                      </p:to>
                                    </p:set>
                                    <p:animEffect transition="in" filter="fade">
                                      <p:cBhvr>
                                        <p:cTn id="156" dur="500"/>
                                        <p:tgtEl>
                                          <p:spTgt spid="44"/>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52"/>
                                        </p:tgtEl>
                                        <p:attrNameLst>
                                          <p:attrName>style.visibility</p:attrName>
                                        </p:attrNameLst>
                                      </p:cBhvr>
                                      <p:to>
                                        <p:strVal val="visible"/>
                                      </p:to>
                                    </p:set>
                                    <p:animEffect transition="in" filter="fade">
                                      <p:cBhvr>
                                        <p:cTn id="159" dur="500"/>
                                        <p:tgtEl>
                                          <p:spTgt spid="52"/>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51"/>
                                        </p:tgtEl>
                                        <p:attrNameLst>
                                          <p:attrName>style.visibility</p:attrName>
                                        </p:attrNameLst>
                                      </p:cBhvr>
                                      <p:to>
                                        <p:strVal val="visible"/>
                                      </p:to>
                                    </p:set>
                                    <p:animEffect transition="in" filter="fade">
                                      <p:cBhvr>
                                        <p:cTn id="162" dur="500"/>
                                        <p:tgtEl>
                                          <p:spTgt spid="51"/>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26"/>
                                        </p:tgtEl>
                                        <p:attrNameLst>
                                          <p:attrName>style.visibility</p:attrName>
                                        </p:attrNameLst>
                                      </p:cBhvr>
                                      <p:to>
                                        <p:strVal val="visible"/>
                                      </p:to>
                                    </p:set>
                                    <p:animEffect transition="in" filter="fade">
                                      <p:cBhvr>
                                        <p:cTn id="165" dur="500"/>
                                        <p:tgtEl>
                                          <p:spTgt spid="26"/>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30"/>
                                        </p:tgtEl>
                                        <p:attrNameLst>
                                          <p:attrName>style.visibility</p:attrName>
                                        </p:attrNameLst>
                                      </p:cBhvr>
                                      <p:to>
                                        <p:strVal val="visible"/>
                                      </p:to>
                                    </p:set>
                                    <p:animEffect transition="in" filter="fade">
                                      <p:cBhvr>
                                        <p:cTn id="168" dur="500"/>
                                        <p:tgtEl>
                                          <p:spTgt spid="30"/>
                                        </p:tgtEl>
                                      </p:cBhvr>
                                    </p:animEffect>
                                  </p:childTnLst>
                                </p:cTn>
                              </p:par>
                              <p:par>
                                <p:cTn id="169" presetID="10" presetClass="entr" presetSubtype="0" fill="hold" nodeType="withEffect">
                                  <p:stCondLst>
                                    <p:cond delay="0"/>
                                  </p:stCondLst>
                                  <p:childTnLst>
                                    <p:set>
                                      <p:cBhvr>
                                        <p:cTn id="170" dur="1" fill="hold">
                                          <p:stCondLst>
                                            <p:cond delay="0"/>
                                          </p:stCondLst>
                                        </p:cTn>
                                        <p:tgtEl>
                                          <p:spTgt spid="8"/>
                                        </p:tgtEl>
                                        <p:attrNameLst>
                                          <p:attrName>style.visibility</p:attrName>
                                        </p:attrNameLst>
                                      </p:cBhvr>
                                      <p:to>
                                        <p:strVal val="visible"/>
                                      </p:to>
                                    </p:set>
                                    <p:animEffect transition="in" filter="fade">
                                      <p:cBhvr>
                                        <p:cTn id="17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Teardrop 4"/>
          <p:cNvSpPr/>
          <p:nvPr/>
        </p:nvSpPr>
        <p:spPr bwMode="auto">
          <a:xfrm rot="18900000">
            <a:off x="1830269" y="2470361"/>
            <a:ext cx="868526" cy="868526"/>
          </a:xfrm>
          <a:prstGeom prst="teardrop">
            <a:avLst/>
          </a:prstGeom>
          <a:noFill/>
          <a:ln w="317500" cap="sq" cmpd="sng" algn="ctr">
            <a:solidFill>
              <a:schemeClr val="accent1"/>
            </a:solidFill>
            <a:prstDash val="solid"/>
            <a:miter lim="800000"/>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algn="ctr" fontAlgn="base">
              <a:spcBef>
                <a:spcPct val="0"/>
              </a:spcBef>
              <a:spcAft>
                <a:spcPct val="0"/>
              </a:spcAft>
            </a:pPr>
            <a:endParaRPr lang="en-US" sz="4200">
              <a:solidFill>
                <a:schemeClr val="tx2"/>
              </a:solidFill>
              <a:latin typeface="微软雅黑" panose="020B0503020204020204" pitchFamily="34" charset="-122"/>
              <a:ea typeface="微软雅黑" panose="020B0503020204020204" pitchFamily="34" charset="-122"/>
              <a:cs typeface="ヒラギノ角ゴ ProN W3" charset="0"/>
              <a:sym typeface="Gill Sans" charset="0"/>
            </a:endParaRPr>
          </a:p>
        </p:txBody>
      </p:sp>
      <p:sp>
        <p:nvSpPr>
          <p:cNvPr id="7" name="Oval 6"/>
          <p:cNvSpPr/>
          <p:nvPr/>
        </p:nvSpPr>
        <p:spPr bwMode="auto">
          <a:xfrm>
            <a:off x="3027701" y="2574584"/>
            <a:ext cx="660080" cy="660079"/>
          </a:xfrm>
          <a:prstGeom prst="ellipse">
            <a:avLst/>
          </a:prstGeom>
          <a:noFill/>
          <a:ln w="254000" cap="flat" cmpd="sng" algn="ctr">
            <a:solidFill>
              <a:schemeClr val="accent2"/>
            </a:solid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algn="ctr" fontAlgn="base">
              <a:spcBef>
                <a:spcPct val="0"/>
              </a:spcBef>
              <a:spcAft>
                <a:spcPct val="0"/>
              </a:spcAft>
            </a:pPr>
            <a:endParaRPr lang="en-US" sz="4200">
              <a:solidFill>
                <a:schemeClr val="tx2"/>
              </a:solidFill>
              <a:latin typeface="微软雅黑" panose="020B0503020204020204" pitchFamily="34" charset="-122"/>
              <a:ea typeface="微软雅黑" panose="020B0503020204020204" pitchFamily="34" charset="-122"/>
              <a:cs typeface="ヒラギノ角ゴ ProN W3" charset="0"/>
              <a:sym typeface="Gill Sans" charset="0"/>
            </a:endParaRPr>
          </a:p>
        </p:txBody>
      </p:sp>
      <p:sp>
        <p:nvSpPr>
          <p:cNvPr id="8" name="Teardrop 7"/>
          <p:cNvSpPr/>
          <p:nvPr/>
        </p:nvSpPr>
        <p:spPr bwMode="auto">
          <a:xfrm rot="8100000">
            <a:off x="3889286" y="2408062"/>
            <a:ext cx="993120" cy="993121"/>
          </a:xfrm>
          <a:prstGeom prst="teardrop">
            <a:avLst/>
          </a:prstGeom>
          <a:solidFill>
            <a:schemeClr val="accent3"/>
          </a:solidFill>
          <a:ln w="190500" cap="sq" cmpd="sng" algn="ctr">
            <a:noFill/>
            <a:prstDash val="solid"/>
            <a:miter lim="800000"/>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algn="ctr" fontAlgn="base">
              <a:spcBef>
                <a:spcPct val="0"/>
              </a:spcBef>
              <a:spcAft>
                <a:spcPct val="0"/>
              </a:spcAft>
            </a:pPr>
            <a:endParaRPr lang="en-US" sz="4200">
              <a:solidFill>
                <a:schemeClr val="tx2"/>
              </a:solidFill>
              <a:latin typeface="微软雅黑" panose="020B0503020204020204" pitchFamily="34" charset="-122"/>
              <a:ea typeface="微软雅黑" panose="020B0503020204020204" pitchFamily="34" charset="-122"/>
              <a:cs typeface="ヒラギノ角ゴ ProN W3" charset="0"/>
              <a:sym typeface="Gill Sans" charset="0"/>
            </a:endParaRPr>
          </a:p>
        </p:txBody>
      </p:sp>
      <p:sp>
        <p:nvSpPr>
          <p:cNvPr id="9" name="Oval 8"/>
          <p:cNvSpPr/>
          <p:nvPr/>
        </p:nvSpPr>
        <p:spPr bwMode="auto">
          <a:xfrm>
            <a:off x="4987053" y="2437630"/>
            <a:ext cx="933982" cy="933983"/>
          </a:xfrm>
          <a:prstGeom prst="ellipse">
            <a:avLst/>
          </a:prstGeom>
          <a:solidFill>
            <a:schemeClr val="accent4"/>
          </a:solidFill>
          <a:ln w="25400"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algn="ctr" fontAlgn="base">
              <a:spcBef>
                <a:spcPct val="0"/>
              </a:spcBef>
              <a:spcAft>
                <a:spcPct val="0"/>
              </a:spcAft>
            </a:pPr>
            <a:endParaRPr lang="en-US" sz="4200">
              <a:solidFill>
                <a:schemeClr val="tx2"/>
              </a:solidFill>
              <a:latin typeface="微软雅黑" panose="020B0503020204020204" pitchFamily="34" charset="-122"/>
              <a:ea typeface="微软雅黑" panose="020B0503020204020204" pitchFamily="34" charset="-122"/>
              <a:cs typeface="ヒラギノ角ゴ ProN W3" charset="0"/>
              <a:sym typeface="Gill Sans" charset="0"/>
            </a:endParaRPr>
          </a:p>
        </p:txBody>
      </p:sp>
      <p:sp>
        <p:nvSpPr>
          <p:cNvPr id="10" name="Oval 9"/>
          <p:cNvSpPr/>
          <p:nvPr/>
        </p:nvSpPr>
        <p:spPr bwMode="auto">
          <a:xfrm>
            <a:off x="6179545" y="2400876"/>
            <a:ext cx="1007490" cy="1007493"/>
          </a:xfrm>
          <a:prstGeom prst="ellipse">
            <a:avLst/>
          </a:prstGeom>
          <a:noFill/>
          <a:ln w="381000" cap="flat" cmpd="sng" algn="ctr">
            <a:solidFill>
              <a:schemeClr val="accent5"/>
            </a:solid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algn="ctr" fontAlgn="base">
              <a:spcBef>
                <a:spcPct val="0"/>
              </a:spcBef>
              <a:spcAft>
                <a:spcPct val="0"/>
              </a:spcAft>
            </a:pPr>
            <a:endParaRPr lang="en-US" sz="4200">
              <a:solidFill>
                <a:schemeClr val="tx2"/>
              </a:solidFill>
              <a:latin typeface="微软雅黑" panose="020B0503020204020204" pitchFamily="34" charset="-122"/>
              <a:ea typeface="微软雅黑" panose="020B0503020204020204" pitchFamily="34" charset="-122"/>
              <a:cs typeface="ヒラギノ角ゴ ProN W3" charset="0"/>
              <a:sym typeface="Gill Sans" charset="0"/>
            </a:endParaRPr>
          </a:p>
        </p:txBody>
      </p:sp>
      <p:sp>
        <p:nvSpPr>
          <p:cNvPr id="11" name="TextBox 22"/>
          <p:cNvSpPr txBox="1"/>
          <p:nvPr/>
        </p:nvSpPr>
        <p:spPr>
          <a:xfrm rot="18000000">
            <a:off x="1758166" y="3445629"/>
            <a:ext cx="690782" cy="738664"/>
          </a:xfrm>
          <a:prstGeom prst="rect">
            <a:avLst/>
          </a:prstGeom>
          <a:noFill/>
        </p:spPr>
        <p:txBody>
          <a:bodyPr wrap="square" numCol="1" spcCol="457200"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单击编辑标题</a:t>
            </a:r>
          </a:p>
        </p:txBody>
      </p:sp>
      <p:sp>
        <p:nvSpPr>
          <p:cNvPr id="12" name="TextBox 23"/>
          <p:cNvSpPr txBox="1"/>
          <p:nvPr/>
        </p:nvSpPr>
        <p:spPr>
          <a:xfrm rot="18000000">
            <a:off x="2912743" y="3332777"/>
            <a:ext cx="690782" cy="738664"/>
          </a:xfrm>
          <a:prstGeom prst="rect">
            <a:avLst/>
          </a:prstGeom>
          <a:noFill/>
        </p:spPr>
        <p:txBody>
          <a:bodyPr wrap="square" numCol="1" spcCol="457200"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单击编辑标题</a:t>
            </a:r>
          </a:p>
        </p:txBody>
      </p:sp>
      <p:sp>
        <p:nvSpPr>
          <p:cNvPr id="13" name="TextBox 24"/>
          <p:cNvSpPr txBox="1"/>
          <p:nvPr/>
        </p:nvSpPr>
        <p:spPr>
          <a:xfrm rot="18000000">
            <a:off x="4059612" y="3477265"/>
            <a:ext cx="579637" cy="738664"/>
          </a:xfrm>
          <a:prstGeom prst="rect">
            <a:avLst/>
          </a:prstGeom>
          <a:noFill/>
        </p:spPr>
        <p:txBody>
          <a:bodyPr wrap="square" numCol="1" spcCol="457200" rtlCol="0">
            <a:spAutoFit/>
          </a:bodyPr>
          <a:lstStyle/>
          <a:p>
            <a:r>
              <a:rPr lang="zh-CN" altLang="en-US" dirty="0">
                <a:solidFill>
                  <a:schemeClr val="accent3"/>
                </a:solidFill>
                <a:latin typeface="微软雅黑" panose="020B0503020204020204" pitchFamily="34" charset="-122"/>
                <a:ea typeface="微软雅黑" panose="020B0503020204020204" pitchFamily="34" charset="-122"/>
              </a:rPr>
              <a:t>单击编辑标题</a:t>
            </a:r>
          </a:p>
        </p:txBody>
      </p:sp>
      <p:sp>
        <p:nvSpPr>
          <p:cNvPr id="14" name="TextBox 25"/>
          <p:cNvSpPr txBox="1"/>
          <p:nvPr/>
        </p:nvSpPr>
        <p:spPr>
          <a:xfrm rot="18000000">
            <a:off x="4978822" y="3384860"/>
            <a:ext cx="690782" cy="738664"/>
          </a:xfrm>
          <a:prstGeom prst="rect">
            <a:avLst/>
          </a:prstGeom>
          <a:noFill/>
        </p:spPr>
        <p:txBody>
          <a:bodyPr wrap="square" numCol="1" spcCol="457200" rtlCol="0">
            <a:spAutoFit/>
          </a:bodyPr>
          <a:lstStyle/>
          <a:p>
            <a:r>
              <a:rPr lang="zh-CN" altLang="en-US" dirty="0">
                <a:solidFill>
                  <a:schemeClr val="accent4"/>
                </a:solidFill>
                <a:latin typeface="微软雅黑" panose="020B0503020204020204" pitchFamily="34" charset="-122"/>
                <a:ea typeface="微软雅黑" panose="020B0503020204020204" pitchFamily="34" charset="-122"/>
              </a:rPr>
              <a:t>单击编辑标题</a:t>
            </a:r>
          </a:p>
        </p:txBody>
      </p:sp>
      <p:sp>
        <p:nvSpPr>
          <p:cNvPr id="15" name="TextBox 26"/>
          <p:cNvSpPr txBox="1"/>
          <p:nvPr/>
        </p:nvSpPr>
        <p:spPr>
          <a:xfrm rot="18000000">
            <a:off x="6295151" y="3500544"/>
            <a:ext cx="637158" cy="738664"/>
          </a:xfrm>
          <a:prstGeom prst="rect">
            <a:avLst/>
          </a:prstGeom>
          <a:noFill/>
        </p:spPr>
        <p:txBody>
          <a:bodyPr wrap="square" numCol="1" spcCol="457200" rtlCol="0">
            <a:spAutoFit/>
          </a:bodyPr>
          <a:lstStyle/>
          <a:p>
            <a:r>
              <a:rPr lang="zh-CN" altLang="en-US" dirty="0">
                <a:solidFill>
                  <a:schemeClr val="accent5"/>
                </a:solidFill>
                <a:latin typeface="微软雅黑" panose="020B0503020204020204" pitchFamily="34" charset="-122"/>
                <a:ea typeface="微软雅黑" panose="020B0503020204020204" pitchFamily="34" charset="-122"/>
              </a:rPr>
              <a:t>单击编辑标题</a:t>
            </a:r>
          </a:p>
        </p:txBody>
      </p:sp>
      <p:sp>
        <p:nvSpPr>
          <p:cNvPr id="16" name="Rectangle 27"/>
          <p:cNvSpPr/>
          <p:nvPr/>
        </p:nvSpPr>
        <p:spPr>
          <a:xfrm>
            <a:off x="5166730" y="2622610"/>
            <a:ext cx="569388" cy="553998"/>
          </a:xfrm>
          <a:prstGeom prst="rect">
            <a:avLst/>
          </a:prstGeom>
        </p:spPr>
        <p:txBody>
          <a:bodyPr wrap="none" anchor="ctr">
            <a:spAutoFit/>
          </a:bodyPr>
          <a:lstStyle/>
          <a:p>
            <a:pPr algn="ctr"/>
            <a:r>
              <a:rPr lang="en-US" sz="3000" dirty="0">
                <a:solidFill>
                  <a:schemeClr val="bg1"/>
                </a:solidFill>
                <a:latin typeface="微软雅黑" panose="020B0503020204020204" pitchFamily="34" charset="-122"/>
                <a:ea typeface="微软雅黑" panose="020B0503020204020204" pitchFamily="34" charset="-122"/>
              </a:rPr>
              <a:t></a:t>
            </a:r>
          </a:p>
        </p:txBody>
      </p:sp>
      <p:sp>
        <p:nvSpPr>
          <p:cNvPr id="17" name="Rectangle 29"/>
          <p:cNvSpPr/>
          <p:nvPr/>
        </p:nvSpPr>
        <p:spPr>
          <a:xfrm>
            <a:off x="1982827" y="2618673"/>
            <a:ext cx="569388" cy="553998"/>
          </a:xfrm>
          <a:prstGeom prst="rect">
            <a:avLst/>
          </a:prstGeom>
        </p:spPr>
        <p:txBody>
          <a:bodyPr wrap="none" anchor="ctr">
            <a:spAutoFit/>
          </a:bodyPr>
          <a:lstStyle/>
          <a:p>
            <a:pPr algn="ctr"/>
            <a:r>
              <a:rPr lang="en-US" sz="3000" dirty="0">
                <a:solidFill>
                  <a:schemeClr val="tx2"/>
                </a:solidFill>
                <a:latin typeface="微软雅黑" panose="020B0503020204020204" pitchFamily="34" charset="-122"/>
                <a:ea typeface="微软雅黑" panose="020B0503020204020204" pitchFamily="34" charset="-122"/>
              </a:rPr>
              <a:t></a:t>
            </a:r>
          </a:p>
        </p:txBody>
      </p:sp>
      <p:sp>
        <p:nvSpPr>
          <p:cNvPr id="18" name="Rectangle 30"/>
          <p:cNvSpPr/>
          <p:nvPr/>
        </p:nvSpPr>
        <p:spPr>
          <a:xfrm>
            <a:off x="3097092" y="2665158"/>
            <a:ext cx="521298" cy="496290"/>
          </a:xfrm>
          <a:prstGeom prst="rect">
            <a:avLst/>
          </a:prstGeom>
        </p:spPr>
        <p:txBody>
          <a:bodyPr wrap="none" anchor="ctr">
            <a:spAutoFit/>
          </a:bodyPr>
          <a:lstStyle/>
          <a:p>
            <a:pPr algn="ctr"/>
            <a:r>
              <a:rPr lang="en-US" sz="2625" dirty="0">
                <a:solidFill>
                  <a:schemeClr val="tx2"/>
                </a:solidFill>
                <a:latin typeface="微软雅黑" panose="020B0503020204020204" pitchFamily="34" charset="-122"/>
                <a:ea typeface="微软雅黑" panose="020B0503020204020204" pitchFamily="34" charset="-122"/>
              </a:rPr>
              <a:t></a:t>
            </a:r>
          </a:p>
        </p:txBody>
      </p:sp>
      <p:sp>
        <p:nvSpPr>
          <p:cNvPr id="19" name="Rectangle 31"/>
          <p:cNvSpPr/>
          <p:nvPr/>
        </p:nvSpPr>
        <p:spPr>
          <a:xfrm>
            <a:off x="6441568" y="2624213"/>
            <a:ext cx="521298" cy="496290"/>
          </a:xfrm>
          <a:prstGeom prst="rect">
            <a:avLst/>
          </a:prstGeom>
        </p:spPr>
        <p:txBody>
          <a:bodyPr wrap="none" anchor="ctr">
            <a:spAutoFit/>
          </a:bodyPr>
          <a:lstStyle/>
          <a:p>
            <a:pPr algn="ctr"/>
            <a:r>
              <a:rPr lang="en-US" sz="2625" dirty="0">
                <a:solidFill>
                  <a:schemeClr val="tx2"/>
                </a:solidFill>
                <a:latin typeface="微软雅黑" panose="020B0503020204020204" pitchFamily="34" charset="-122"/>
                <a:ea typeface="微软雅黑" panose="020B0503020204020204" pitchFamily="34" charset="-122"/>
              </a:rPr>
              <a:t></a:t>
            </a:r>
          </a:p>
        </p:txBody>
      </p:sp>
      <p:sp>
        <p:nvSpPr>
          <p:cNvPr id="20" name="Rectangle 32"/>
          <p:cNvSpPr/>
          <p:nvPr/>
        </p:nvSpPr>
        <p:spPr>
          <a:xfrm>
            <a:off x="4122262" y="2661565"/>
            <a:ext cx="521298" cy="496290"/>
          </a:xfrm>
          <a:prstGeom prst="rect">
            <a:avLst/>
          </a:prstGeom>
        </p:spPr>
        <p:txBody>
          <a:bodyPr wrap="none" anchor="ctr">
            <a:spAutoFit/>
          </a:bodyPr>
          <a:lstStyle/>
          <a:p>
            <a:pPr algn="ctr"/>
            <a:r>
              <a:rPr lang="en-US" sz="2625" dirty="0">
                <a:solidFill>
                  <a:schemeClr val="bg1"/>
                </a:solidFill>
                <a:latin typeface="微软雅黑" panose="020B0503020204020204" pitchFamily="34" charset="-122"/>
                <a:ea typeface="微软雅黑" panose="020B0503020204020204" pitchFamily="34" charset="-122"/>
              </a:rPr>
              <a:t></a:t>
            </a:r>
          </a:p>
        </p:txBody>
      </p:sp>
      <p:sp>
        <p:nvSpPr>
          <p:cNvPr id="21" name="TextBox 34"/>
          <p:cNvSpPr txBox="1"/>
          <p:nvPr/>
        </p:nvSpPr>
        <p:spPr>
          <a:xfrm>
            <a:off x="1871683" y="1787663"/>
            <a:ext cx="883028" cy="323165"/>
          </a:xfrm>
          <a:prstGeom prst="rect">
            <a:avLst/>
          </a:prstGeom>
          <a:noFill/>
        </p:spPr>
        <p:txBody>
          <a:bodyPr wrap="square" rtlCol="0">
            <a:spAutoFit/>
          </a:bodyPr>
          <a:lstStyle/>
          <a:p>
            <a:pPr algn="ctr"/>
            <a:r>
              <a:rPr lang="en-US" sz="1500" dirty="0">
                <a:solidFill>
                  <a:schemeClr val="tx2"/>
                </a:solidFill>
                <a:latin typeface="微软雅黑" panose="020B0503020204020204" pitchFamily="34" charset="-122"/>
                <a:ea typeface="微软雅黑" panose="020B0503020204020204" pitchFamily="34" charset="-122"/>
                <a:cs typeface="Montserrat" charset="0"/>
              </a:rPr>
              <a:t>83%</a:t>
            </a:r>
          </a:p>
        </p:txBody>
      </p:sp>
      <p:sp>
        <p:nvSpPr>
          <p:cNvPr id="22" name="TextBox 35"/>
          <p:cNvSpPr txBox="1"/>
          <p:nvPr/>
        </p:nvSpPr>
        <p:spPr>
          <a:xfrm>
            <a:off x="2960489" y="1952604"/>
            <a:ext cx="806226" cy="323165"/>
          </a:xfrm>
          <a:prstGeom prst="rect">
            <a:avLst/>
          </a:prstGeom>
          <a:noFill/>
        </p:spPr>
        <p:txBody>
          <a:bodyPr wrap="square" rtlCol="0">
            <a:spAutoFit/>
          </a:bodyPr>
          <a:lstStyle/>
          <a:p>
            <a:pPr algn="ctr"/>
            <a:r>
              <a:rPr lang="en-US" sz="1500" dirty="0">
                <a:solidFill>
                  <a:schemeClr val="tx2"/>
                </a:solidFill>
                <a:latin typeface="微软雅黑" panose="020B0503020204020204" pitchFamily="34" charset="-122"/>
                <a:ea typeface="微软雅黑" panose="020B0503020204020204" pitchFamily="34" charset="-122"/>
                <a:cs typeface="Montserrat" charset="0"/>
              </a:rPr>
              <a:t>9%</a:t>
            </a:r>
          </a:p>
        </p:txBody>
      </p:sp>
      <p:sp>
        <p:nvSpPr>
          <p:cNvPr id="23" name="TextBox 36"/>
          <p:cNvSpPr txBox="1"/>
          <p:nvPr/>
        </p:nvSpPr>
        <p:spPr>
          <a:xfrm>
            <a:off x="3967488" y="1952604"/>
            <a:ext cx="806226" cy="323165"/>
          </a:xfrm>
          <a:prstGeom prst="rect">
            <a:avLst/>
          </a:prstGeom>
          <a:noFill/>
        </p:spPr>
        <p:txBody>
          <a:bodyPr wrap="square" rtlCol="0">
            <a:spAutoFit/>
          </a:bodyPr>
          <a:lstStyle/>
          <a:p>
            <a:pPr algn="ctr"/>
            <a:r>
              <a:rPr lang="en-US" sz="1500" dirty="0">
                <a:solidFill>
                  <a:schemeClr val="tx2"/>
                </a:solidFill>
                <a:latin typeface="微软雅黑" panose="020B0503020204020204" pitchFamily="34" charset="-122"/>
                <a:ea typeface="微软雅黑" panose="020B0503020204020204" pitchFamily="34" charset="-122"/>
                <a:cs typeface="Montserrat" charset="0"/>
              </a:rPr>
              <a:t>61%</a:t>
            </a:r>
          </a:p>
        </p:txBody>
      </p:sp>
      <p:sp>
        <p:nvSpPr>
          <p:cNvPr id="24" name="TextBox 37"/>
          <p:cNvSpPr txBox="1"/>
          <p:nvPr/>
        </p:nvSpPr>
        <p:spPr>
          <a:xfrm>
            <a:off x="5035253" y="1952604"/>
            <a:ext cx="806226" cy="323165"/>
          </a:xfrm>
          <a:prstGeom prst="rect">
            <a:avLst/>
          </a:prstGeom>
          <a:noFill/>
        </p:spPr>
        <p:txBody>
          <a:bodyPr wrap="square" rtlCol="0">
            <a:spAutoFit/>
          </a:bodyPr>
          <a:lstStyle/>
          <a:p>
            <a:pPr algn="ctr"/>
            <a:r>
              <a:rPr lang="en-US" sz="1500" dirty="0">
                <a:solidFill>
                  <a:schemeClr val="tx2"/>
                </a:solidFill>
                <a:latin typeface="微软雅黑" panose="020B0503020204020204" pitchFamily="34" charset="-122"/>
                <a:ea typeface="微软雅黑" panose="020B0503020204020204" pitchFamily="34" charset="-122"/>
                <a:cs typeface="Montserrat" charset="0"/>
              </a:rPr>
              <a:t>39%</a:t>
            </a:r>
          </a:p>
        </p:txBody>
      </p:sp>
      <p:sp>
        <p:nvSpPr>
          <p:cNvPr id="25" name="TextBox 38"/>
          <p:cNvSpPr txBox="1"/>
          <p:nvPr/>
        </p:nvSpPr>
        <p:spPr>
          <a:xfrm>
            <a:off x="6311363" y="1909198"/>
            <a:ext cx="806226" cy="323165"/>
          </a:xfrm>
          <a:prstGeom prst="rect">
            <a:avLst/>
          </a:prstGeom>
          <a:noFill/>
        </p:spPr>
        <p:txBody>
          <a:bodyPr wrap="square" rtlCol="0">
            <a:spAutoFit/>
          </a:bodyPr>
          <a:lstStyle/>
          <a:p>
            <a:pPr algn="ctr"/>
            <a:r>
              <a:rPr lang="en-US" sz="1500" dirty="0">
                <a:solidFill>
                  <a:schemeClr val="tx2"/>
                </a:solidFill>
                <a:latin typeface="微软雅黑" panose="020B0503020204020204" pitchFamily="34" charset="-122"/>
                <a:ea typeface="微软雅黑" panose="020B0503020204020204" pitchFamily="34" charset="-122"/>
                <a:cs typeface="Montserrat" charset="0"/>
              </a:rPr>
              <a:t>83%</a:t>
            </a:r>
          </a:p>
        </p:txBody>
      </p:sp>
      <p:sp>
        <p:nvSpPr>
          <p:cNvPr id="26" name="TextBox 39"/>
          <p:cNvSpPr txBox="1"/>
          <p:nvPr/>
        </p:nvSpPr>
        <p:spPr>
          <a:xfrm>
            <a:off x="985348" y="4220794"/>
            <a:ext cx="7174805" cy="461665"/>
          </a:xfrm>
          <a:prstGeom prst="rect">
            <a:avLst/>
          </a:prstGeom>
          <a:noFill/>
        </p:spPr>
        <p:txBody>
          <a:bodyPr wrap="square" numCol="1" spcCol="457200" rtlCol="0">
            <a:spAutoFit/>
          </a:bodyPr>
          <a:lstStyle/>
          <a:p>
            <a:pPr>
              <a:lnSpc>
                <a:spcPct val="120000"/>
              </a:lnSpc>
              <a:spcBef>
                <a:spcPct val="20000"/>
              </a:spcBef>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00" dirty="0">
              <a:solidFill>
                <a:schemeClr val="tx2"/>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1571974947"/>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childTnLst>
                          </p:cTn>
                        </p:par>
                      </p:childTnLst>
                    </p:cTn>
                  </p:par>
                  <p:par>
                    <p:cTn id="71" fill="hold">
                      <p:stCondLst>
                        <p:cond delay="indefinite"/>
                      </p:stCondLst>
                      <p:childTnLst>
                        <p:par>
                          <p:cTn id="72" fill="hold">
                            <p:stCondLst>
                              <p:cond delay="0"/>
                            </p:stCondLst>
                            <p:childTnLst>
                              <p:par>
                                <p:cTn id="73" presetID="12" presetClass="entr" presetSubtype="8"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additive="base">
                                        <p:cTn id="75" dur="500"/>
                                        <p:tgtEl>
                                          <p:spTgt spid="9"/>
                                        </p:tgtEl>
                                        <p:attrNameLst>
                                          <p:attrName>ppt_x</p:attrName>
                                        </p:attrNameLst>
                                      </p:cBhvr>
                                      <p:tavLst>
                                        <p:tav tm="0">
                                          <p:val>
                                            <p:strVal val="#ppt_x-#ppt_w*1.125000"/>
                                          </p:val>
                                        </p:tav>
                                        <p:tav tm="100000">
                                          <p:val>
                                            <p:strVal val="#ppt_x"/>
                                          </p:val>
                                        </p:tav>
                                      </p:tavLst>
                                    </p:anim>
                                    <p:animEffect transition="in" filter="wipe(right)">
                                      <p:cBhvr>
                                        <p:cTn id="76" dur="500"/>
                                        <p:tgtEl>
                                          <p:spTgt spid="9"/>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additive="base">
                                        <p:cTn id="79" dur="500"/>
                                        <p:tgtEl>
                                          <p:spTgt spid="14"/>
                                        </p:tgtEl>
                                        <p:attrNameLst>
                                          <p:attrName>ppt_x</p:attrName>
                                        </p:attrNameLst>
                                      </p:cBhvr>
                                      <p:tavLst>
                                        <p:tav tm="0">
                                          <p:val>
                                            <p:strVal val="#ppt_x-#ppt_w*1.125000"/>
                                          </p:val>
                                        </p:tav>
                                        <p:tav tm="100000">
                                          <p:val>
                                            <p:strVal val="#ppt_x"/>
                                          </p:val>
                                        </p:tav>
                                      </p:tavLst>
                                    </p:anim>
                                    <p:animEffect transition="in" filter="wipe(right)">
                                      <p:cBhvr>
                                        <p:cTn id="80" dur="500"/>
                                        <p:tgtEl>
                                          <p:spTgt spid="14"/>
                                        </p:tgtEl>
                                      </p:cBhvr>
                                    </p:animEffect>
                                  </p:childTnLst>
                                </p:cTn>
                              </p:par>
                              <p:par>
                                <p:cTn id="81" presetID="12" presetClass="entr" presetSubtype="8"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500"/>
                                        <p:tgtEl>
                                          <p:spTgt spid="16"/>
                                        </p:tgtEl>
                                        <p:attrNameLst>
                                          <p:attrName>ppt_x</p:attrName>
                                        </p:attrNameLst>
                                      </p:cBhvr>
                                      <p:tavLst>
                                        <p:tav tm="0">
                                          <p:val>
                                            <p:strVal val="#ppt_x-#ppt_w*1.125000"/>
                                          </p:val>
                                        </p:tav>
                                        <p:tav tm="100000">
                                          <p:val>
                                            <p:strVal val="#ppt_x"/>
                                          </p:val>
                                        </p:tav>
                                      </p:tavLst>
                                    </p:anim>
                                    <p:animEffect transition="in" filter="wipe(right)">
                                      <p:cBhvr>
                                        <p:cTn id="84" dur="500"/>
                                        <p:tgtEl>
                                          <p:spTgt spid="16"/>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additive="base">
                                        <p:cTn id="87" dur="500"/>
                                        <p:tgtEl>
                                          <p:spTgt spid="24"/>
                                        </p:tgtEl>
                                        <p:attrNameLst>
                                          <p:attrName>ppt_x</p:attrName>
                                        </p:attrNameLst>
                                      </p:cBhvr>
                                      <p:tavLst>
                                        <p:tav tm="0">
                                          <p:val>
                                            <p:strVal val="#ppt_x-#ppt_w*1.125000"/>
                                          </p:val>
                                        </p:tav>
                                        <p:tav tm="100000">
                                          <p:val>
                                            <p:strVal val="#ppt_x"/>
                                          </p:val>
                                        </p:tav>
                                      </p:tavLst>
                                    </p:anim>
                                    <p:animEffect transition="in" filter="wipe(right)">
                                      <p:cBhvr>
                                        <p:cTn id="88" dur="500"/>
                                        <p:tgtEl>
                                          <p:spTgt spid="24"/>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childTnLst>
                                    <p:set>
                                      <p:cBhvr>
                                        <p:cTn id="92" dur="1" fill="hold">
                                          <p:stCondLst>
                                            <p:cond delay="0"/>
                                          </p:stCondLst>
                                        </p:cTn>
                                        <p:tgtEl>
                                          <p:spTgt spid="10"/>
                                        </p:tgtEl>
                                        <p:attrNameLst>
                                          <p:attrName>style.visibility</p:attrName>
                                        </p:attrNameLst>
                                      </p:cBhvr>
                                      <p:to>
                                        <p:strVal val="visible"/>
                                      </p:to>
                                    </p:set>
                                    <p:anim calcmode="lin" valueType="num">
                                      <p:cBhvr>
                                        <p:cTn id="93" dur="500" fill="hold"/>
                                        <p:tgtEl>
                                          <p:spTgt spid="10"/>
                                        </p:tgtEl>
                                        <p:attrNameLst>
                                          <p:attrName>ppt_w</p:attrName>
                                        </p:attrNameLst>
                                      </p:cBhvr>
                                      <p:tavLst>
                                        <p:tav tm="0">
                                          <p:val>
                                            <p:fltVal val="0"/>
                                          </p:val>
                                        </p:tav>
                                        <p:tav tm="100000">
                                          <p:val>
                                            <p:strVal val="#ppt_w"/>
                                          </p:val>
                                        </p:tav>
                                      </p:tavLst>
                                    </p:anim>
                                    <p:anim calcmode="lin" valueType="num">
                                      <p:cBhvr>
                                        <p:cTn id="94" dur="500" fill="hold"/>
                                        <p:tgtEl>
                                          <p:spTgt spid="10"/>
                                        </p:tgtEl>
                                        <p:attrNameLst>
                                          <p:attrName>ppt_h</p:attrName>
                                        </p:attrNameLst>
                                      </p:cBhvr>
                                      <p:tavLst>
                                        <p:tav tm="0">
                                          <p:val>
                                            <p:fltVal val="0"/>
                                          </p:val>
                                        </p:tav>
                                        <p:tav tm="100000">
                                          <p:val>
                                            <p:strVal val="#ppt_h"/>
                                          </p:val>
                                        </p:tav>
                                      </p:tavLst>
                                    </p:anim>
                                    <p:animEffect transition="in" filter="fade">
                                      <p:cBhvr>
                                        <p:cTn id="95" dur="500"/>
                                        <p:tgtEl>
                                          <p:spTgt spid="10"/>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5"/>
                                        </p:tgtEl>
                                        <p:attrNameLst>
                                          <p:attrName>style.visibility</p:attrName>
                                        </p:attrNameLst>
                                      </p:cBhvr>
                                      <p:to>
                                        <p:strVal val="visible"/>
                                      </p:to>
                                    </p:set>
                                    <p:anim calcmode="lin" valueType="num">
                                      <p:cBhvr>
                                        <p:cTn id="98" dur="500" fill="hold"/>
                                        <p:tgtEl>
                                          <p:spTgt spid="15"/>
                                        </p:tgtEl>
                                        <p:attrNameLst>
                                          <p:attrName>ppt_w</p:attrName>
                                        </p:attrNameLst>
                                      </p:cBhvr>
                                      <p:tavLst>
                                        <p:tav tm="0">
                                          <p:val>
                                            <p:fltVal val="0"/>
                                          </p:val>
                                        </p:tav>
                                        <p:tav tm="100000">
                                          <p:val>
                                            <p:strVal val="#ppt_w"/>
                                          </p:val>
                                        </p:tav>
                                      </p:tavLst>
                                    </p:anim>
                                    <p:anim calcmode="lin" valueType="num">
                                      <p:cBhvr>
                                        <p:cTn id="99" dur="500" fill="hold"/>
                                        <p:tgtEl>
                                          <p:spTgt spid="15"/>
                                        </p:tgtEl>
                                        <p:attrNameLst>
                                          <p:attrName>ppt_h</p:attrName>
                                        </p:attrNameLst>
                                      </p:cBhvr>
                                      <p:tavLst>
                                        <p:tav tm="0">
                                          <p:val>
                                            <p:fltVal val="0"/>
                                          </p:val>
                                        </p:tav>
                                        <p:tav tm="100000">
                                          <p:val>
                                            <p:strVal val="#ppt_h"/>
                                          </p:val>
                                        </p:tav>
                                      </p:tavLst>
                                    </p:anim>
                                    <p:animEffect transition="in" filter="fade">
                                      <p:cBhvr>
                                        <p:cTn id="100" dur="500"/>
                                        <p:tgtEl>
                                          <p:spTgt spid="15"/>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500" fill="hold"/>
                                        <p:tgtEl>
                                          <p:spTgt spid="19"/>
                                        </p:tgtEl>
                                        <p:attrNameLst>
                                          <p:attrName>ppt_w</p:attrName>
                                        </p:attrNameLst>
                                      </p:cBhvr>
                                      <p:tavLst>
                                        <p:tav tm="0">
                                          <p:val>
                                            <p:fltVal val="0"/>
                                          </p:val>
                                        </p:tav>
                                        <p:tav tm="100000">
                                          <p:val>
                                            <p:strVal val="#ppt_w"/>
                                          </p:val>
                                        </p:tav>
                                      </p:tavLst>
                                    </p:anim>
                                    <p:anim calcmode="lin" valueType="num">
                                      <p:cBhvr>
                                        <p:cTn id="104" dur="500" fill="hold"/>
                                        <p:tgtEl>
                                          <p:spTgt spid="19"/>
                                        </p:tgtEl>
                                        <p:attrNameLst>
                                          <p:attrName>ppt_h</p:attrName>
                                        </p:attrNameLst>
                                      </p:cBhvr>
                                      <p:tavLst>
                                        <p:tav tm="0">
                                          <p:val>
                                            <p:fltVal val="0"/>
                                          </p:val>
                                        </p:tav>
                                        <p:tav tm="100000">
                                          <p:val>
                                            <p:strVal val="#ppt_h"/>
                                          </p:val>
                                        </p:tav>
                                      </p:tavLst>
                                    </p:anim>
                                    <p:animEffect transition="in" filter="fade">
                                      <p:cBhvr>
                                        <p:cTn id="105" dur="500"/>
                                        <p:tgtEl>
                                          <p:spTgt spid="19"/>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25"/>
                                        </p:tgtEl>
                                        <p:attrNameLst>
                                          <p:attrName>style.visibility</p:attrName>
                                        </p:attrNameLst>
                                      </p:cBhvr>
                                      <p:to>
                                        <p:strVal val="visible"/>
                                      </p:to>
                                    </p:set>
                                    <p:anim calcmode="lin" valueType="num">
                                      <p:cBhvr>
                                        <p:cTn id="108" dur="500" fill="hold"/>
                                        <p:tgtEl>
                                          <p:spTgt spid="25"/>
                                        </p:tgtEl>
                                        <p:attrNameLst>
                                          <p:attrName>ppt_w</p:attrName>
                                        </p:attrNameLst>
                                      </p:cBhvr>
                                      <p:tavLst>
                                        <p:tav tm="0">
                                          <p:val>
                                            <p:fltVal val="0"/>
                                          </p:val>
                                        </p:tav>
                                        <p:tav tm="100000">
                                          <p:val>
                                            <p:strVal val="#ppt_w"/>
                                          </p:val>
                                        </p:tav>
                                      </p:tavLst>
                                    </p:anim>
                                    <p:anim calcmode="lin" valueType="num">
                                      <p:cBhvr>
                                        <p:cTn id="109" dur="500" fill="hold"/>
                                        <p:tgtEl>
                                          <p:spTgt spid="25"/>
                                        </p:tgtEl>
                                        <p:attrNameLst>
                                          <p:attrName>ppt_h</p:attrName>
                                        </p:attrNameLst>
                                      </p:cBhvr>
                                      <p:tavLst>
                                        <p:tav tm="0">
                                          <p:val>
                                            <p:fltVal val="0"/>
                                          </p:val>
                                        </p:tav>
                                        <p:tav tm="100000">
                                          <p:val>
                                            <p:strVal val="#ppt_h"/>
                                          </p:val>
                                        </p:tav>
                                      </p:tavLst>
                                    </p:anim>
                                    <p:animEffect transition="in" filter="fade">
                                      <p:cBhvr>
                                        <p:cTn id="110" dur="500"/>
                                        <p:tgtEl>
                                          <p:spTgt spid="25"/>
                                        </p:tgtEl>
                                      </p:cBhvr>
                                    </p:animEffect>
                                  </p:childTnLst>
                                </p:cTn>
                              </p:par>
                            </p:childTnLst>
                          </p:cTn>
                        </p:par>
                      </p:childTnLst>
                    </p:cTn>
                  </p:par>
                  <p:par>
                    <p:cTn id="111" fill="hold">
                      <p:stCondLst>
                        <p:cond delay="indefinite"/>
                      </p:stCondLst>
                      <p:childTnLst>
                        <p:par>
                          <p:cTn id="112" fill="hold">
                            <p:stCondLst>
                              <p:cond delay="0"/>
                            </p:stCondLst>
                            <p:childTnLst>
                              <p:par>
                                <p:cTn id="113" presetID="16" presetClass="entr" presetSubtype="37" fill="hold" grpId="0" nodeType="click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barn(outVertical)">
                                      <p:cBhvr>
                                        <p:cTn id="1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Oval 4"/>
          <p:cNvSpPr/>
          <p:nvPr/>
        </p:nvSpPr>
        <p:spPr>
          <a:xfrm>
            <a:off x="4175741" y="2517494"/>
            <a:ext cx="792518" cy="792516"/>
          </a:xfrm>
          <a:prstGeom prst="ellipse">
            <a:avLst/>
          </a:prstGeom>
          <a:solidFill>
            <a:schemeClr val="tx1">
              <a:alpha val="8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7" name="Oval 5"/>
          <p:cNvSpPr/>
          <p:nvPr/>
        </p:nvSpPr>
        <p:spPr>
          <a:xfrm>
            <a:off x="5475740" y="2430683"/>
            <a:ext cx="967401" cy="967397"/>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latin typeface="微软雅黑" panose="020B0503020204020204" pitchFamily="34" charset="-122"/>
              <a:ea typeface="微软雅黑" panose="020B0503020204020204" pitchFamily="34" charset="-122"/>
            </a:endParaRPr>
          </a:p>
        </p:txBody>
      </p:sp>
      <p:sp>
        <p:nvSpPr>
          <p:cNvPr id="8" name="Oval 6"/>
          <p:cNvSpPr/>
          <p:nvPr/>
        </p:nvSpPr>
        <p:spPr>
          <a:xfrm>
            <a:off x="2700861" y="2430683"/>
            <a:ext cx="967401" cy="967397"/>
          </a:xfrm>
          <a:prstGeom prst="ellipse">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latin typeface="微软雅黑" panose="020B0503020204020204" pitchFamily="34" charset="-122"/>
              <a:ea typeface="微软雅黑" panose="020B0503020204020204" pitchFamily="34" charset="-122"/>
            </a:endParaRPr>
          </a:p>
        </p:txBody>
      </p:sp>
      <p:sp>
        <p:nvSpPr>
          <p:cNvPr id="9" name="Oval 9"/>
          <p:cNvSpPr/>
          <p:nvPr/>
        </p:nvSpPr>
        <p:spPr>
          <a:xfrm rot="18000000">
            <a:off x="4782021" y="1229126"/>
            <a:ext cx="967401" cy="967398"/>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latin typeface="微软雅黑" panose="020B0503020204020204" pitchFamily="34" charset="-122"/>
              <a:ea typeface="微软雅黑" panose="020B0503020204020204" pitchFamily="34" charset="-122"/>
            </a:endParaRPr>
          </a:p>
        </p:txBody>
      </p:sp>
      <p:sp>
        <p:nvSpPr>
          <p:cNvPr id="10" name="Oval 10"/>
          <p:cNvSpPr/>
          <p:nvPr/>
        </p:nvSpPr>
        <p:spPr>
          <a:xfrm rot="18000000">
            <a:off x="3394582" y="3632240"/>
            <a:ext cx="967401" cy="967398"/>
          </a:xfrm>
          <a:prstGeom prst="ellipse">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latin typeface="微软雅黑" panose="020B0503020204020204" pitchFamily="34" charset="-122"/>
              <a:ea typeface="微软雅黑" panose="020B0503020204020204" pitchFamily="34" charset="-122"/>
            </a:endParaRPr>
          </a:p>
        </p:txBody>
      </p:sp>
      <p:sp>
        <p:nvSpPr>
          <p:cNvPr id="11" name="Oval 12"/>
          <p:cNvSpPr/>
          <p:nvPr/>
        </p:nvSpPr>
        <p:spPr>
          <a:xfrm rot="14400000">
            <a:off x="3394580" y="1235802"/>
            <a:ext cx="967403" cy="9674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latin typeface="微软雅黑" panose="020B0503020204020204" pitchFamily="34" charset="-122"/>
              <a:ea typeface="微软雅黑" panose="020B0503020204020204" pitchFamily="34" charset="-122"/>
            </a:endParaRPr>
          </a:p>
        </p:txBody>
      </p:sp>
      <p:sp>
        <p:nvSpPr>
          <p:cNvPr id="12" name="Oval 13"/>
          <p:cNvSpPr/>
          <p:nvPr/>
        </p:nvSpPr>
        <p:spPr>
          <a:xfrm rot="14400000">
            <a:off x="4782019" y="3638916"/>
            <a:ext cx="967403" cy="967400"/>
          </a:xfrm>
          <a:prstGeom prst="ellipse">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2"/>
              </a:solidFill>
              <a:latin typeface="微软雅黑" panose="020B0503020204020204" pitchFamily="34" charset="-122"/>
              <a:ea typeface="微软雅黑" panose="020B0503020204020204" pitchFamily="34" charset="-122"/>
            </a:endParaRPr>
          </a:p>
        </p:txBody>
      </p:sp>
      <p:sp>
        <p:nvSpPr>
          <p:cNvPr id="13" name="Oval 17"/>
          <p:cNvSpPr/>
          <p:nvPr/>
        </p:nvSpPr>
        <p:spPr>
          <a:xfrm>
            <a:off x="5034975" y="2765971"/>
            <a:ext cx="300549" cy="300548"/>
          </a:xfrm>
          <a:prstGeom prst="ellipse">
            <a:avLst/>
          </a:prstGeom>
          <a:solidFill>
            <a:schemeClr val="accent1"/>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14" name="Oval 18"/>
          <p:cNvSpPr/>
          <p:nvPr/>
        </p:nvSpPr>
        <p:spPr>
          <a:xfrm>
            <a:off x="3808478" y="2765971"/>
            <a:ext cx="300549" cy="300548"/>
          </a:xfrm>
          <a:prstGeom prst="ellipse">
            <a:avLst/>
          </a:prstGeom>
          <a:solidFill>
            <a:schemeClr val="accent4"/>
          </a:solid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15" name="Oval 19"/>
          <p:cNvSpPr/>
          <p:nvPr/>
        </p:nvSpPr>
        <p:spPr>
          <a:xfrm rot="18000000">
            <a:off x="4728350" y="2234884"/>
            <a:ext cx="300548" cy="300546"/>
          </a:xfrm>
          <a:prstGeom prst="ellipse">
            <a:avLst/>
          </a:prstGeom>
          <a:solidFill>
            <a:schemeClr val="accent6"/>
          </a:solidFill>
          <a:ln w="254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16" name="Oval 20"/>
          <p:cNvSpPr/>
          <p:nvPr/>
        </p:nvSpPr>
        <p:spPr>
          <a:xfrm rot="18000000">
            <a:off x="4115102" y="3297060"/>
            <a:ext cx="300548" cy="300546"/>
          </a:xfrm>
          <a:prstGeom prst="ellipse">
            <a:avLst/>
          </a:prstGeom>
          <a:solidFill>
            <a:schemeClr val="accent3"/>
          </a:solidFill>
          <a:ln w="254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17" name="Oval 21"/>
          <p:cNvSpPr/>
          <p:nvPr/>
        </p:nvSpPr>
        <p:spPr>
          <a:xfrm rot="14400000">
            <a:off x="4115102" y="2237835"/>
            <a:ext cx="300549" cy="300548"/>
          </a:xfrm>
          <a:prstGeom prst="ellipse">
            <a:avLst/>
          </a:prstGeom>
          <a:solidFill>
            <a:schemeClr val="accent5"/>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18" name="Oval 22"/>
          <p:cNvSpPr/>
          <p:nvPr/>
        </p:nvSpPr>
        <p:spPr>
          <a:xfrm rot="14400000">
            <a:off x="4728350" y="3300010"/>
            <a:ext cx="300549" cy="300548"/>
          </a:xfrm>
          <a:prstGeom prst="ellipse">
            <a:avLst/>
          </a:prstGeom>
          <a:solidFill>
            <a:schemeClr val="accent2"/>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19" name="Oval 26"/>
          <p:cNvSpPr/>
          <p:nvPr/>
        </p:nvSpPr>
        <p:spPr>
          <a:xfrm rot="19800000">
            <a:off x="5002251" y="2509717"/>
            <a:ext cx="200201" cy="200201"/>
          </a:xfrm>
          <a:prstGeom prst="ellipse">
            <a:avLst/>
          </a:prstGeom>
          <a:solidFill>
            <a:schemeClr val="tx1">
              <a:alpha val="1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0" name="Oval 27"/>
          <p:cNvSpPr/>
          <p:nvPr/>
        </p:nvSpPr>
        <p:spPr>
          <a:xfrm rot="19800000">
            <a:off x="3940073" y="3122966"/>
            <a:ext cx="200201" cy="200201"/>
          </a:xfrm>
          <a:prstGeom prst="ellipse">
            <a:avLst/>
          </a:prstGeom>
          <a:solidFill>
            <a:schemeClr val="tx1">
              <a:alpha val="1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1" name="Oval 28"/>
          <p:cNvSpPr/>
          <p:nvPr/>
        </p:nvSpPr>
        <p:spPr>
          <a:xfrm rot="16200000">
            <a:off x="4471162" y="2203095"/>
            <a:ext cx="200201" cy="200201"/>
          </a:xfrm>
          <a:prstGeom prst="ellipse">
            <a:avLst/>
          </a:prstGeom>
          <a:solidFill>
            <a:schemeClr val="tx1">
              <a:alpha val="1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2" name="Oval 29"/>
          <p:cNvSpPr/>
          <p:nvPr/>
        </p:nvSpPr>
        <p:spPr>
          <a:xfrm rot="16200000">
            <a:off x="4471162" y="3429590"/>
            <a:ext cx="200201" cy="200201"/>
          </a:xfrm>
          <a:prstGeom prst="ellipse">
            <a:avLst/>
          </a:prstGeom>
          <a:solidFill>
            <a:schemeClr val="tx1">
              <a:alpha val="1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3" name="Oval 30"/>
          <p:cNvSpPr/>
          <p:nvPr/>
        </p:nvSpPr>
        <p:spPr>
          <a:xfrm rot="12600000">
            <a:off x="3941549" y="2512276"/>
            <a:ext cx="200201" cy="200201"/>
          </a:xfrm>
          <a:prstGeom prst="ellipse">
            <a:avLst/>
          </a:prstGeom>
          <a:solidFill>
            <a:schemeClr val="tx1">
              <a:alpha val="1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sp>
        <p:nvSpPr>
          <p:cNvPr id="24" name="Oval 31"/>
          <p:cNvSpPr/>
          <p:nvPr/>
        </p:nvSpPr>
        <p:spPr>
          <a:xfrm rot="12600000">
            <a:off x="5003725" y="3125522"/>
            <a:ext cx="200201" cy="200201"/>
          </a:xfrm>
          <a:prstGeom prst="ellipse">
            <a:avLst/>
          </a:prstGeom>
          <a:solidFill>
            <a:schemeClr val="tx1">
              <a:alpha val="1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latin typeface="微软雅黑" panose="020B0503020204020204" pitchFamily="34" charset="-122"/>
              <a:ea typeface="微软雅黑" panose="020B0503020204020204" pitchFamily="34" charset="-122"/>
            </a:endParaRPr>
          </a:p>
        </p:txBody>
      </p:sp>
      <p:cxnSp>
        <p:nvCxnSpPr>
          <p:cNvPr id="25" name="Straight Connector 34"/>
          <p:cNvCxnSpPr>
            <a:stCxn id="7" idx="2"/>
            <a:endCxn id="13" idx="6"/>
          </p:cNvCxnSpPr>
          <p:nvPr/>
        </p:nvCxnSpPr>
        <p:spPr>
          <a:xfrm flipH="1">
            <a:off x="5335525" y="2914382"/>
            <a:ext cx="140216" cy="1863"/>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36"/>
          <p:cNvCxnSpPr>
            <a:stCxn id="14" idx="2"/>
            <a:endCxn id="8" idx="6"/>
          </p:cNvCxnSpPr>
          <p:nvPr/>
        </p:nvCxnSpPr>
        <p:spPr>
          <a:xfrm flipH="1" flipV="1">
            <a:off x="3668262" y="2914382"/>
            <a:ext cx="140216" cy="1863"/>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38"/>
          <p:cNvCxnSpPr>
            <a:stCxn id="17" idx="6"/>
            <a:endCxn id="11" idx="2"/>
          </p:cNvCxnSpPr>
          <p:nvPr/>
        </p:nvCxnSpPr>
        <p:spPr>
          <a:xfrm flipH="1" flipV="1">
            <a:off x="4120133" y="2138399"/>
            <a:ext cx="70106" cy="119568"/>
          </a:xfrm>
          <a:prstGeom prst="line">
            <a:avLst/>
          </a:prstGeom>
          <a:ln w="254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40"/>
          <p:cNvCxnSpPr>
            <a:stCxn id="15" idx="6"/>
            <a:endCxn id="9" idx="2"/>
          </p:cNvCxnSpPr>
          <p:nvPr/>
        </p:nvCxnSpPr>
        <p:spPr>
          <a:xfrm flipV="1">
            <a:off x="4953761" y="2131722"/>
            <a:ext cx="70110" cy="123295"/>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9" name="Straight Connector 42"/>
          <p:cNvCxnSpPr>
            <a:stCxn id="16" idx="2"/>
            <a:endCxn id="10" idx="6"/>
          </p:cNvCxnSpPr>
          <p:nvPr/>
        </p:nvCxnSpPr>
        <p:spPr>
          <a:xfrm flipH="1">
            <a:off x="4120133" y="3577474"/>
            <a:ext cx="70107" cy="119568"/>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44"/>
          <p:cNvCxnSpPr>
            <a:stCxn id="18" idx="2"/>
            <a:endCxn id="12" idx="6"/>
          </p:cNvCxnSpPr>
          <p:nvPr/>
        </p:nvCxnSpPr>
        <p:spPr>
          <a:xfrm>
            <a:off x="4953761" y="3580426"/>
            <a:ext cx="70109" cy="123293"/>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1" name="Group 45"/>
          <p:cNvGrpSpPr/>
          <p:nvPr/>
        </p:nvGrpSpPr>
        <p:grpSpPr>
          <a:xfrm>
            <a:off x="4368255" y="2679582"/>
            <a:ext cx="391197" cy="475746"/>
            <a:chOff x="5132487" y="3409557"/>
            <a:chExt cx="2736309" cy="3327711"/>
          </a:xfrm>
        </p:grpSpPr>
        <p:sp>
          <p:nvSpPr>
            <p:cNvPr id="32" name="Shape 6"/>
            <p:cNvSpPr/>
            <p:nvPr/>
          </p:nvSpPr>
          <p:spPr>
            <a:xfrm>
              <a:off x="6415635" y="3630925"/>
              <a:ext cx="1453161" cy="3106343"/>
            </a:xfrm>
            <a:custGeom>
              <a:avLst/>
              <a:gdLst/>
              <a:ahLst/>
              <a:cxnLst>
                <a:cxn ang="0">
                  <a:pos x="wd2" y="hd2"/>
                </a:cxn>
                <a:cxn ang="5400000">
                  <a:pos x="wd2" y="hd2"/>
                </a:cxn>
                <a:cxn ang="10800000">
                  <a:pos x="wd2" y="hd2"/>
                </a:cxn>
                <a:cxn ang="16200000">
                  <a:pos x="wd2" y="hd2"/>
                </a:cxn>
              </a:cxnLst>
              <a:rect l="0" t="0" r="r" b="b"/>
              <a:pathLst>
                <a:path w="18461" h="21600" extrusionOk="0">
                  <a:moveTo>
                    <a:pt x="8798" y="0"/>
                  </a:moveTo>
                  <a:cubicBezTo>
                    <a:pt x="17531" y="2679"/>
                    <a:pt x="21561" y="7669"/>
                    <a:pt x="15708" y="13131"/>
                  </a:cubicBezTo>
                  <a:cubicBezTo>
                    <a:pt x="12157" y="16335"/>
                    <a:pt x="4192" y="21115"/>
                    <a:pt x="4192" y="21115"/>
                  </a:cubicBezTo>
                  <a:lnTo>
                    <a:pt x="0" y="21600"/>
                  </a:lnTo>
                  <a:cubicBezTo>
                    <a:pt x="0" y="21600"/>
                    <a:pt x="21600" y="6679"/>
                    <a:pt x="8798" y="0"/>
                  </a:cubicBezTo>
                  <a:close/>
                </a:path>
              </a:pathLst>
            </a:custGeom>
            <a:gradFill>
              <a:gsLst>
                <a:gs pos="71000">
                  <a:schemeClr val="accent2">
                    <a:lumMod val="50000"/>
                  </a:schemeClr>
                </a:gs>
                <a:gs pos="8000">
                  <a:schemeClr val="accent2">
                    <a:lumMod val="50000"/>
                  </a:schemeClr>
                </a:gs>
                <a:gs pos="57000">
                  <a:schemeClr val="accent2">
                    <a:lumMod val="75000"/>
                  </a:schemeClr>
                </a:gs>
                <a:gs pos="29000">
                  <a:schemeClr val="accent2">
                    <a:lumMod val="75000"/>
                  </a:schemeClr>
                </a:gs>
              </a:gsLst>
              <a:lin ang="15000000" scaled="0"/>
            </a:gra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solidFill>
                  <a:schemeClr val="bg1"/>
                </a:solidFill>
                <a:latin typeface="微软雅黑" panose="020B0503020204020204" pitchFamily="34" charset="-122"/>
                <a:ea typeface="微软雅黑" panose="020B0503020204020204" pitchFamily="34" charset="-122"/>
              </a:endParaRPr>
            </a:p>
          </p:txBody>
        </p:sp>
        <p:sp>
          <p:nvSpPr>
            <p:cNvPr id="33" name="Shape 7"/>
            <p:cNvSpPr/>
            <p:nvPr/>
          </p:nvSpPr>
          <p:spPr>
            <a:xfrm>
              <a:off x="5132487" y="3409557"/>
              <a:ext cx="2552158" cy="3316894"/>
            </a:xfrm>
            <a:custGeom>
              <a:avLst/>
              <a:gdLst/>
              <a:ahLst/>
              <a:cxnLst>
                <a:cxn ang="0">
                  <a:pos x="wd2" y="hd2"/>
                </a:cxn>
                <a:cxn ang="5400000">
                  <a:pos x="wd2" y="hd2"/>
                </a:cxn>
                <a:cxn ang="10800000">
                  <a:pos x="wd2" y="hd2"/>
                </a:cxn>
                <a:cxn ang="16200000">
                  <a:pos x="wd2" y="hd2"/>
                </a:cxn>
              </a:cxnLst>
              <a:rect l="0" t="0" r="r" b="b"/>
              <a:pathLst>
                <a:path w="21600" h="21600" extrusionOk="0">
                  <a:moveTo>
                    <a:pt x="20414" y="4587"/>
                  </a:moveTo>
                  <a:cubicBezTo>
                    <a:pt x="18623" y="1902"/>
                    <a:pt x="15022" y="0"/>
                    <a:pt x="10800" y="0"/>
                  </a:cubicBezTo>
                  <a:cubicBezTo>
                    <a:pt x="6577" y="0"/>
                    <a:pt x="0" y="2731"/>
                    <a:pt x="0" y="8370"/>
                  </a:cubicBezTo>
                  <a:cubicBezTo>
                    <a:pt x="0" y="9732"/>
                    <a:pt x="428" y="11018"/>
                    <a:pt x="1185" y="12153"/>
                  </a:cubicBezTo>
                  <a:cubicBezTo>
                    <a:pt x="2978" y="14839"/>
                    <a:pt x="10800" y="21600"/>
                    <a:pt x="10800" y="21600"/>
                  </a:cubicBezTo>
                  <a:cubicBezTo>
                    <a:pt x="10800" y="21600"/>
                    <a:pt x="21600" y="12952"/>
                    <a:pt x="21600" y="8370"/>
                  </a:cubicBezTo>
                  <a:cubicBezTo>
                    <a:pt x="21600" y="7008"/>
                    <a:pt x="21172" y="5722"/>
                    <a:pt x="20414" y="4587"/>
                  </a:cubicBezTo>
                  <a:close/>
                </a:path>
              </a:pathLst>
            </a:custGeom>
            <a:solidFill>
              <a:schemeClr val="accent2"/>
            </a:solidFill>
            <a:ln w="12700">
              <a:solidFill>
                <a:schemeClr val="accent2">
                  <a:lumMod val="60000"/>
                  <a:lumOff val="40000"/>
                </a:schemeClr>
              </a:solid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solidFill>
                  <a:schemeClr val="bg1"/>
                </a:solidFill>
                <a:latin typeface="微软雅黑" panose="020B0503020204020204" pitchFamily="34" charset="-122"/>
                <a:ea typeface="微软雅黑" panose="020B0503020204020204" pitchFamily="34" charset="-122"/>
              </a:endParaRPr>
            </a:p>
          </p:txBody>
        </p:sp>
        <p:sp>
          <p:nvSpPr>
            <p:cNvPr id="34" name="Shape 8"/>
            <p:cNvSpPr/>
            <p:nvPr/>
          </p:nvSpPr>
          <p:spPr>
            <a:xfrm>
              <a:off x="5270276" y="3531135"/>
              <a:ext cx="2270875" cy="2270893"/>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9383" y="0"/>
                    <a:pt x="8002" y="273"/>
                    <a:pt x="6695" y="812"/>
                  </a:cubicBezTo>
                  <a:cubicBezTo>
                    <a:pt x="2628" y="2488"/>
                    <a:pt x="0" y="6408"/>
                    <a:pt x="0" y="10800"/>
                  </a:cubicBezTo>
                  <a:cubicBezTo>
                    <a:pt x="0" y="16754"/>
                    <a:pt x="4844" y="21600"/>
                    <a:pt x="10799" y="21600"/>
                  </a:cubicBezTo>
                  <a:cubicBezTo>
                    <a:pt x="12216" y="21600"/>
                    <a:pt x="13598" y="21327"/>
                    <a:pt x="14905" y="20788"/>
                  </a:cubicBezTo>
                  <a:cubicBezTo>
                    <a:pt x="18909" y="19138"/>
                    <a:pt x="21600" y="15076"/>
                    <a:pt x="21600" y="10681"/>
                  </a:cubicBezTo>
                  <a:cubicBezTo>
                    <a:pt x="21600" y="4791"/>
                    <a:pt x="16755" y="0"/>
                    <a:pt x="10799" y="0"/>
                  </a:cubicBezTo>
                  <a:cubicBezTo>
                    <a:pt x="10799" y="0"/>
                    <a:pt x="10799" y="0"/>
                    <a:pt x="10799" y="0"/>
                  </a:cubicBezTo>
                  <a:close/>
                </a:path>
              </a:pathLst>
            </a:custGeom>
            <a:gradFill>
              <a:gsLst>
                <a:gs pos="50000">
                  <a:schemeClr val="accent2"/>
                </a:gs>
                <a:gs pos="100000">
                  <a:schemeClr val="accent2">
                    <a:lumMod val="60000"/>
                    <a:lumOff val="40000"/>
                  </a:schemeClr>
                </a:gs>
              </a:gsLst>
              <a:lin ang="15000000" scaled="0"/>
            </a:gra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solidFill>
                  <a:schemeClr val="bg1"/>
                </a:solidFill>
                <a:latin typeface="微软雅黑" panose="020B0503020204020204" pitchFamily="34" charset="-122"/>
                <a:ea typeface="微软雅黑" panose="020B0503020204020204" pitchFamily="34" charset="-122"/>
              </a:endParaRPr>
            </a:p>
          </p:txBody>
        </p:sp>
        <p:sp>
          <p:nvSpPr>
            <p:cNvPr id="35" name="Shape 9"/>
            <p:cNvSpPr/>
            <p:nvPr/>
          </p:nvSpPr>
          <p:spPr>
            <a:xfrm>
              <a:off x="5675535" y="3968815"/>
              <a:ext cx="1450998" cy="1451009"/>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9383" y="0"/>
                    <a:pt x="8002" y="273"/>
                    <a:pt x="6695" y="812"/>
                  </a:cubicBezTo>
                  <a:cubicBezTo>
                    <a:pt x="2628" y="2488"/>
                    <a:pt x="0" y="6408"/>
                    <a:pt x="0" y="10800"/>
                  </a:cubicBezTo>
                  <a:cubicBezTo>
                    <a:pt x="0" y="16754"/>
                    <a:pt x="4844" y="21600"/>
                    <a:pt x="10799" y="21600"/>
                  </a:cubicBezTo>
                  <a:cubicBezTo>
                    <a:pt x="12216" y="21600"/>
                    <a:pt x="13598" y="21327"/>
                    <a:pt x="14905" y="20788"/>
                  </a:cubicBezTo>
                  <a:cubicBezTo>
                    <a:pt x="18909" y="19138"/>
                    <a:pt x="21600" y="15076"/>
                    <a:pt x="21600" y="10681"/>
                  </a:cubicBezTo>
                  <a:cubicBezTo>
                    <a:pt x="21600" y="4791"/>
                    <a:pt x="16755" y="0"/>
                    <a:pt x="10799" y="0"/>
                  </a:cubicBezTo>
                  <a:cubicBezTo>
                    <a:pt x="10799" y="0"/>
                    <a:pt x="10799" y="0"/>
                    <a:pt x="10799" y="0"/>
                  </a:cubicBezTo>
                  <a:close/>
                </a:path>
              </a:pathLst>
            </a:custGeom>
            <a:solidFill>
              <a:schemeClr val="accent2">
                <a:lumMod val="75000"/>
              </a:schemeClr>
            </a:soli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solidFill>
                  <a:schemeClr val="bg1"/>
                </a:solidFill>
                <a:latin typeface="微软雅黑" panose="020B0503020204020204" pitchFamily="34" charset="-122"/>
                <a:ea typeface="微软雅黑" panose="020B0503020204020204" pitchFamily="34" charset="-122"/>
              </a:endParaRPr>
            </a:p>
          </p:txBody>
        </p:sp>
        <p:sp>
          <p:nvSpPr>
            <p:cNvPr id="36" name="Shape 15"/>
            <p:cNvSpPr/>
            <p:nvPr/>
          </p:nvSpPr>
          <p:spPr>
            <a:xfrm>
              <a:off x="5845744" y="4139024"/>
              <a:ext cx="1110506" cy="1110500"/>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16755" y="0"/>
                    <a:pt x="21600" y="4689"/>
                    <a:pt x="21600" y="10645"/>
                  </a:cubicBezTo>
                  <a:cubicBezTo>
                    <a:pt x="21600" y="15148"/>
                    <a:pt x="18827" y="19171"/>
                    <a:pt x="14901" y="20789"/>
                  </a:cubicBezTo>
                  <a:cubicBezTo>
                    <a:pt x="13636" y="21311"/>
                    <a:pt x="12252" y="21600"/>
                    <a:pt x="10799" y="21600"/>
                  </a:cubicBezTo>
                  <a:cubicBezTo>
                    <a:pt x="4845" y="21600"/>
                    <a:pt x="0" y="16755"/>
                    <a:pt x="0" y="10800"/>
                  </a:cubicBezTo>
                  <a:cubicBezTo>
                    <a:pt x="0" y="6296"/>
                    <a:pt x="2772" y="2429"/>
                    <a:pt x="6699" y="811"/>
                  </a:cubicBezTo>
                  <a:cubicBezTo>
                    <a:pt x="7964" y="290"/>
                    <a:pt x="9348" y="0"/>
                    <a:pt x="10799" y="0"/>
                  </a:cubicBezTo>
                </a:path>
              </a:pathLst>
            </a:custGeom>
            <a:gradFill>
              <a:gsLst>
                <a:gs pos="19000">
                  <a:schemeClr val="bg2">
                    <a:lumMod val="40000"/>
                    <a:lumOff val="60000"/>
                  </a:schemeClr>
                </a:gs>
                <a:gs pos="67000">
                  <a:srgbClr val="FEFEFE"/>
                </a:gs>
              </a:gsLst>
              <a:lin ang="15000000" scaled="0"/>
            </a:gradFill>
            <a:ln w="12700">
              <a:noFill/>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solidFill>
                  <a:schemeClr val="bg1"/>
                </a:solidFill>
                <a:latin typeface="微软雅黑" panose="020B0503020204020204" pitchFamily="34" charset="-122"/>
                <a:ea typeface="微软雅黑" panose="020B0503020204020204" pitchFamily="34" charset="-122"/>
              </a:endParaRPr>
            </a:p>
          </p:txBody>
        </p:sp>
      </p:grpSp>
      <p:sp>
        <p:nvSpPr>
          <p:cNvPr id="37" name="Rectangle 51"/>
          <p:cNvSpPr/>
          <p:nvPr/>
        </p:nvSpPr>
        <p:spPr>
          <a:xfrm>
            <a:off x="5718503" y="2482526"/>
            <a:ext cx="473206" cy="438582"/>
          </a:xfrm>
          <a:prstGeom prst="rect">
            <a:avLst/>
          </a:prstGeom>
        </p:spPr>
        <p:txBody>
          <a:bodyPr wrap="none" anchor="ctr">
            <a:spAutoFit/>
          </a:bodyPr>
          <a:lstStyle/>
          <a:p>
            <a:pPr algn="ctr"/>
            <a:r>
              <a:rPr lang="en-US" sz="2250" dirty="0">
                <a:solidFill>
                  <a:schemeClr val="accent1"/>
                </a:solidFill>
                <a:latin typeface="微软雅黑" panose="020B0503020204020204" pitchFamily="34" charset="-122"/>
                <a:ea typeface="微软雅黑" panose="020B0503020204020204" pitchFamily="34" charset="-122"/>
              </a:rPr>
              <a:t></a:t>
            </a:r>
          </a:p>
        </p:txBody>
      </p:sp>
      <p:sp>
        <p:nvSpPr>
          <p:cNvPr id="38" name="Rectangle 52"/>
          <p:cNvSpPr/>
          <p:nvPr/>
        </p:nvSpPr>
        <p:spPr>
          <a:xfrm>
            <a:off x="5025045" y="3676586"/>
            <a:ext cx="473206" cy="438582"/>
          </a:xfrm>
          <a:prstGeom prst="rect">
            <a:avLst/>
          </a:prstGeom>
        </p:spPr>
        <p:txBody>
          <a:bodyPr wrap="none" anchor="ctr">
            <a:spAutoFit/>
          </a:bodyPr>
          <a:lstStyle/>
          <a:p>
            <a:pPr algn="ctr"/>
            <a:r>
              <a:rPr lang="en-US" sz="2250" dirty="0">
                <a:solidFill>
                  <a:schemeClr val="accent2"/>
                </a:solidFill>
                <a:latin typeface="微软雅黑" panose="020B0503020204020204" pitchFamily="34" charset="-122"/>
                <a:ea typeface="微软雅黑" panose="020B0503020204020204" pitchFamily="34" charset="-122"/>
              </a:rPr>
              <a:t></a:t>
            </a:r>
          </a:p>
        </p:txBody>
      </p:sp>
      <p:sp>
        <p:nvSpPr>
          <p:cNvPr id="39" name="Rectangle 53"/>
          <p:cNvSpPr/>
          <p:nvPr/>
        </p:nvSpPr>
        <p:spPr>
          <a:xfrm>
            <a:off x="2951592" y="2515593"/>
            <a:ext cx="473206" cy="438582"/>
          </a:xfrm>
          <a:prstGeom prst="rect">
            <a:avLst/>
          </a:prstGeom>
        </p:spPr>
        <p:txBody>
          <a:bodyPr wrap="none" anchor="ctr">
            <a:spAutoFit/>
          </a:bodyPr>
          <a:lstStyle/>
          <a:p>
            <a:pPr algn="ctr"/>
            <a:r>
              <a:rPr lang="en-US" sz="2250" dirty="0">
                <a:solidFill>
                  <a:schemeClr val="accent4"/>
                </a:solidFill>
                <a:latin typeface="微软雅黑" panose="020B0503020204020204" pitchFamily="34" charset="-122"/>
                <a:ea typeface="微软雅黑" panose="020B0503020204020204" pitchFamily="34" charset="-122"/>
              </a:rPr>
              <a:t></a:t>
            </a:r>
          </a:p>
        </p:txBody>
      </p:sp>
      <p:sp>
        <p:nvSpPr>
          <p:cNvPr id="40" name="Rectangle 54"/>
          <p:cNvSpPr/>
          <p:nvPr/>
        </p:nvSpPr>
        <p:spPr>
          <a:xfrm>
            <a:off x="5025384" y="1288285"/>
            <a:ext cx="473206" cy="438582"/>
          </a:xfrm>
          <a:prstGeom prst="rect">
            <a:avLst/>
          </a:prstGeom>
        </p:spPr>
        <p:txBody>
          <a:bodyPr wrap="none" anchor="ctr">
            <a:spAutoFit/>
          </a:bodyPr>
          <a:lstStyle/>
          <a:p>
            <a:pPr algn="ctr"/>
            <a:r>
              <a:rPr lang="en-US" sz="2250" dirty="0">
                <a:solidFill>
                  <a:schemeClr val="accent6"/>
                </a:solidFill>
                <a:latin typeface="微软雅黑" panose="020B0503020204020204" pitchFamily="34" charset="-122"/>
                <a:ea typeface="微软雅黑" panose="020B0503020204020204" pitchFamily="34" charset="-122"/>
              </a:rPr>
              <a:t></a:t>
            </a:r>
          </a:p>
        </p:txBody>
      </p:sp>
      <p:sp>
        <p:nvSpPr>
          <p:cNvPr id="41" name="Rectangle 55"/>
          <p:cNvSpPr/>
          <p:nvPr/>
        </p:nvSpPr>
        <p:spPr>
          <a:xfrm>
            <a:off x="3641620" y="3675011"/>
            <a:ext cx="473206" cy="438582"/>
          </a:xfrm>
          <a:prstGeom prst="rect">
            <a:avLst/>
          </a:prstGeom>
        </p:spPr>
        <p:txBody>
          <a:bodyPr wrap="none" anchor="ctr">
            <a:spAutoFit/>
          </a:bodyPr>
          <a:lstStyle/>
          <a:p>
            <a:pPr algn="ctr"/>
            <a:r>
              <a:rPr lang="en-US" sz="2250" dirty="0">
                <a:solidFill>
                  <a:schemeClr val="accent3"/>
                </a:solidFill>
                <a:latin typeface="微软雅黑" panose="020B0503020204020204" pitchFamily="34" charset="-122"/>
                <a:ea typeface="微软雅黑" panose="020B0503020204020204" pitchFamily="34" charset="-122"/>
              </a:rPr>
              <a:t></a:t>
            </a:r>
          </a:p>
        </p:txBody>
      </p:sp>
      <p:sp>
        <p:nvSpPr>
          <p:cNvPr id="42" name="Rectangle 56"/>
          <p:cNvSpPr/>
          <p:nvPr/>
        </p:nvSpPr>
        <p:spPr>
          <a:xfrm>
            <a:off x="3631135" y="1311445"/>
            <a:ext cx="473206" cy="438582"/>
          </a:xfrm>
          <a:prstGeom prst="rect">
            <a:avLst/>
          </a:prstGeom>
        </p:spPr>
        <p:txBody>
          <a:bodyPr wrap="none" anchor="ctr">
            <a:spAutoFit/>
          </a:bodyPr>
          <a:lstStyle/>
          <a:p>
            <a:pPr algn="ctr"/>
            <a:r>
              <a:rPr lang="en-US" sz="2250" dirty="0">
                <a:solidFill>
                  <a:schemeClr val="accent5"/>
                </a:solidFill>
                <a:latin typeface="微软雅黑" panose="020B0503020204020204" pitchFamily="34" charset="-122"/>
                <a:ea typeface="微软雅黑" panose="020B0503020204020204" pitchFamily="34" charset="-122"/>
              </a:rPr>
              <a:t></a:t>
            </a:r>
          </a:p>
        </p:txBody>
      </p:sp>
      <p:sp>
        <p:nvSpPr>
          <p:cNvPr id="43" name="TextBox 57"/>
          <p:cNvSpPr txBox="1"/>
          <p:nvPr/>
        </p:nvSpPr>
        <p:spPr>
          <a:xfrm>
            <a:off x="5612544" y="2883330"/>
            <a:ext cx="807412" cy="523220"/>
          </a:xfrm>
          <a:prstGeom prst="rect">
            <a:avLst/>
          </a:prstGeom>
          <a:noFill/>
        </p:spPr>
        <p:txBody>
          <a:bodyPr wrap="square" numCol="1" spcCol="457200" rtlCol="0">
            <a:spAutoFit/>
          </a:bodyPr>
          <a:lstStyle/>
          <a:p>
            <a:r>
              <a:rPr lang="zh-CN" altLang="en-US" dirty="0">
                <a:solidFill>
                  <a:schemeClr val="accent1"/>
                </a:solidFill>
                <a:latin typeface="微软雅黑" pitchFamily="34" charset="-122"/>
                <a:ea typeface="微软雅黑" pitchFamily="34" charset="-122"/>
              </a:rPr>
              <a:t>单击编辑标题</a:t>
            </a:r>
          </a:p>
        </p:txBody>
      </p:sp>
      <p:sp>
        <p:nvSpPr>
          <p:cNvPr id="44" name="TextBox 59"/>
          <p:cNvSpPr txBox="1"/>
          <p:nvPr/>
        </p:nvSpPr>
        <p:spPr>
          <a:xfrm>
            <a:off x="4919474" y="4088335"/>
            <a:ext cx="807412" cy="523220"/>
          </a:xfrm>
          <a:prstGeom prst="rect">
            <a:avLst/>
          </a:prstGeom>
          <a:noFill/>
        </p:spPr>
        <p:txBody>
          <a:bodyPr wrap="square" numCol="1" spcCol="457200" rtlCol="0">
            <a:spAutoFit/>
          </a:bodyPr>
          <a:lstStyle/>
          <a:p>
            <a:r>
              <a:rPr lang="zh-CN" altLang="en-US" dirty="0">
                <a:solidFill>
                  <a:schemeClr val="accent2"/>
                </a:solidFill>
                <a:latin typeface="微软雅黑" pitchFamily="34" charset="-122"/>
                <a:ea typeface="微软雅黑" pitchFamily="34" charset="-122"/>
              </a:rPr>
              <a:t>单击编辑标题</a:t>
            </a:r>
          </a:p>
        </p:txBody>
      </p:sp>
      <p:sp>
        <p:nvSpPr>
          <p:cNvPr id="45" name="TextBox 60"/>
          <p:cNvSpPr txBox="1"/>
          <p:nvPr/>
        </p:nvSpPr>
        <p:spPr>
          <a:xfrm>
            <a:off x="3517455" y="4089302"/>
            <a:ext cx="807412" cy="523220"/>
          </a:xfrm>
          <a:prstGeom prst="rect">
            <a:avLst/>
          </a:prstGeom>
          <a:noFill/>
        </p:spPr>
        <p:txBody>
          <a:bodyPr wrap="square" numCol="1" spcCol="457200" rtlCol="0">
            <a:spAutoFit/>
          </a:bodyPr>
          <a:lstStyle/>
          <a:p>
            <a:r>
              <a:rPr lang="zh-CN" altLang="en-US" dirty="0">
                <a:solidFill>
                  <a:schemeClr val="accent3"/>
                </a:solidFill>
                <a:latin typeface="微软雅黑" pitchFamily="34" charset="-122"/>
                <a:ea typeface="微软雅黑" pitchFamily="34" charset="-122"/>
              </a:rPr>
              <a:t>单击编辑标题</a:t>
            </a:r>
          </a:p>
        </p:txBody>
      </p:sp>
      <p:sp>
        <p:nvSpPr>
          <p:cNvPr id="46" name="TextBox 61"/>
          <p:cNvSpPr txBox="1"/>
          <p:nvPr/>
        </p:nvSpPr>
        <p:spPr>
          <a:xfrm>
            <a:off x="2834044" y="2929884"/>
            <a:ext cx="807412" cy="523220"/>
          </a:xfrm>
          <a:prstGeom prst="rect">
            <a:avLst/>
          </a:prstGeom>
          <a:noFill/>
        </p:spPr>
        <p:txBody>
          <a:bodyPr wrap="square" numCol="1" spcCol="457200" rtlCol="0">
            <a:spAutoFit/>
          </a:bodyPr>
          <a:lstStyle/>
          <a:p>
            <a:r>
              <a:rPr lang="zh-CN" altLang="en-US" dirty="0">
                <a:solidFill>
                  <a:schemeClr val="accent4"/>
                </a:solidFill>
                <a:latin typeface="微软雅黑" pitchFamily="34" charset="-122"/>
                <a:ea typeface="微软雅黑" pitchFamily="34" charset="-122"/>
              </a:rPr>
              <a:t>单击编辑标题</a:t>
            </a:r>
          </a:p>
        </p:txBody>
      </p:sp>
      <p:sp>
        <p:nvSpPr>
          <p:cNvPr id="47" name="TextBox 62"/>
          <p:cNvSpPr txBox="1"/>
          <p:nvPr/>
        </p:nvSpPr>
        <p:spPr>
          <a:xfrm>
            <a:off x="3514663" y="1694482"/>
            <a:ext cx="807412" cy="523220"/>
          </a:xfrm>
          <a:prstGeom prst="rect">
            <a:avLst/>
          </a:prstGeom>
          <a:noFill/>
        </p:spPr>
        <p:txBody>
          <a:bodyPr wrap="square" numCol="1" spcCol="457200" rtlCol="0">
            <a:spAutoFit/>
          </a:bodyPr>
          <a:lstStyle/>
          <a:p>
            <a:r>
              <a:rPr lang="zh-CN" altLang="en-US" dirty="0">
                <a:solidFill>
                  <a:schemeClr val="accent5"/>
                </a:solidFill>
                <a:latin typeface="微软雅黑" pitchFamily="34" charset="-122"/>
                <a:ea typeface="微软雅黑" pitchFamily="34" charset="-122"/>
              </a:rPr>
              <a:t>单击编辑标题</a:t>
            </a:r>
          </a:p>
        </p:txBody>
      </p:sp>
      <p:sp>
        <p:nvSpPr>
          <p:cNvPr id="48" name="TextBox 63"/>
          <p:cNvSpPr txBox="1"/>
          <p:nvPr/>
        </p:nvSpPr>
        <p:spPr>
          <a:xfrm>
            <a:off x="4900970" y="1701609"/>
            <a:ext cx="807412" cy="523220"/>
          </a:xfrm>
          <a:prstGeom prst="rect">
            <a:avLst/>
          </a:prstGeom>
          <a:noFill/>
        </p:spPr>
        <p:txBody>
          <a:bodyPr wrap="square" numCol="1" spcCol="457200" rtlCol="0">
            <a:spAutoFit/>
          </a:bodyPr>
          <a:lstStyle/>
          <a:p>
            <a:r>
              <a:rPr lang="zh-CN" altLang="en-US" dirty="0">
                <a:solidFill>
                  <a:schemeClr val="accent6"/>
                </a:solidFill>
                <a:latin typeface="微软雅黑" pitchFamily="34" charset="-122"/>
                <a:ea typeface="微软雅黑" pitchFamily="34" charset="-122"/>
              </a:rPr>
              <a:t>单击编辑标题</a:t>
            </a:r>
          </a:p>
        </p:txBody>
      </p:sp>
      <p:sp>
        <p:nvSpPr>
          <p:cNvPr id="49" name="TextBox 76"/>
          <p:cNvSpPr txBox="1"/>
          <p:nvPr/>
        </p:nvSpPr>
        <p:spPr>
          <a:xfrm>
            <a:off x="4749953" y="2258821"/>
            <a:ext cx="254856" cy="265457"/>
          </a:xfrm>
          <a:prstGeom prst="rect">
            <a:avLst/>
          </a:prstGeom>
          <a:noFill/>
        </p:spPr>
        <p:txBody>
          <a:bodyPr wrap="square" numCol="1" spcCol="457200" rtlCol="0">
            <a:spAutoFit/>
          </a:bodyPr>
          <a:lstStyle/>
          <a:p>
            <a:pPr algn="ctr"/>
            <a:r>
              <a:rPr lang="en-US" sz="1125" dirty="0">
                <a:solidFill>
                  <a:schemeClr val="bg1"/>
                </a:solidFill>
                <a:latin typeface="微软雅黑" panose="020B0503020204020204" pitchFamily="34" charset="-122"/>
                <a:ea typeface="微软雅黑" panose="020B0503020204020204" pitchFamily="34" charset="-122"/>
                <a:cs typeface="Montserrat" charset="0"/>
              </a:rPr>
              <a:t>1</a:t>
            </a:r>
          </a:p>
        </p:txBody>
      </p:sp>
      <p:sp>
        <p:nvSpPr>
          <p:cNvPr id="50" name="TextBox 77"/>
          <p:cNvSpPr txBox="1"/>
          <p:nvPr/>
        </p:nvSpPr>
        <p:spPr>
          <a:xfrm>
            <a:off x="5058662" y="2786246"/>
            <a:ext cx="254856" cy="265457"/>
          </a:xfrm>
          <a:prstGeom prst="rect">
            <a:avLst/>
          </a:prstGeom>
          <a:noFill/>
        </p:spPr>
        <p:txBody>
          <a:bodyPr wrap="square" numCol="1" spcCol="457200" rtlCol="0">
            <a:spAutoFit/>
          </a:bodyPr>
          <a:lstStyle/>
          <a:p>
            <a:pPr algn="ctr"/>
            <a:r>
              <a:rPr lang="en-US" sz="1125" dirty="0">
                <a:solidFill>
                  <a:schemeClr val="bg1"/>
                </a:solidFill>
                <a:latin typeface="微软雅黑" panose="020B0503020204020204" pitchFamily="34" charset="-122"/>
                <a:ea typeface="微软雅黑" panose="020B0503020204020204" pitchFamily="34" charset="-122"/>
                <a:cs typeface="Montserrat" charset="0"/>
              </a:rPr>
              <a:t>2</a:t>
            </a:r>
          </a:p>
        </p:txBody>
      </p:sp>
      <p:sp>
        <p:nvSpPr>
          <p:cNvPr id="51" name="TextBox 78"/>
          <p:cNvSpPr txBox="1"/>
          <p:nvPr/>
        </p:nvSpPr>
        <p:spPr>
          <a:xfrm>
            <a:off x="4749358" y="3309222"/>
            <a:ext cx="254856" cy="265457"/>
          </a:xfrm>
          <a:prstGeom prst="rect">
            <a:avLst/>
          </a:prstGeom>
          <a:noFill/>
        </p:spPr>
        <p:txBody>
          <a:bodyPr wrap="square" numCol="1" spcCol="457200" rtlCol="0">
            <a:spAutoFit/>
          </a:bodyPr>
          <a:lstStyle/>
          <a:p>
            <a:pPr algn="ctr"/>
            <a:r>
              <a:rPr lang="en-US" sz="1125" dirty="0">
                <a:solidFill>
                  <a:schemeClr val="bg1"/>
                </a:solidFill>
                <a:latin typeface="微软雅黑" panose="020B0503020204020204" pitchFamily="34" charset="-122"/>
                <a:ea typeface="微软雅黑" panose="020B0503020204020204" pitchFamily="34" charset="-122"/>
                <a:cs typeface="Montserrat" charset="0"/>
              </a:rPr>
              <a:t>3</a:t>
            </a:r>
          </a:p>
        </p:txBody>
      </p:sp>
      <p:sp>
        <p:nvSpPr>
          <p:cNvPr id="52" name="TextBox 79"/>
          <p:cNvSpPr txBox="1"/>
          <p:nvPr/>
        </p:nvSpPr>
        <p:spPr>
          <a:xfrm>
            <a:off x="4131608" y="3315055"/>
            <a:ext cx="254856" cy="265457"/>
          </a:xfrm>
          <a:prstGeom prst="rect">
            <a:avLst/>
          </a:prstGeom>
          <a:noFill/>
        </p:spPr>
        <p:txBody>
          <a:bodyPr wrap="square" numCol="1" spcCol="457200" rtlCol="0">
            <a:spAutoFit/>
          </a:bodyPr>
          <a:lstStyle/>
          <a:p>
            <a:pPr algn="ctr"/>
            <a:r>
              <a:rPr lang="en-US" sz="1125" dirty="0">
                <a:solidFill>
                  <a:schemeClr val="bg1"/>
                </a:solidFill>
                <a:latin typeface="微软雅黑" panose="020B0503020204020204" pitchFamily="34" charset="-122"/>
                <a:ea typeface="微软雅黑" panose="020B0503020204020204" pitchFamily="34" charset="-122"/>
                <a:cs typeface="Montserrat" charset="0"/>
              </a:rPr>
              <a:t>4</a:t>
            </a:r>
          </a:p>
        </p:txBody>
      </p:sp>
      <p:sp>
        <p:nvSpPr>
          <p:cNvPr id="53" name="TextBox 80"/>
          <p:cNvSpPr txBox="1"/>
          <p:nvPr/>
        </p:nvSpPr>
        <p:spPr>
          <a:xfrm>
            <a:off x="3830893" y="2780514"/>
            <a:ext cx="254856" cy="265457"/>
          </a:xfrm>
          <a:prstGeom prst="rect">
            <a:avLst/>
          </a:prstGeom>
          <a:noFill/>
        </p:spPr>
        <p:txBody>
          <a:bodyPr wrap="square" numCol="1" spcCol="457200" rtlCol="0">
            <a:spAutoFit/>
          </a:bodyPr>
          <a:lstStyle/>
          <a:p>
            <a:pPr algn="ctr"/>
            <a:r>
              <a:rPr lang="en-US" sz="1125" dirty="0">
                <a:solidFill>
                  <a:schemeClr val="bg1"/>
                </a:solidFill>
                <a:latin typeface="微软雅黑" panose="020B0503020204020204" pitchFamily="34" charset="-122"/>
                <a:ea typeface="微软雅黑" panose="020B0503020204020204" pitchFamily="34" charset="-122"/>
                <a:cs typeface="Montserrat" charset="0"/>
              </a:rPr>
              <a:t>5</a:t>
            </a:r>
          </a:p>
        </p:txBody>
      </p:sp>
      <p:sp>
        <p:nvSpPr>
          <p:cNvPr id="54" name="TextBox 81"/>
          <p:cNvSpPr txBox="1"/>
          <p:nvPr/>
        </p:nvSpPr>
        <p:spPr>
          <a:xfrm>
            <a:off x="4132118" y="2260632"/>
            <a:ext cx="254856" cy="265457"/>
          </a:xfrm>
          <a:prstGeom prst="rect">
            <a:avLst/>
          </a:prstGeom>
          <a:noFill/>
        </p:spPr>
        <p:txBody>
          <a:bodyPr wrap="square" numCol="1" spcCol="457200" rtlCol="0">
            <a:spAutoFit/>
          </a:bodyPr>
          <a:lstStyle/>
          <a:p>
            <a:pPr algn="ctr"/>
            <a:r>
              <a:rPr lang="en-US" sz="1125" dirty="0">
                <a:solidFill>
                  <a:schemeClr val="bg1"/>
                </a:solidFill>
                <a:latin typeface="微软雅黑" panose="020B0503020204020204" pitchFamily="34" charset="-122"/>
                <a:ea typeface="微软雅黑" panose="020B0503020204020204" pitchFamily="34" charset="-122"/>
                <a:cs typeface="Montserrat" charset="0"/>
              </a:rPr>
              <a:t>6</a:t>
            </a:r>
          </a:p>
        </p:txBody>
      </p:sp>
      <p:sp>
        <p:nvSpPr>
          <p:cNvPr id="55" name="TextBox 90"/>
          <p:cNvSpPr txBox="1"/>
          <p:nvPr/>
        </p:nvSpPr>
        <p:spPr>
          <a:xfrm>
            <a:off x="6898489" y="2034140"/>
            <a:ext cx="1523534" cy="553998"/>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TextBox 91"/>
          <p:cNvSpPr txBox="1"/>
          <p:nvPr/>
        </p:nvSpPr>
        <p:spPr>
          <a:xfrm>
            <a:off x="6898489" y="1678170"/>
            <a:ext cx="705989" cy="380873"/>
          </a:xfrm>
          <a:prstGeom prst="rect">
            <a:avLst/>
          </a:prstGeom>
          <a:noFill/>
        </p:spPr>
        <p:txBody>
          <a:bodyPr wrap="square" rtlCol="0">
            <a:spAutoFit/>
          </a:bodyPr>
          <a:lstStyle/>
          <a:p>
            <a:r>
              <a:rPr lang="en-US" sz="1875" b="1" dirty="0">
                <a:solidFill>
                  <a:schemeClr val="tx2"/>
                </a:solidFill>
                <a:latin typeface="微软雅黑" panose="020B0503020204020204" pitchFamily="34" charset="-122"/>
                <a:ea typeface="微软雅黑" panose="020B0503020204020204" pitchFamily="34" charset="-122"/>
                <a:cs typeface="Montserrat" charset="0"/>
              </a:rPr>
              <a:t>13%</a:t>
            </a:r>
          </a:p>
        </p:txBody>
      </p:sp>
      <p:sp>
        <p:nvSpPr>
          <p:cNvPr id="57" name="TextBox 92"/>
          <p:cNvSpPr txBox="1"/>
          <p:nvPr/>
        </p:nvSpPr>
        <p:spPr>
          <a:xfrm>
            <a:off x="7482943" y="1688992"/>
            <a:ext cx="1281678" cy="307777"/>
          </a:xfrm>
          <a:prstGeom prst="rect">
            <a:avLst/>
          </a:prstGeom>
          <a:noFill/>
        </p:spPr>
        <p:txBody>
          <a:bodyPr wrap="square" numCol="1" spcCol="457200" rtlCol="0">
            <a:spAutoFit/>
          </a:bodyPr>
          <a:lstStyle/>
          <a:p>
            <a:r>
              <a:rPr lang="zh-CN" altLang="en-US" dirty="0">
                <a:solidFill>
                  <a:schemeClr val="accent1"/>
                </a:solidFill>
                <a:latin typeface="微软雅黑" pitchFamily="34" charset="-122"/>
                <a:ea typeface="微软雅黑" pitchFamily="34" charset="-122"/>
              </a:rPr>
              <a:t>单击编辑标题</a:t>
            </a:r>
          </a:p>
        </p:txBody>
      </p:sp>
      <p:sp>
        <p:nvSpPr>
          <p:cNvPr id="58" name="TextBox 93"/>
          <p:cNvSpPr txBox="1"/>
          <p:nvPr/>
        </p:nvSpPr>
        <p:spPr>
          <a:xfrm>
            <a:off x="6898489" y="3549758"/>
            <a:ext cx="1523534" cy="553998"/>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9" name="TextBox 94"/>
          <p:cNvSpPr txBox="1"/>
          <p:nvPr/>
        </p:nvSpPr>
        <p:spPr>
          <a:xfrm>
            <a:off x="6898489" y="3193788"/>
            <a:ext cx="705989" cy="380873"/>
          </a:xfrm>
          <a:prstGeom prst="rect">
            <a:avLst/>
          </a:prstGeom>
          <a:noFill/>
        </p:spPr>
        <p:txBody>
          <a:bodyPr wrap="square" rtlCol="0">
            <a:spAutoFit/>
          </a:bodyPr>
          <a:lstStyle/>
          <a:p>
            <a:r>
              <a:rPr lang="en-US" sz="1875" b="1" dirty="0">
                <a:solidFill>
                  <a:schemeClr val="tx2"/>
                </a:solidFill>
                <a:latin typeface="微软雅黑" panose="020B0503020204020204" pitchFamily="34" charset="-122"/>
                <a:ea typeface="微软雅黑" panose="020B0503020204020204" pitchFamily="34" charset="-122"/>
                <a:cs typeface="Montserrat" charset="0"/>
              </a:rPr>
              <a:t>9%</a:t>
            </a:r>
          </a:p>
        </p:txBody>
      </p:sp>
      <p:sp>
        <p:nvSpPr>
          <p:cNvPr id="60" name="TextBox 95"/>
          <p:cNvSpPr txBox="1"/>
          <p:nvPr/>
        </p:nvSpPr>
        <p:spPr>
          <a:xfrm>
            <a:off x="7482943" y="3204610"/>
            <a:ext cx="1281678" cy="307777"/>
          </a:xfrm>
          <a:prstGeom prst="rect">
            <a:avLst/>
          </a:prstGeom>
          <a:noFill/>
        </p:spPr>
        <p:txBody>
          <a:bodyPr wrap="square" numCol="1" spcCol="457200" rtlCol="0">
            <a:spAutoFit/>
          </a:bodyPr>
          <a:lstStyle/>
          <a:p>
            <a:r>
              <a:rPr lang="zh-CN" altLang="en-US" dirty="0">
                <a:solidFill>
                  <a:schemeClr val="accent2"/>
                </a:solidFill>
                <a:latin typeface="微软雅黑" pitchFamily="34" charset="-122"/>
                <a:ea typeface="微软雅黑" pitchFamily="34" charset="-122"/>
              </a:rPr>
              <a:t>单击编辑标题</a:t>
            </a:r>
          </a:p>
        </p:txBody>
      </p:sp>
    </p:spTree>
    <p:extLst>
      <p:ext uri="{BB962C8B-B14F-4D97-AF65-F5344CB8AC3E}">
        <p14:creationId xmlns:p14="http://schemas.microsoft.com/office/powerpoint/2010/main" val="1815705096"/>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p:cTn id="77" dur="500" fill="hold"/>
                                        <p:tgtEl>
                                          <p:spTgt spid="24"/>
                                        </p:tgtEl>
                                        <p:attrNameLst>
                                          <p:attrName>ppt_w</p:attrName>
                                        </p:attrNameLst>
                                      </p:cBhvr>
                                      <p:tavLst>
                                        <p:tav tm="0">
                                          <p:val>
                                            <p:fltVal val="0"/>
                                          </p:val>
                                        </p:tav>
                                        <p:tav tm="100000">
                                          <p:val>
                                            <p:strVal val="#ppt_w"/>
                                          </p:val>
                                        </p:tav>
                                      </p:tavLst>
                                    </p:anim>
                                    <p:anim calcmode="lin" valueType="num">
                                      <p:cBhvr>
                                        <p:cTn id="78" dur="500" fill="hold"/>
                                        <p:tgtEl>
                                          <p:spTgt spid="24"/>
                                        </p:tgtEl>
                                        <p:attrNameLst>
                                          <p:attrName>ppt_h</p:attrName>
                                        </p:attrNameLst>
                                      </p:cBhvr>
                                      <p:tavLst>
                                        <p:tav tm="0">
                                          <p:val>
                                            <p:fltVal val="0"/>
                                          </p:val>
                                        </p:tav>
                                        <p:tav tm="100000">
                                          <p:val>
                                            <p:strVal val="#ppt_h"/>
                                          </p:val>
                                        </p:tav>
                                      </p:tavLst>
                                    </p:anim>
                                    <p:animEffect transition="in" filter="fade">
                                      <p:cBhvr>
                                        <p:cTn id="79" dur="500"/>
                                        <p:tgtEl>
                                          <p:spTgt spid="24"/>
                                        </p:tgtEl>
                                      </p:cBhvr>
                                    </p:animEffect>
                                  </p:childTnLst>
                                </p:cTn>
                              </p:par>
                              <p:par>
                                <p:cTn id="80" presetID="53" presetClass="entr" presetSubtype="16" fill="hold" nodeType="with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500" fill="hold"/>
                                        <p:tgtEl>
                                          <p:spTgt spid="25"/>
                                        </p:tgtEl>
                                        <p:attrNameLst>
                                          <p:attrName>ppt_w</p:attrName>
                                        </p:attrNameLst>
                                      </p:cBhvr>
                                      <p:tavLst>
                                        <p:tav tm="0">
                                          <p:val>
                                            <p:fltVal val="0"/>
                                          </p:val>
                                        </p:tav>
                                        <p:tav tm="100000">
                                          <p:val>
                                            <p:strVal val="#ppt_w"/>
                                          </p:val>
                                        </p:tav>
                                      </p:tavLst>
                                    </p:anim>
                                    <p:anim calcmode="lin" valueType="num">
                                      <p:cBhvr>
                                        <p:cTn id="83" dur="500" fill="hold"/>
                                        <p:tgtEl>
                                          <p:spTgt spid="25"/>
                                        </p:tgtEl>
                                        <p:attrNameLst>
                                          <p:attrName>ppt_h</p:attrName>
                                        </p:attrNameLst>
                                      </p:cBhvr>
                                      <p:tavLst>
                                        <p:tav tm="0">
                                          <p:val>
                                            <p:fltVal val="0"/>
                                          </p:val>
                                        </p:tav>
                                        <p:tav tm="100000">
                                          <p:val>
                                            <p:strVal val="#ppt_h"/>
                                          </p:val>
                                        </p:tav>
                                      </p:tavLst>
                                    </p:anim>
                                    <p:animEffect transition="in" filter="fade">
                                      <p:cBhvr>
                                        <p:cTn id="84" dur="500"/>
                                        <p:tgtEl>
                                          <p:spTgt spid="25"/>
                                        </p:tgtEl>
                                      </p:cBhvr>
                                    </p:animEffect>
                                  </p:childTnLst>
                                </p:cTn>
                              </p:par>
                              <p:par>
                                <p:cTn id="85" presetID="53" presetClass="entr" presetSubtype="16" fill="hold"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cTn>
                              </p:par>
                              <p:par>
                                <p:cTn id="90" presetID="53" presetClass="entr" presetSubtype="16" fill="hold" nodeType="with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childTnLst>
                                </p:cTn>
                              </p:par>
                              <p:par>
                                <p:cTn id="95" presetID="53" presetClass="entr" presetSubtype="16" fill="hold" nodeType="with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par>
                                <p:cTn id="100" presetID="53" presetClass="entr" presetSubtype="16" fill="hold" nodeType="with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Effect transition="in" filter="fade">
                                      <p:cBhvr>
                                        <p:cTn id="104" dur="500"/>
                                        <p:tgtEl>
                                          <p:spTgt spid="29"/>
                                        </p:tgtEl>
                                      </p:cBhvr>
                                    </p:animEffect>
                                  </p:childTnLst>
                                </p:cTn>
                              </p:par>
                              <p:par>
                                <p:cTn id="105" presetID="53" presetClass="entr" presetSubtype="16" fill="hold"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p:cTn id="107" dur="500" fill="hold"/>
                                        <p:tgtEl>
                                          <p:spTgt spid="30"/>
                                        </p:tgtEl>
                                        <p:attrNameLst>
                                          <p:attrName>ppt_w</p:attrName>
                                        </p:attrNameLst>
                                      </p:cBhvr>
                                      <p:tavLst>
                                        <p:tav tm="0">
                                          <p:val>
                                            <p:fltVal val="0"/>
                                          </p:val>
                                        </p:tav>
                                        <p:tav tm="100000">
                                          <p:val>
                                            <p:strVal val="#ppt_w"/>
                                          </p:val>
                                        </p:tav>
                                      </p:tavLst>
                                    </p:anim>
                                    <p:anim calcmode="lin" valueType="num">
                                      <p:cBhvr>
                                        <p:cTn id="108" dur="500" fill="hold"/>
                                        <p:tgtEl>
                                          <p:spTgt spid="30"/>
                                        </p:tgtEl>
                                        <p:attrNameLst>
                                          <p:attrName>ppt_h</p:attrName>
                                        </p:attrNameLst>
                                      </p:cBhvr>
                                      <p:tavLst>
                                        <p:tav tm="0">
                                          <p:val>
                                            <p:fltVal val="0"/>
                                          </p:val>
                                        </p:tav>
                                        <p:tav tm="100000">
                                          <p:val>
                                            <p:strVal val="#ppt_h"/>
                                          </p:val>
                                        </p:tav>
                                      </p:tavLst>
                                    </p:anim>
                                    <p:animEffect transition="in" filter="fade">
                                      <p:cBhvr>
                                        <p:cTn id="109" dur="500"/>
                                        <p:tgtEl>
                                          <p:spTgt spid="30"/>
                                        </p:tgtEl>
                                      </p:cBhvr>
                                    </p:animEffect>
                                  </p:childTnLst>
                                </p:cTn>
                              </p:par>
                              <p:par>
                                <p:cTn id="110" presetID="53" presetClass="entr" presetSubtype="16" fill="hold" nodeType="withEffect">
                                  <p:stCondLst>
                                    <p:cond delay="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500" fill="hold"/>
                                        <p:tgtEl>
                                          <p:spTgt spid="31"/>
                                        </p:tgtEl>
                                        <p:attrNameLst>
                                          <p:attrName>ppt_w</p:attrName>
                                        </p:attrNameLst>
                                      </p:cBhvr>
                                      <p:tavLst>
                                        <p:tav tm="0">
                                          <p:val>
                                            <p:fltVal val="0"/>
                                          </p:val>
                                        </p:tav>
                                        <p:tav tm="100000">
                                          <p:val>
                                            <p:strVal val="#ppt_w"/>
                                          </p:val>
                                        </p:tav>
                                      </p:tavLst>
                                    </p:anim>
                                    <p:anim calcmode="lin" valueType="num">
                                      <p:cBhvr>
                                        <p:cTn id="113" dur="500" fill="hold"/>
                                        <p:tgtEl>
                                          <p:spTgt spid="31"/>
                                        </p:tgtEl>
                                        <p:attrNameLst>
                                          <p:attrName>ppt_h</p:attrName>
                                        </p:attrNameLst>
                                      </p:cBhvr>
                                      <p:tavLst>
                                        <p:tav tm="0">
                                          <p:val>
                                            <p:fltVal val="0"/>
                                          </p:val>
                                        </p:tav>
                                        <p:tav tm="100000">
                                          <p:val>
                                            <p:strVal val="#ppt_h"/>
                                          </p:val>
                                        </p:tav>
                                      </p:tavLst>
                                    </p:anim>
                                    <p:animEffect transition="in" filter="fade">
                                      <p:cBhvr>
                                        <p:cTn id="114" dur="500"/>
                                        <p:tgtEl>
                                          <p:spTgt spid="31"/>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fade">
                                      <p:cBhvr>
                                        <p:cTn id="119" dur="500"/>
                                        <p:tgtEl>
                                          <p:spTgt spid="4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fade">
                                      <p:cBhvr>
                                        <p:cTn id="122" dur="500"/>
                                        <p:tgtEl>
                                          <p:spTgt spid="9"/>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500"/>
                                        <p:tgtEl>
                                          <p:spTgt spid="48"/>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500"/>
                                        <p:tgtEl>
                                          <p:spTgt spid="40"/>
                                        </p:tgtEl>
                                      </p:cBhvr>
                                    </p:animEffect>
                                  </p:childTnLst>
                                </p:cTn>
                              </p:par>
                            </p:childTnLst>
                          </p:cTn>
                        </p:par>
                      </p:childTnLst>
                    </p:cTn>
                  </p:par>
                  <p:par>
                    <p:cTn id="129" fill="hold">
                      <p:stCondLst>
                        <p:cond delay="indefinite"/>
                      </p:stCondLst>
                      <p:childTnLst>
                        <p:par>
                          <p:cTn id="130" fill="hold">
                            <p:stCondLst>
                              <p:cond delay="0"/>
                            </p:stCondLst>
                            <p:childTnLst>
                              <p:par>
                                <p:cTn id="131" presetID="53" presetClass="entr" presetSubtype="16" fill="hold" grpId="0" nodeType="clickEffect">
                                  <p:stCondLst>
                                    <p:cond delay="0"/>
                                  </p:stCondLst>
                                  <p:childTnLst>
                                    <p:set>
                                      <p:cBhvr>
                                        <p:cTn id="132" dur="1" fill="hold">
                                          <p:stCondLst>
                                            <p:cond delay="0"/>
                                          </p:stCondLst>
                                        </p:cTn>
                                        <p:tgtEl>
                                          <p:spTgt spid="50"/>
                                        </p:tgtEl>
                                        <p:attrNameLst>
                                          <p:attrName>style.visibility</p:attrName>
                                        </p:attrNameLst>
                                      </p:cBhvr>
                                      <p:to>
                                        <p:strVal val="visible"/>
                                      </p:to>
                                    </p:set>
                                    <p:anim calcmode="lin" valueType="num">
                                      <p:cBhvr>
                                        <p:cTn id="133" dur="500" fill="hold"/>
                                        <p:tgtEl>
                                          <p:spTgt spid="50"/>
                                        </p:tgtEl>
                                        <p:attrNameLst>
                                          <p:attrName>ppt_w</p:attrName>
                                        </p:attrNameLst>
                                      </p:cBhvr>
                                      <p:tavLst>
                                        <p:tav tm="0">
                                          <p:val>
                                            <p:fltVal val="0"/>
                                          </p:val>
                                        </p:tav>
                                        <p:tav tm="100000">
                                          <p:val>
                                            <p:strVal val="#ppt_w"/>
                                          </p:val>
                                        </p:tav>
                                      </p:tavLst>
                                    </p:anim>
                                    <p:anim calcmode="lin" valueType="num">
                                      <p:cBhvr>
                                        <p:cTn id="134" dur="500" fill="hold"/>
                                        <p:tgtEl>
                                          <p:spTgt spid="50"/>
                                        </p:tgtEl>
                                        <p:attrNameLst>
                                          <p:attrName>ppt_h</p:attrName>
                                        </p:attrNameLst>
                                      </p:cBhvr>
                                      <p:tavLst>
                                        <p:tav tm="0">
                                          <p:val>
                                            <p:fltVal val="0"/>
                                          </p:val>
                                        </p:tav>
                                        <p:tav tm="100000">
                                          <p:val>
                                            <p:strVal val="#ppt_h"/>
                                          </p:val>
                                        </p:tav>
                                      </p:tavLst>
                                    </p:anim>
                                    <p:animEffect transition="in" filter="fade">
                                      <p:cBhvr>
                                        <p:cTn id="135" dur="500"/>
                                        <p:tgtEl>
                                          <p:spTgt spid="50"/>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37"/>
                                        </p:tgtEl>
                                        <p:attrNameLst>
                                          <p:attrName>style.visibility</p:attrName>
                                        </p:attrNameLst>
                                      </p:cBhvr>
                                      <p:to>
                                        <p:strVal val="visible"/>
                                      </p:to>
                                    </p:set>
                                    <p:anim calcmode="lin" valueType="num">
                                      <p:cBhvr>
                                        <p:cTn id="138" dur="500" fill="hold"/>
                                        <p:tgtEl>
                                          <p:spTgt spid="37"/>
                                        </p:tgtEl>
                                        <p:attrNameLst>
                                          <p:attrName>ppt_w</p:attrName>
                                        </p:attrNameLst>
                                      </p:cBhvr>
                                      <p:tavLst>
                                        <p:tav tm="0">
                                          <p:val>
                                            <p:fltVal val="0"/>
                                          </p:val>
                                        </p:tav>
                                        <p:tav tm="100000">
                                          <p:val>
                                            <p:strVal val="#ppt_w"/>
                                          </p:val>
                                        </p:tav>
                                      </p:tavLst>
                                    </p:anim>
                                    <p:anim calcmode="lin" valueType="num">
                                      <p:cBhvr>
                                        <p:cTn id="139" dur="500" fill="hold"/>
                                        <p:tgtEl>
                                          <p:spTgt spid="37"/>
                                        </p:tgtEl>
                                        <p:attrNameLst>
                                          <p:attrName>ppt_h</p:attrName>
                                        </p:attrNameLst>
                                      </p:cBhvr>
                                      <p:tavLst>
                                        <p:tav tm="0">
                                          <p:val>
                                            <p:fltVal val="0"/>
                                          </p:val>
                                        </p:tav>
                                        <p:tav tm="100000">
                                          <p:val>
                                            <p:strVal val="#ppt_h"/>
                                          </p:val>
                                        </p:tav>
                                      </p:tavLst>
                                    </p:anim>
                                    <p:animEffect transition="in" filter="fade">
                                      <p:cBhvr>
                                        <p:cTn id="140" dur="500"/>
                                        <p:tgtEl>
                                          <p:spTgt spid="37"/>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43"/>
                                        </p:tgtEl>
                                        <p:attrNameLst>
                                          <p:attrName>style.visibility</p:attrName>
                                        </p:attrNameLst>
                                      </p:cBhvr>
                                      <p:to>
                                        <p:strVal val="visible"/>
                                      </p:to>
                                    </p:set>
                                    <p:anim calcmode="lin" valueType="num">
                                      <p:cBhvr>
                                        <p:cTn id="143" dur="500" fill="hold"/>
                                        <p:tgtEl>
                                          <p:spTgt spid="43"/>
                                        </p:tgtEl>
                                        <p:attrNameLst>
                                          <p:attrName>ppt_w</p:attrName>
                                        </p:attrNameLst>
                                      </p:cBhvr>
                                      <p:tavLst>
                                        <p:tav tm="0">
                                          <p:val>
                                            <p:fltVal val="0"/>
                                          </p:val>
                                        </p:tav>
                                        <p:tav tm="100000">
                                          <p:val>
                                            <p:strVal val="#ppt_w"/>
                                          </p:val>
                                        </p:tav>
                                      </p:tavLst>
                                    </p:anim>
                                    <p:anim calcmode="lin" valueType="num">
                                      <p:cBhvr>
                                        <p:cTn id="144" dur="500" fill="hold"/>
                                        <p:tgtEl>
                                          <p:spTgt spid="43"/>
                                        </p:tgtEl>
                                        <p:attrNameLst>
                                          <p:attrName>ppt_h</p:attrName>
                                        </p:attrNameLst>
                                      </p:cBhvr>
                                      <p:tavLst>
                                        <p:tav tm="0">
                                          <p:val>
                                            <p:fltVal val="0"/>
                                          </p:val>
                                        </p:tav>
                                        <p:tav tm="100000">
                                          <p:val>
                                            <p:strVal val="#ppt_h"/>
                                          </p:val>
                                        </p:tav>
                                      </p:tavLst>
                                    </p:anim>
                                    <p:animEffect transition="in" filter="fade">
                                      <p:cBhvr>
                                        <p:cTn id="145" dur="500"/>
                                        <p:tgtEl>
                                          <p:spTgt spid="43"/>
                                        </p:tgtEl>
                                      </p:cBhvr>
                                    </p:animEffect>
                                  </p:childTnLst>
                                </p:cTn>
                              </p:par>
                              <p:par>
                                <p:cTn id="146" presetID="53" presetClass="entr" presetSubtype="16" fill="hold" grpId="0" nodeType="withEffect">
                                  <p:stCondLst>
                                    <p:cond delay="0"/>
                                  </p:stCondLst>
                                  <p:childTnLst>
                                    <p:set>
                                      <p:cBhvr>
                                        <p:cTn id="147" dur="1" fill="hold">
                                          <p:stCondLst>
                                            <p:cond delay="0"/>
                                          </p:stCondLst>
                                        </p:cTn>
                                        <p:tgtEl>
                                          <p:spTgt spid="7"/>
                                        </p:tgtEl>
                                        <p:attrNameLst>
                                          <p:attrName>style.visibility</p:attrName>
                                        </p:attrNameLst>
                                      </p:cBhvr>
                                      <p:to>
                                        <p:strVal val="visible"/>
                                      </p:to>
                                    </p:set>
                                    <p:anim calcmode="lin" valueType="num">
                                      <p:cBhvr>
                                        <p:cTn id="148" dur="500" fill="hold"/>
                                        <p:tgtEl>
                                          <p:spTgt spid="7"/>
                                        </p:tgtEl>
                                        <p:attrNameLst>
                                          <p:attrName>ppt_w</p:attrName>
                                        </p:attrNameLst>
                                      </p:cBhvr>
                                      <p:tavLst>
                                        <p:tav tm="0">
                                          <p:val>
                                            <p:fltVal val="0"/>
                                          </p:val>
                                        </p:tav>
                                        <p:tav tm="100000">
                                          <p:val>
                                            <p:strVal val="#ppt_w"/>
                                          </p:val>
                                        </p:tav>
                                      </p:tavLst>
                                    </p:anim>
                                    <p:anim calcmode="lin" valueType="num">
                                      <p:cBhvr>
                                        <p:cTn id="149" dur="500" fill="hold"/>
                                        <p:tgtEl>
                                          <p:spTgt spid="7"/>
                                        </p:tgtEl>
                                        <p:attrNameLst>
                                          <p:attrName>ppt_h</p:attrName>
                                        </p:attrNameLst>
                                      </p:cBhvr>
                                      <p:tavLst>
                                        <p:tav tm="0">
                                          <p:val>
                                            <p:fltVal val="0"/>
                                          </p:val>
                                        </p:tav>
                                        <p:tav tm="100000">
                                          <p:val>
                                            <p:strVal val="#ppt_h"/>
                                          </p:val>
                                        </p:tav>
                                      </p:tavLst>
                                    </p:anim>
                                    <p:animEffect transition="in" filter="fade">
                                      <p:cBhvr>
                                        <p:cTn id="150" dur="500"/>
                                        <p:tgtEl>
                                          <p:spTgt spid="7"/>
                                        </p:tgtEl>
                                      </p:cBhvr>
                                    </p:animEffect>
                                  </p:childTnLst>
                                </p:cTn>
                              </p:par>
                            </p:childTnLst>
                          </p:cTn>
                        </p:par>
                      </p:childTnLst>
                    </p:cTn>
                  </p:par>
                  <p:par>
                    <p:cTn id="151" fill="hold">
                      <p:stCondLst>
                        <p:cond delay="indefinite"/>
                      </p:stCondLst>
                      <p:childTnLst>
                        <p:par>
                          <p:cTn id="152" fill="hold">
                            <p:stCondLst>
                              <p:cond delay="0"/>
                            </p:stCondLst>
                            <p:childTnLst>
                              <p:par>
                                <p:cTn id="153" presetID="12" presetClass="entr" presetSubtype="8" fill="hold" grpId="0" nodeType="clickEffect">
                                  <p:stCondLst>
                                    <p:cond delay="0"/>
                                  </p:stCondLst>
                                  <p:childTnLst>
                                    <p:set>
                                      <p:cBhvr>
                                        <p:cTn id="154" dur="1" fill="hold">
                                          <p:stCondLst>
                                            <p:cond delay="0"/>
                                          </p:stCondLst>
                                        </p:cTn>
                                        <p:tgtEl>
                                          <p:spTgt spid="51"/>
                                        </p:tgtEl>
                                        <p:attrNameLst>
                                          <p:attrName>style.visibility</p:attrName>
                                        </p:attrNameLst>
                                      </p:cBhvr>
                                      <p:to>
                                        <p:strVal val="visible"/>
                                      </p:to>
                                    </p:set>
                                    <p:anim calcmode="lin" valueType="num">
                                      <p:cBhvr additive="base">
                                        <p:cTn id="155" dur="500"/>
                                        <p:tgtEl>
                                          <p:spTgt spid="51"/>
                                        </p:tgtEl>
                                        <p:attrNameLst>
                                          <p:attrName>ppt_x</p:attrName>
                                        </p:attrNameLst>
                                      </p:cBhvr>
                                      <p:tavLst>
                                        <p:tav tm="0">
                                          <p:val>
                                            <p:strVal val="#ppt_x-#ppt_w*1.125000"/>
                                          </p:val>
                                        </p:tav>
                                        <p:tav tm="100000">
                                          <p:val>
                                            <p:strVal val="#ppt_x"/>
                                          </p:val>
                                        </p:tav>
                                      </p:tavLst>
                                    </p:anim>
                                    <p:animEffect transition="in" filter="wipe(right)">
                                      <p:cBhvr>
                                        <p:cTn id="156" dur="500"/>
                                        <p:tgtEl>
                                          <p:spTgt spid="51"/>
                                        </p:tgtEl>
                                      </p:cBhvr>
                                    </p:animEffect>
                                  </p:childTnLst>
                                </p:cTn>
                              </p:par>
                              <p:par>
                                <p:cTn id="157" presetID="12" presetClass="entr" presetSubtype="8" fill="hold" grpId="0" nodeType="withEffect">
                                  <p:stCondLst>
                                    <p:cond delay="0"/>
                                  </p:stCondLst>
                                  <p:childTnLst>
                                    <p:set>
                                      <p:cBhvr>
                                        <p:cTn id="158" dur="1" fill="hold">
                                          <p:stCondLst>
                                            <p:cond delay="0"/>
                                          </p:stCondLst>
                                        </p:cTn>
                                        <p:tgtEl>
                                          <p:spTgt spid="38"/>
                                        </p:tgtEl>
                                        <p:attrNameLst>
                                          <p:attrName>style.visibility</p:attrName>
                                        </p:attrNameLst>
                                      </p:cBhvr>
                                      <p:to>
                                        <p:strVal val="visible"/>
                                      </p:to>
                                    </p:set>
                                    <p:anim calcmode="lin" valueType="num">
                                      <p:cBhvr additive="base">
                                        <p:cTn id="159" dur="500"/>
                                        <p:tgtEl>
                                          <p:spTgt spid="38"/>
                                        </p:tgtEl>
                                        <p:attrNameLst>
                                          <p:attrName>ppt_x</p:attrName>
                                        </p:attrNameLst>
                                      </p:cBhvr>
                                      <p:tavLst>
                                        <p:tav tm="0">
                                          <p:val>
                                            <p:strVal val="#ppt_x-#ppt_w*1.125000"/>
                                          </p:val>
                                        </p:tav>
                                        <p:tav tm="100000">
                                          <p:val>
                                            <p:strVal val="#ppt_x"/>
                                          </p:val>
                                        </p:tav>
                                      </p:tavLst>
                                    </p:anim>
                                    <p:animEffect transition="in" filter="wipe(right)">
                                      <p:cBhvr>
                                        <p:cTn id="160" dur="500"/>
                                        <p:tgtEl>
                                          <p:spTgt spid="38"/>
                                        </p:tgtEl>
                                      </p:cBhvr>
                                    </p:animEffect>
                                  </p:childTnLst>
                                </p:cTn>
                              </p:par>
                              <p:par>
                                <p:cTn id="161" presetID="12" presetClass="entr" presetSubtype="8" fill="hold" grpId="0" nodeType="withEffect">
                                  <p:stCondLst>
                                    <p:cond delay="0"/>
                                  </p:stCondLst>
                                  <p:childTnLst>
                                    <p:set>
                                      <p:cBhvr>
                                        <p:cTn id="162" dur="1" fill="hold">
                                          <p:stCondLst>
                                            <p:cond delay="0"/>
                                          </p:stCondLst>
                                        </p:cTn>
                                        <p:tgtEl>
                                          <p:spTgt spid="12"/>
                                        </p:tgtEl>
                                        <p:attrNameLst>
                                          <p:attrName>style.visibility</p:attrName>
                                        </p:attrNameLst>
                                      </p:cBhvr>
                                      <p:to>
                                        <p:strVal val="visible"/>
                                      </p:to>
                                    </p:set>
                                    <p:anim calcmode="lin" valueType="num">
                                      <p:cBhvr additive="base">
                                        <p:cTn id="163" dur="500"/>
                                        <p:tgtEl>
                                          <p:spTgt spid="12"/>
                                        </p:tgtEl>
                                        <p:attrNameLst>
                                          <p:attrName>ppt_x</p:attrName>
                                        </p:attrNameLst>
                                      </p:cBhvr>
                                      <p:tavLst>
                                        <p:tav tm="0">
                                          <p:val>
                                            <p:strVal val="#ppt_x-#ppt_w*1.125000"/>
                                          </p:val>
                                        </p:tav>
                                        <p:tav tm="100000">
                                          <p:val>
                                            <p:strVal val="#ppt_x"/>
                                          </p:val>
                                        </p:tav>
                                      </p:tavLst>
                                    </p:anim>
                                    <p:animEffect transition="in" filter="wipe(right)">
                                      <p:cBhvr>
                                        <p:cTn id="164" dur="500"/>
                                        <p:tgtEl>
                                          <p:spTgt spid="12"/>
                                        </p:tgtEl>
                                      </p:cBhvr>
                                    </p:animEffect>
                                  </p:childTnLst>
                                </p:cTn>
                              </p:par>
                              <p:par>
                                <p:cTn id="165" presetID="12" presetClass="entr" presetSubtype="8" fill="hold" grpId="0" nodeType="withEffect">
                                  <p:stCondLst>
                                    <p:cond delay="0"/>
                                  </p:stCondLst>
                                  <p:childTnLst>
                                    <p:set>
                                      <p:cBhvr>
                                        <p:cTn id="166" dur="1" fill="hold">
                                          <p:stCondLst>
                                            <p:cond delay="0"/>
                                          </p:stCondLst>
                                        </p:cTn>
                                        <p:tgtEl>
                                          <p:spTgt spid="44"/>
                                        </p:tgtEl>
                                        <p:attrNameLst>
                                          <p:attrName>style.visibility</p:attrName>
                                        </p:attrNameLst>
                                      </p:cBhvr>
                                      <p:to>
                                        <p:strVal val="visible"/>
                                      </p:to>
                                    </p:set>
                                    <p:anim calcmode="lin" valueType="num">
                                      <p:cBhvr additive="base">
                                        <p:cTn id="167" dur="500"/>
                                        <p:tgtEl>
                                          <p:spTgt spid="44"/>
                                        </p:tgtEl>
                                        <p:attrNameLst>
                                          <p:attrName>ppt_x</p:attrName>
                                        </p:attrNameLst>
                                      </p:cBhvr>
                                      <p:tavLst>
                                        <p:tav tm="0">
                                          <p:val>
                                            <p:strVal val="#ppt_x-#ppt_w*1.125000"/>
                                          </p:val>
                                        </p:tav>
                                        <p:tav tm="100000">
                                          <p:val>
                                            <p:strVal val="#ppt_x"/>
                                          </p:val>
                                        </p:tav>
                                      </p:tavLst>
                                    </p:anim>
                                    <p:animEffect transition="in" filter="wipe(right)">
                                      <p:cBhvr>
                                        <p:cTn id="168" dur="500"/>
                                        <p:tgtEl>
                                          <p:spTgt spid="44"/>
                                        </p:tgtEl>
                                      </p:cBhvr>
                                    </p:animEffect>
                                  </p:childTnLst>
                                </p:cTn>
                              </p:par>
                            </p:childTnLst>
                          </p:cTn>
                        </p:par>
                      </p:childTnLst>
                    </p:cTn>
                  </p:par>
                  <p:par>
                    <p:cTn id="169" fill="hold">
                      <p:stCondLst>
                        <p:cond delay="indefinite"/>
                      </p:stCondLst>
                      <p:childTnLst>
                        <p:par>
                          <p:cTn id="170" fill="hold">
                            <p:stCondLst>
                              <p:cond delay="0"/>
                            </p:stCondLst>
                            <p:childTnLst>
                              <p:par>
                                <p:cTn id="171" presetID="10" presetClass="entr" presetSubtype="0" fill="hold" grpId="0" nodeType="clickEffect">
                                  <p:stCondLst>
                                    <p:cond delay="0"/>
                                  </p:stCondLst>
                                  <p:childTnLst>
                                    <p:set>
                                      <p:cBhvr>
                                        <p:cTn id="172" dur="1" fill="hold">
                                          <p:stCondLst>
                                            <p:cond delay="0"/>
                                          </p:stCondLst>
                                        </p:cTn>
                                        <p:tgtEl>
                                          <p:spTgt spid="52"/>
                                        </p:tgtEl>
                                        <p:attrNameLst>
                                          <p:attrName>style.visibility</p:attrName>
                                        </p:attrNameLst>
                                      </p:cBhvr>
                                      <p:to>
                                        <p:strVal val="visible"/>
                                      </p:to>
                                    </p:set>
                                    <p:animEffect transition="in" filter="fade">
                                      <p:cBhvr>
                                        <p:cTn id="173" dur="500"/>
                                        <p:tgtEl>
                                          <p:spTgt spid="52"/>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10"/>
                                        </p:tgtEl>
                                        <p:attrNameLst>
                                          <p:attrName>style.visibility</p:attrName>
                                        </p:attrNameLst>
                                      </p:cBhvr>
                                      <p:to>
                                        <p:strVal val="visible"/>
                                      </p:to>
                                    </p:set>
                                    <p:animEffect transition="in" filter="fade">
                                      <p:cBhvr>
                                        <p:cTn id="176" dur="500"/>
                                        <p:tgtEl>
                                          <p:spTgt spid="10"/>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41"/>
                                        </p:tgtEl>
                                        <p:attrNameLst>
                                          <p:attrName>style.visibility</p:attrName>
                                        </p:attrNameLst>
                                      </p:cBhvr>
                                      <p:to>
                                        <p:strVal val="visible"/>
                                      </p:to>
                                    </p:set>
                                    <p:animEffect transition="in" filter="fade">
                                      <p:cBhvr>
                                        <p:cTn id="179" dur="500"/>
                                        <p:tgtEl>
                                          <p:spTgt spid="41"/>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45"/>
                                        </p:tgtEl>
                                        <p:attrNameLst>
                                          <p:attrName>style.visibility</p:attrName>
                                        </p:attrNameLst>
                                      </p:cBhvr>
                                      <p:to>
                                        <p:strVal val="visible"/>
                                      </p:to>
                                    </p:set>
                                    <p:animEffect transition="in" filter="fade">
                                      <p:cBhvr>
                                        <p:cTn id="182" dur="500"/>
                                        <p:tgtEl>
                                          <p:spTgt spid="45"/>
                                        </p:tgtEl>
                                      </p:cBhvr>
                                    </p:animEffect>
                                  </p:childTnLst>
                                </p:cTn>
                              </p:par>
                            </p:childTnLst>
                          </p:cTn>
                        </p:par>
                      </p:childTnLst>
                    </p:cTn>
                  </p:par>
                  <p:par>
                    <p:cTn id="183" fill="hold">
                      <p:stCondLst>
                        <p:cond delay="indefinite"/>
                      </p:stCondLst>
                      <p:childTnLst>
                        <p:par>
                          <p:cTn id="184" fill="hold">
                            <p:stCondLst>
                              <p:cond delay="0"/>
                            </p:stCondLst>
                            <p:childTnLst>
                              <p:par>
                                <p:cTn id="185" presetID="9" presetClass="entr" presetSubtype="0" fill="hold" grpId="0" nodeType="clickEffect">
                                  <p:stCondLst>
                                    <p:cond delay="0"/>
                                  </p:stCondLst>
                                  <p:childTnLst>
                                    <p:set>
                                      <p:cBhvr>
                                        <p:cTn id="186" dur="1" fill="hold">
                                          <p:stCondLst>
                                            <p:cond delay="0"/>
                                          </p:stCondLst>
                                        </p:cTn>
                                        <p:tgtEl>
                                          <p:spTgt spid="53"/>
                                        </p:tgtEl>
                                        <p:attrNameLst>
                                          <p:attrName>style.visibility</p:attrName>
                                        </p:attrNameLst>
                                      </p:cBhvr>
                                      <p:to>
                                        <p:strVal val="visible"/>
                                      </p:to>
                                    </p:set>
                                    <p:animEffect transition="in" filter="dissolve">
                                      <p:cBhvr>
                                        <p:cTn id="187" dur="500"/>
                                        <p:tgtEl>
                                          <p:spTgt spid="53"/>
                                        </p:tgtEl>
                                      </p:cBhvr>
                                    </p:animEffect>
                                  </p:childTnLst>
                                </p:cTn>
                              </p:par>
                              <p:par>
                                <p:cTn id="188" presetID="9" presetClass="entr" presetSubtype="0" fill="hold" grpId="0" nodeType="withEffect">
                                  <p:stCondLst>
                                    <p:cond delay="0"/>
                                  </p:stCondLst>
                                  <p:childTnLst>
                                    <p:set>
                                      <p:cBhvr>
                                        <p:cTn id="189" dur="1" fill="hold">
                                          <p:stCondLst>
                                            <p:cond delay="0"/>
                                          </p:stCondLst>
                                        </p:cTn>
                                        <p:tgtEl>
                                          <p:spTgt spid="8"/>
                                        </p:tgtEl>
                                        <p:attrNameLst>
                                          <p:attrName>style.visibility</p:attrName>
                                        </p:attrNameLst>
                                      </p:cBhvr>
                                      <p:to>
                                        <p:strVal val="visible"/>
                                      </p:to>
                                    </p:set>
                                    <p:animEffect transition="in" filter="dissolve">
                                      <p:cBhvr>
                                        <p:cTn id="190" dur="500"/>
                                        <p:tgtEl>
                                          <p:spTgt spid="8"/>
                                        </p:tgtEl>
                                      </p:cBhvr>
                                    </p:animEffect>
                                  </p:childTnLst>
                                </p:cTn>
                              </p:par>
                              <p:par>
                                <p:cTn id="191" presetID="9" presetClass="entr" presetSubtype="0" fill="hold" grpId="0" nodeType="withEffect">
                                  <p:stCondLst>
                                    <p:cond delay="0"/>
                                  </p:stCondLst>
                                  <p:childTnLst>
                                    <p:set>
                                      <p:cBhvr>
                                        <p:cTn id="192" dur="1" fill="hold">
                                          <p:stCondLst>
                                            <p:cond delay="0"/>
                                          </p:stCondLst>
                                        </p:cTn>
                                        <p:tgtEl>
                                          <p:spTgt spid="39"/>
                                        </p:tgtEl>
                                        <p:attrNameLst>
                                          <p:attrName>style.visibility</p:attrName>
                                        </p:attrNameLst>
                                      </p:cBhvr>
                                      <p:to>
                                        <p:strVal val="visible"/>
                                      </p:to>
                                    </p:set>
                                    <p:animEffect transition="in" filter="dissolve">
                                      <p:cBhvr>
                                        <p:cTn id="193" dur="500"/>
                                        <p:tgtEl>
                                          <p:spTgt spid="39"/>
                                        </p:tgtEl>
                                      </p:cBhvr>
                                    </p:animEffect>
                                  </p:childTnLst>
                                </p:cTn>
                              </p:par>
                              <p:par>
                                <p:cTn id="194" presetID="9" presetClass="entr" presetSubtype="0" fill="hold" grpId="0" nodeType="withEffect">
                                  <p:stCondLst>
                                    <p:cond delay="0"/>
                                  </p:stCondLst>
                                  <p:childTnLst>
                                    <p:set>
                                      <p:cBhvr>
                                        <p:cTn id="195" dur="1" fill="hold">
                                          <p:stCondLst>
                                            <p:cond delay="0"/>
                                          </p:stCondLst>
                                        </p:cTn>
                                        <p:tgtEl>
                                          <p:spTgt spid="46"/>
                                        </p:tgtEl>
                                        <p:attrNameLst>
                                          <p:attrName>style.visibility</p:attrName>
                                        </p:attrNameLst>
                                      </p:cBhvr>
                                      <p:to>
                                        <p:strVal val="visible"/>
                                      </p:to>
                                    </p:set>
                                    <p:animEffect transition="in" filter="dissolve">
                                      <p:cBhvr>
                                        <p:cTn id="196" dur="500"/>
                                        <p:tgtEl>
                                          <p:spTgt spid="46"/>
                                        </p:tgtEl>
                                      </p:cBhvr>
                                    </p:animEffect>
                                  </p:childTnLst>
                                </p:cTn>
                              </p:par>
                            </p:childTnLst>
                          </p:cTn>
                        </p:par>
                      </p:childTnLst>
                    </p:cTn>
                  </p:par>
                  <p:par>
                    <p:cTn id="197" fill="hold">
                      <p:stCondLst>
                        <p:cond delay="indefinite"/>
                      </p:stCondLst>
                      <p:childTnLst>
                        <p:par>
                          <p:cTn id="198" fill="hold">
                            <p:stCondLst>
                              <p:cond delay="0"/>
                            </p:stCondLst>
                            <p:childTnLst>
                              <p:par>
                                <p:cTn id="199" presetID="53" presetClass="entr" presetSubtype="16" fill="hold" grpId="0" nodeType="clickEffect">
                                  <p:stCondLst>
                                    <p:cond delay="0"/>
                                  </p:stCondLst>
                                  <p:childTnLst>
                                    <p:set>
                                      <p:cBhvr>
                                        <p:cTn id="200" dur="1" fill="hold">
                                          <p:stCondLst>
                                            <p:cond delay="0"/>
                                          </p:stCondLst>
                                        </p:cTn>
                                        <p:tgtEl>
                                          <p:spTgt spid="54"/>
                                        </p:tgtEl>
                                        <p:attrNameLst>
                                          <p:attrName>style.visibility</p:attrName>
                                        </p:attrNameLst>
                                      </p:cBhvr>
                                      <p:to>
                                        <p:strVal val="visible"/>
                                      </p:to>
                                    </p:set>
                                    <p:anim calcmode="lin" valueType="num">
                                      <p:cBhvr>
                                        <p:cTn id="201" dur="500" fill="hold"/>
                                        <p:tgtEl>
                                          <p:spTgt spid="54"/>
                                        </p:tgtEl>
                                        <p:attrNameLst>
                                          <p:attrName>ppt_w</p:attrName>
                                        </p:attrNameLst>
                                      </p:cBhvr>
                                      <p:tavLst>
                                        <p:tav tm="0">
                                          <p:val>
                                            <p:fltVal val="0"/>
                                          </p:val>
                                        </p:tav>
                                        <p:tav tm="100000">
                                          <p:val>
                                            <p:strVal val="#ppt_w"/>
                                          </p:val>
                                        </p:tav>
                                      </p:tavLst>
                                    </p:anim>
                                    <p:anim calcmode="lin" valueType="num">
                                      <p:cBhvr>
                                        <p:cTn id="202" dur="500" fill="hold"/>
                                        <p:tgtEl>
                                          <p:spTgt spid="54"/>
                                        </p:tgtEl>
                                        <p:attrNameLst>
                                          <p:attrName>ppt_h</p:attrName>
                                        </p:attrNameLst>
                                      </p:cBhvr>
                                      <p:tavLst>
                                        <p:tav tm="0">
                                          <p:val>
                                            <p:fltVal val="0"/>
                                          </p:val>
                                        </p:tav>
                                        <p:tav tm="100000">
                                          <p:val>
                                            <p:strVal val="#ppt_h"/>
                                          </p:val>
                                        </p:tav>
                                      </p:tavLst>
                                    </p:anim>
                                    <p:animEffect transition="in" filter="fade">
                                      <p:cBhvr>
                                        <p:cTn id="203" dur="500"/>
                                        <p:tgtEl>
                                          <p:spTgt spid="54"/>
                                        </p:tgtEl>
                                      </p:cBhvr>
                                    </p:animEffect>
                                  </p:childTnLst>
                                </p:cTn>
                              </p:par>
                              <p:par>
                                <p:cTn id="204" presetID="53" presetClass="entr" presetSubtype="16" fill="hold" grpId="0" nodeType="withEffect">
                                  <p:stCondLst>
                                    <p:cond delay="0"/>
                                  </p:stCondLst>
                                  <p:childTnLst>
                                    <p:set>
                                      <p:cBhvr>
                                        <p:cTn id="205" dur="1" fill="hold">
                                          <p:stCondLst>
                                            <p:cond delay="0"/>
                                          </p:stCondLst>
                                        </p:cTn>
                                        <p:tgtEl>
                                          <p:spTgt spid="42"/>
                                        </p:tgtEl>
                                        <p:attrNameLst>
                                          <p:attrName>style.visibility</p:attrName>
                                        </p:attrNameLst>
                                      </p:cBhvr>
                                      <p:to>
                                        <p:strVal val="visible"/>
                                      </p:to>
                                    </p:set>
                                    <p:anim calcmode="lin" valueType="num">
                                      <p:cBhvr>
                                        <p:cTn id="206" dur="500" fill="hold"/>
                                        <p:tgtEl>
                                          <p:spTgt spid="42"/>
                                        </p:tgtEl>
                                        <p:attrNameLst>
                                          <p:attrName>ppt_w</p:attrName>
                                        </p:attrNameLst>
                                      </p:cBhvr>
                                      <p:tavLst>
                                        <p:tav tm="0">
                                          <p:val>
                                            <p:fltVal val="0"/>
                                          </p:val>
                                        </p:tav>
                                        <p:tav tm="100000">
                                          <p:val>
                                            <p:strVal val="#ppt_w"/>
                                          </p:val>
                                        </p:tav>
                                      </p:tavLst>
                                    </p:anim>
                                    <p:anim calcmode="lin" valueType="num">
                                      <p:cBhvr>
                                        <p:cTn id="207" dur="500" fill="hold"/>
                                        <p:tgtEl>
                                          <p:spTgt spid="42"/>
                                        </p:tgtEl>
                                        <p:attrNameLst>
                                          <p:attrName>ppt_h</p:attrName>
                                        </p:attrNameLst>
                                      </p:cBhvr>
                                      <p:tavLst>
                                        <p:tav tm="0">
                                          <p:val>
                                            <p:fltVal val="0"/>
                                          </p:val>
                                        </p:tav>
                                        <p:tav tm="100000">
                                          <p:val>
                                            <p:strVal val="#ppt_h"/>
                                          </p:val>
                                        </p:tav>
                                      </p:tavLst>
                                    </p:anim>
                                    <p:animEffect transition="in" filter="fade">
                                      <p:cBhvr>
                                        <p:cTn id="208" dur="500"/>
                                        <p:tgtEl>
                                          <p:spTgt spid="42"/>
                                        </p:tgtEl>
                                      </p:cBhvr>
                                    </p:animEffect>
                                  </p:childTnLst>
                                </p:cTn>
                              </p:par>
                              <p:par>
                                <p:cTn id="209" presetID="53" presetClass="entr" presetSubtype="16" fill="hold" grpId="0" nodeType="withEffect">
                                  <p:stCondLst>
                                    <p:cond delay="0"/>
                                  </p:stCondLst>
                                  <p:childTnLst>
                                    <p:set>
                                      <p:cBhvr>
                                        <p:cTn id="210" dur="1" fill="hold">
                                          <p:stCondLst>
                                            <p:cond delay="0"/>
                                          </p:stCondLst>
                                        </p:cTn>
                                        <p:tgtEl>
                                          <p:spTgt spid="47"/>
                                        </p:tgtEl>
                                        <p:attrNameLst>
                                          <p:attrName>style.visibility</p:attrName>
                                        </p:attrNameLst>
                                      </p:cBhvr>
                                      <p:to>
                                        <p:strVal val="visible"/>
                                      </p:to>
                                    </p:set>
                                    <p:anim calcmode="lin" valueType="num">
                                      <p:cBhvr>
                                        <p:cTn id="211" dur="500" fill="hold"/>
                                        <p:tgtEl>
                                          <p:spTgt spid="47"/>
                                        </p:tgtEl>
                                        <p:attrNameLst>
                                          <p:attrName>ppt_w</p:attrName>
                                        </p:attrNameLst>
                                      </p:cBhvr>
                                      <p:tavLst>
                                        <p:tav tm="0">
                                          <p:val>
                                            <p:fltVal val="0"/>
                                          </p:val>
                                        </p:tav>
                                        <p:tav tm="100000">
                                          <p:val>
                                            <p:strVal val="#ppt_w"/>
                                          </p:val>
                                        </p:tav>
                                      </p:tavLst>
                                    </p:anim>
                                    <p:anim calcmode="lin" valueType="num">
                                      <p:cBhvr>
                                        <p:cTn id="212" dur="500" fill="hold"/>
                                        <p:tgtEl>
                                          <p:spTgt spid="47"/>
                                        </p:tgtEl>
                                        <p:attrNameLst>
                                          <p:attrName>ppt_h</p:attrName>
                                        </p:attrNameLst>
                                      </p:cBhvr>
                                      <p:tavLst>
                                        <p:tav tm="0">
                                          <p:val>
                                            <p:fltVal val="0"/>
                                          </p:val>
                                        </p:tav>
                                        <p:tav tm="100000">
                                          <p:val>
                                            <p:strVal val="#ppt_h"/>
                                          </p:val>
                                        </p:tav>
                                      </p:tavLst>
                                    </p:anim>
                                    <p:animEffect transition="in" filter="fade">
                                      <p:cBhvr>
                                        <p:cTn id="213" dur="500"/>
                                        <p:tgtEl>
                                          <p:spTgt spid="47"/>
                                        </p:tgtEl>
                                      </p:cBhvr>
                                    </p:animEffect>
                                  </p:childTnLst>
                                </p:cTn>
                              </p:par>
                              <p:par>
                                <p:cTn id="214" presetID="53" presetClass="entr" presetSubtype="16" fill="hold" grpId="0" nodeType="withEffect">
                                  <p:stCondLst>
                                    <p:cond delay="0"/>
                                  </p:stCondLst>
                                  <p:childTnLst>
                                    <p:set>
                                      <p:cBhvr>
                                        <p:cTn id="215" dur="1" fill="hold">
                                          <p:stCondLst>
                                            <p:cond delay="0"/>
                                          </p:stCondLst>
                                        </p:cTn>
                                        <p:tgtEl>
                                          <p:spTgt spid="11"/>
                                        </p:tgtEl>
                                        <p:attrNameLst>
                                          <p:attrName>style.visibility</p:attrName>
                                        </p:attrNameLst>
                                      </p:cBhvr>
                                      <p:to>
                                        <p:strVal val="visible"/>
                                      </p:to>
                                    </p:set>
                                    <p:anim calcmode="lin" valueType="num">
                                      <p:cBhvr>
                                        <p:cTn id="216" dur="500" fill="hold"/>
                                        <p:tgtEl>
                                          <p:spTgt spid="11"/>
                                        </p:tgtEl>
                                        <p:attrNameLst>
                                          <p:attrName>ppt_w</p:attrName>
                                        </p:attrNameLst>
                                      </p:cBhvr>
                                      <p:tavLst>
                                        <p:tav tm="0">
                                          <p:val>
                                            <p:fltVal val="0"/>
                                          </p:val>
                                        </p:tav>
                                        <p:tav tm="100000">
                                          <p:val>
                                            <p:strVal val="#ppt_w"/>
                                          </p:val>
                                        </p:tav>
                                      </p:tavLst>
                                    </p:anim>
                                    <p:anim calcmode="lin" valueType="num">
                                      <p:cBhvr>
                                        <p:cTn id="217" dur="500" fill="hold"/>
                                        <p:tgtEl>
                                          <p:spTgt spid="11"/>
                                        </p:tgtEl>
                                        <p:attrNameLst>
                                          <p:attrName>ppt_h</p:attrName>
                                        </p:attrNameLst>
                                      </p:cBhvr>
                                      <p:tavLst>
                                        <p:tav tm="0">
                                          <p:val>
                                            <p:fltVal val="0"/>
                                          </p:val>
                                        </p:tav>
                                        <p:tav tm="100000">
                                          <p:val>
                                            <p:strVal val="#ppt_h"/>
                                          </p:val>
                                        </p:tav>
                                      </p:tavLst>
                                    </p:anim>
                                    <p:animEffect transition="in" filter="fade">
                                      <p:cBhvr>
                                        <p:cTn id="218" dur="500"/>
                                        <p:tgtEl>
                                          <p:spTgt spid="11"/>
                                        </p:tgtEl>
                                      </p:cBhvr>
                                    </p:animEffect>
                                  </p:childTnLst>
                                </p:cTn>
                              </p:par>
                            </p:childTnLst>
                          </p:cTn>
                        </p:par>
                      </p:childTnLst>
                    </p:cTn>
                  </p:par>
                  <p:par>
                    <p:cTn id="219" fill="hold">
                      <p:stCondLst>
                        <p:cond delay="indefinite"/>
                      </p:stCondLst>
                      <p:childTnLst>
                        <p:par>
                          <p:cTn id="220" fill="hold">
                            <p:stCondLst>
                              <p:cond delay="0"/>
                            </p:stCondLst>
                            <p:childTnLst>
                              <p:par>
                                <p:cTn id="221" presetID="10" presetClass="entr" presetSubtype="0" fill="hold" grpId="0" nodeType="clickEffect">
                                  <p:stCondLst>
                                    <p:cond delay="0"/>
                                  </p:stCondLst>
                                  <p:childTnLst>
                                    <p:set>
                                      <p:cBhvr>
                                        <p:cTn id="222" dur="1" fill="hold">
                                          <p:stCondLst>
                                            <p:cond delay="0"/>
                                          </p:stCondLst>
                                        </p:cTn>
                                        <p:tgtEl>
                                          <p:spTgt spid="55"/>
                                        </p:tgtEl>
                                        <p:attrNameLst>
                                          <p:attrName>style.visibility</p:attrName>
                                        </p:attrNameLst>
                                      </p:cBhvr>
                                      <p:to>
                                        <p:strVal val="visible"/>
                                      </p:to>
                                    </p:set>
                                    <p:animEffect transition="in" filter="fade">
                                      <p:cBhvr>
                                        <p:cTn id="223" dur="500"/>
                                        <p:tgtEl>
                                          <p:spTgt spid="55"/>
                                        </p:tgtEl>
                                      </p:cBhvr>
                                    </p:animEffect>
                                  </p:childTnLst>
                                </p:cTn>
                              </p:par>
                              <p:par>
                                <p:cTn id="224" presetID="10" presetClass="entr" presetSubtype="0" fill="hold" grpId="0" nodeType="withEffect">
                                  <p:stCondLst>
                                    <p:cond delay="0"/>
                                  </p:stCondLst>
                                  <p:childTnLst>
                                    <p:set>
                                      <p:cBhvr>
                                        <p:cTn id="225" dur="1" fill="hold">
                                          <p:stCondLst>
                                            <p:cond delay="0"/>
                                          </p:stCondLst>
                                        </p:cTn>
                                        <p:tgtEl>
                                          <p:spTgt spid="56"/>
                                        </p:tgtEl>
                                        <p:attrNameLst>
                                          <p:attrName>style.visibility</p:attrName>
                                        </p:attrNameLst>
                                      </p:cBhvr>
                                      <p:to>
                                        <p:strVal val="visible"/>
                                      </p:to>
                                    </p:set>
                                    <p:animEffect transition="in" filter="fade">
                                      <p:cBhvr>
                                        <p:cTn id="226" dur="500"/>
                                        <p:tgtEl>
                                          <p:spTgt spid="56"/>
                                        </p:tgtEl>
                                      </p:cBhvr>
                                    </p:animEffect>
                                  </p:childTnLst>
                                </p:cTn>
                              </p:par>
                              <p:par>
                                <p:cTn id="227" presetID="10" presetClass="entr" presetSubtype="0" fill="hold" grpId="0" nodeType="withEffect">
                                  <p:stCondLst>
                                    <p:cond delay="0"/>
                                  </p:stCondLst>
                                  <p:childTnLst>
                                    <p:set>
                                      <p:cBhvr>
                                        <p:cTn id="228" dur="1" fill="hold">
                                          <p:stCondLst>
                                            <p:cond delay="0"/>
                                          </p:stCondLst>
                                        </p:cTn>
                                        <p:tgtEl>
                                          <p:spTgt spid="57"/>
                                        </p:tgtEl>
                                        <p:attrNameLst>
                                          <p:attrName>style.visibility</p:attrName>
                                        </p:attrNameLst>
                                      </p:cBhvr>
                                      <p:to>
                                        <p:strVal val="visible"/>
                                      </p:to>
                                    </p:set>
                                    <p:animEffect transition="in" filter="fade">
                                      <p:cBhvr>
                                        <p:cTn id="229" dur="500"/>
                                        <p:tgtEl>
                                          <p:spTgt spid="57"/>
                                        </p:tgtEl>
                                      </p:cBhvr>
                                    </p:animEffect>
                                  </p:childTnLst>
                                </p:cTn>
                              </p:par>
                            </p:childTnLst>
                          </p:cTn>
                        </p:par>
                      </p:childTnLst>
                    </p:cTn>
                  </p:par>
                  <p:par>
                    <p:cTn id="230" fill="hold">
                      <p:stCondLst>
                        <p:cond delay="indefinite"/>
                      </p:stCondLst>
                      <p:childTnLst>
                        <p:par>
                          <p:cTn id="231" fill="hold">
                            <p:stCondLst>
                              <p:cond delay="0"/>
                            </p:stCondLst>
                            <p:childTnLst>
                              <p:par>
                                <p:cTn id="232" presetID="53" presetClass="entr" presetSubtype="16" fill="hold" grpId="0" nodeType="clickEffect">
                                  <p:stCondLst>
                                    <p:cond delay="0"/>
                                  </p:stCondLst>
                                  <p:childTnLst>
                                    <p:set>
                                      <p:cBhvr>
                                        <p:cTn id="233" dur="1" fill="hold">
                                          <p:stCondLst>
                                            <p:cond delay="0"/>
                                          </p:stCondLst>
                                        </p:cTn>
                                        <p:tgtEl>
                                          <p:spTgt spid="58"/>
                                        </p:tgtEl>
                                        <p:attrNameLst>
                                          <p:attrName>style.visibility</p:attrName>
                                        </p:attrNameLst>
                                      </p:cBhvr>
                                      <p:to>
                                        <p:strVal val="visible"/>
                                      </p:to>
                                    </p:set>
                                    <p:anim calcmode="lin" valueType="num">
                                      <p:cBhvr>
                                        <p:cTn id="234" dur="500" fill="hold"/>
                                        <p:tgtEl>
                                          <p:spTgt spid="58"/>
                                        </p:tgtEl>
                                        <p:attrNameLst>
                                          <p:attrName>ppt_w</p:attrName>
                                        </p:attrNameLst>
                                      </p:cBhvr>
                                      <p:tavLst>
                                        <p:tav tm="0">
                                          <p:val>
                                            <p:fltVal val="0"/>
                                          </p:val>
                                        </p:tav>
                                        <p:tav tm="100000">
                                          <p:val>
                                            <p:strVal val="#ppt_w"/>
                                          </p:val>
                                        </p:tav>
                                      </p:tavLst>
                                    </p:anim>
                                    <p:anim calcmode="lin" valueType="num">
                                      <p:cBhvr>
                                        <p:cTn id="235" dur="500" fill="hold"/>
                                        <p:tgtEl>
                                          <p:spTgt spid="58"/>
                                        </p:tgtEl>
                                        <p:attrNameLst>
                                          <p:attrName>ppt_h</p:attrName>
                                        </p:attrNameLst>
                                      </p:cBhvr>
                                      <p:tavLst>
                                        <p:tav tm="0">
                                          <p:val>
                                            <p:fltVal val="0"/>
                                          </p:val>
                                        </p:tav>
                                        <p:tav tm="100000">
                                          <p:val>
                                            <p:strVal val="#ppt_h"/>
                                          </p:val>
                                        </p:tav>
                                      </p:tavLst>
                                    </p:anim>
                                    <p:animEffect transition="in" filter="fade">
                                      <p:cBhvr>
                                        <p:cTn id="236" dur="500"/>
                                        <p:tgtEl>
                                          <p:spTgt spid="58"/>
                                        </p:tgtEl>
                                      </p:cBhvr>
                                    </p:animEffect>
                                  </p:childTnLst>
                                </p:cTn>
                              </p:par>
                              <p:par>
                                <p:cTn id="237" presetID="53" presetClass="entr" presetSubtype="16" fill="hold" grpId="0" nodeType="withEffect">
                                  <p:stCondLst>
                                    <p:cond delay="0"/>
                                  </p:stCondLst>
                                  <p:childTnLst>
                                    <p:set>
                                      <p:cBhvr>
                                        <p:cTn id="238" dur="1" fill="hold">
                                          <p:stCondLst>
                                            <p:cond delay="0"/>
                                          </p:stCondLst>
                                        </p:cTn>
                                        <p:tgtEl>
                                          <p:spTgt spid="59"/>
                                        </p:tgtEl>
                                        <p:attrNameLst>
                                          <p:attrName>style.visibility</p:attrName>
                                        </p:attrNameLst>
                                      </p:cBhvr>
                                      <p:to>
                                        <p:strVal val="visible"/>
                                      </p:to>
                                    </p:set>
                                    <p:anim calcmode="lin" valueType="num">
                                      <p:cBhvr>
                                        <p:cTn id="239" dur="500" fill="hold"/>
                                        <p:tgtEl>
                                          <p:spTgt spid="59"/>
                                        </p:tgtEl>
                                        <p:attrNameLst>
                                          <p:attrName>ppt_w</p:attrName>
                                        </p:attrNameLst>
                                      </p:cBhvr>
                                      <p:tavLst>
                                        <p:tav tm="0">
                                          <p:val>
                                            <p:fltVal val="0"/>
                                          </p:val>
                                        </p:tav>
                                        <p:tav tm="100000">
                                          <p:val>
                                            <p:strVal val="#ppt_w"/>
                                          </p:val>
                                        </p:tav>
                                      </p:tavLst>
                                    </p:anim>
                                    <p:anim calcmode="lin" valueType="num">
                                      <p:cBhvr>
                                        <p:cTn id="240" dur="500" fill="hold"/>
                                        <p:tgtEl>
                                          <p:spTgt spid="59"/>
                                        </p:tgtEl>
                                        <p:attrNameLst>
                                          <p:attrName>ppt_h</p:attrName>
                                        </p:attrNameLst>
                                      </p:cBhvr>
                                      <p:tavLst>
                                        <p:tav tm="0">
                                          <p:val>
                                            <p:fltVal val="0"/>
                                          </p:val>
                                        </p:tav>
                                        <p:tav tm="100000">
                                          <p:val>
                                            <p:strVal val="#ppt_h"/>
                                          </p:val>
                                        </p:tav>
                                      </p:tavLst>
                                    </p:anim>
                                    <p:animEffect transition="in" filter="fade">
                                      <p:cBhvr>
                                        <p:cTn id="241" dur="500"/>
                                        <p:tgtEl>
                                          <p:spTgt spid="59"/>
                                        </p:tgtEl>
                                      </p:cBhvr>
                                    </p:animEffect>
                                  </p:childTnLst>
                                </p:cTn>
                              </p:par>
                              <p:par>
                                <p:cTn id="242" presetID="53" presetClass="entr" presetSubtype="16" fill="hold" grpId="0" nodeType="withEffect">
                                  <p:stCondLst>
                                    <p:cond delay="0"/>
                                  </p:stCondLst>
                                  <p:childTnLst>
                                    <p:set>
                                      <p:cBhvr>
                                        <p:cTn id="243" dur="1" fill="hold">
                                          <p:stCondLst>
                                            <p:cond delay="0"/>
                                          </p:stCondLst>
                                        </p:cTn>
                                        <p:tgtEl>
                                          <p:spTgt spid="60"/>
                                        </p:tgtEl>
                                        <p:attrNameLst>
                                          <p:attrName>style.visibility</p:attrName>
                                        </p:attrNameLst>
                                      </p:cBhvr>
                                      <p:to>
                                        <p:strVal val="visible"/>
                                      </p:to>
                                    </p:set>
                                    <p:anim calcmode="lin" valueType="num">
                                      <p:cBhvr>
                                        <p:cTn id="244" dur="500" fill="hold"/>
                                        <p:tgtEl>
                                          <p:spTgt spid="60"/>
                                        </p:tgtEl>
                                        <p:attrNameLst>
                                          <p:attrName>ppt_w</p:attrName>
                                        </p:attrNameLst>
                                      </p:cBhvr>
                                      <p:tavLst>
                                        <p:tav tm="0">
                                          <p:val>
                                            <p:fltVal val="0"/>
                                          </p:val>
                                        </p:tav>
                                        <p:tav tm="100000">
                                          <p:val>
                                            <p:strVal val="#ppt_w"/>
                                          </p:val>
                                        </p:tav>
                                      </p:tavLst>
                                    </p:anim>
                                    <p:anim calcmode="lin" valueType="num">
                                      <p:cBhvr>
                                        <p:cTn id="245" dur="500" fill="hold"/>
                                        <p:tgtEl>
                                          <p:spTgt spid="60"/>
                                        </p:tgtEl>
                                        <p:attrNameLst>
                                          <p:attrName>ppt_h</p:attrName>
                                        </p:attrNameLst>
                                      </p:cBhvr>
                                      <p:tavLst>
                                        <p:tav tm="0">
                                          <p:val>
                                            <p:fltVal val="0"/>
                                          </p:val>
                                        </p:tav>
                                        <p:tav tm="100000">
                                          <p:val>
                                            <p:strVal val="#ppt_h"/>
                                          </p:val>
                                        </p:tav>
                                      </p:tavLst>
                                    </p:anim>
                                    <p:animEffect transition="in" filter="fade">
                                      <p:cBhvr>
                                        <p:cTn id="24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880336" y="1250043"/>
            <a:ext cx="1274708" cy="1400383"/>
          </a:xfrm>
          <a:prstGeom prst="rect">
            <a:avLst/>
          </a:prstGeom>
          <a:noFill/>
        </p:spPr>
        <p:txBody>
          <a:bodyPr wrap="none" rtlCol="0">
            <a:spAutoFit/>
          </a:bodyPr>
          <a:lstStyle/>
          <a:p>
            <a:r>
              <a:rPr lang="zh-CN" altLang="en-US" sz="8500" dirty="0" smtClean="0">
                <a:solidFill>
                  <a:srgbClr val="040000"/>
                </a:solidFill>
                <a:latin typeface="方正字迹-吕建德字体" panose="02010600010101010101" pitchFamily="2" charset="-122"/>
                <a:ea typeface="方正字迹-吕建德字体" panose="02010600010101010101" pitchFamily="2" charset="-122"/>
              </a:rPr>
              <a:t>章</a:t>
            </a:r>
            <a:endParaRPr lang="zh-CN" altLang="en-US" sz="85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11" name="文本框 10"/>
          <p:cNvSpPr txBox="1"/>
          <p:nvPr/>
        </p:nvSpPr>
        <p:spPr>
          <a:xfrm>
            <a:off x="3242972" y="2135609"/>
            <a:ext cx="1184940" cy="1323439"/>
          </a:xfrm>
          <a:prstGeom prst="rect">
            <a:avLst/>
          </a:prstGeom>
          <a:noFill/>
        </p:spPr>
        <p:txBody>
          <a:bodyPr wrap="square" rtlCol="0">
            <a:spAutoFit/>
          </a:bodyPr>
          <a:lstStyle/>
          <a:p>
            <a:r>
              <a:rPr lang="zh-CN" altLang="en-US" sz="8000" dirty="0" smtClean="0">
                <a:solidFill>
                  <a:srgbClr val="040000"/>
                </a:solidFill>
                <a:latin typeface="方正字迹-吕建德字体" panose="02010600010101010101" pitchFamily="2" charset="-122"/>
                <a:ea typeface="方正字迹-吕建德字体" panose="02010600010101010101" pitchFamily="2" charset="-122"/>
              </a:rPr>
              <a:t>节</a:t>
            </a:r>
            <a:endParaRPr lang="zh-CN" altLang="en-US" sz="80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12" name="文本框 11"/>
          <p:cNvSpPr txBox="1"/>
          <p:nvPr/>
        </p:nvSpPr>
        <p:spPr>
          <a:xfrm>
            <a:off x="2999125" y="2256646"/>
            <a:ext cx="400110" cy="1268937"/>
          </a:xfrm>
          <a:prstGeom prst="rect">
            <a:avLst/>
          </a:prstGeom>
          <a:noFill/>
        </p:spPr>
        <p:txBody>
          <a:bodyPr vert="eaVert" wrap="none" rtlCol="0">
            <a:spAutoFit/>
          </a:bodyPr>
          <a:lstStyle/>
          <a:p>
            <a:r>
              <a:rPr lang="zh-CN" altLang="en-US" sz="1400" dirty="0" smtClean="0">
                <a:solidFill>
                  <a:srgbClr val="040000"/>
                </a:solidFill>
                <a:latin typeface="方正楷体繁体" panose="03000509000000000000" pitchFamily="65" charset="-122"/>
                <a:ea typeface="方正楷体繁体" panose="03000509000000000000" pitchFamily="65" charset="-122"/>
              </a:rPr>
              <a:t>沾染了  墨色淌</a:t>
            </a:r>
            <a:endParaRPr lang="zh-CN" altLang="en-US" sz="1400" dirty="0">
              <a:solidFill>
                <a:srgbClr val="040000"/>
              </a:solidFill>
              <a:latin typeface="方正楷体繁体" panose="03000509000000000000" pitchFamily="65" charset="-122"/>
              <a:ea typeface="方正楷体繁体" panose="03000509000000000000" pitchFamily="65" charset="-122"/>
            </a:endParaRPr>
          </a:p>
        </p:txBody>
      </p:sp>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l="16030" t="79617" r="59229" b="7723"/>
          <a:stretch/>
        </p:blipFill>
        <p:spPr>
          <a:xfrm>
            <a:off x="2982058" y="3419405"/>
            <a:ext cx="397043" cy="336885"/>
          </a:xfrm>
          <a:prstGeom prst="rect">
            <a:avLst/>
          </a:prstGeom>
        </p:spPr>
      </p:pic>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l="63133" b="83514"/>
          <a:stretch/>
        </p:blipFill>
        <p:spPr>
          <a:xfrm>
            <a:off x="3746078" y="1302560"/>
            <a:ext cx="591641" cy="438684"/>
          </a:xfrm>
          <a:prstGeom prst="rect">
            <a:avLst/>
          </a:prstGeom>
        </p:spPr>
      </p:pic>
      <p:pic>
        <p:nvPicPr>
          <p:cNvPr id="17" name="图片 16"/>
          <p:cNvPicPr>
            <a:picLocks noChangeAspect="1"/>
          </p:cNvPicPr>
          <p:nvPr/>
        </p:nvPicPr>
        <p:blipFill rotWithShape="1">
          <a:blip r:embed="rId2">
            <a:extLst>
              <a:ext uri="{28A0092B-C50C-407E-A947-70E740481C1C}">
                <a14:useLocalDpi xmlns:a14="http://schemas.microsoft.com/office/drawing/2010/main" val="0"/>
              </a:ext>
            </a:extLst>
          </a:blip>
          <a:srcRect l="31914" t="55658" r="15854" b="18927"/>
          <a:stretch/>
        </p:blipFill>
        <p:spPr>
          <a:xfrm>
            <a:off x="3242972" y="2782773"/>
            <a:ext cx="838201" cy="676275"/>
          </a:xfrm>
          <a:prstGeom prst="rect">
            <a:avLst/>
          </a:prstGeom>
        </p:spPr>
      </p:pic>
      <p:pic>
        <p:nvPicPr>
          <p:cNvPr id="18" name="图片 17"/>
          <p:cNvPicPr>
            <a:picLocks noChangeAspect="1"/>
          </p:cNvPicPr>
          <p:nvPr/>
        </p:nvPicPr>
        <p:blipFill rotWithShape="1">
          <a:blip r:embed="rId3" cstate="print">
            <a:extLst>
              <a:ext uri="{28A0092B-C50C-407E-A947-70E740481C1C}">
                <a14:useLocalDpi xmlns:a14="http://schemas.microsoft.com/office/drawing/2010/main" val="0"/>
              </a:ext>
            </a:extLst>
          </a:blip>
          <a:srcRect l="47816"/>
          <a:stretch/>
        </p:blipFill>
        <p:spPr>
          <a:xfrm>
            <a:off x="6149987" y="1917700"/>
            <a:ext cx="2989951" cy="3225799"/>
          </a:xfrm>
          <a:prstGeom prst="rect">
            <a:avLst/>
          </a:prstGeom>
        </p:spPr>
      </p:pic>
    </p:spTree>
    <p:extLst>
      <p:ext uri="{BB962C8B-B14F-4D97-AF65-F5344CB8AC3E}">
        <p14:creationId xmlns:p14="http://schemas.microsoft.com/office/powerpoint/2010/main" val="257255331"/>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Rectangle 11"/>
          <p:cNvSpPr/>
          <p:nvPr/>
        </p:nvSpPr>
        <p:spPr>
          <a:xfrm>
            <a:off x="1077800" y="1585709"/>
            <a:ext cx="2669953" cy="2601045"/>
          </a:xfrm>
          <a:prstGeom prst="rect">
            <a:avLst/>
          </a:prstGeom>
          <a:blipFill>
            <a:blip r:embed="rId2"/>
            <a:stretch>
              <a:fillRect r="-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2"/>
              </a:solidFill>
              <a:latin typeface="微软雅黑" panose="020B0503020204020204" pitchFamily="34" charset="-122"/>
            </a:endParaRPr>
          </a:p>
        </p:txBody>
      </p:sp>
      <p:sp>
        <p:nvSpPr>
          <p:cNvPr id="7" name="TextBox 17"/>
          <p:cNvSpPr txBox="1"/>
          <p:nvPr/>
        </p:nvSpPr>
        <p:spPr>
          <a:xfrm>
            <a:off x="3892640" y="1585710"/>
            <a:ext cx="4247088" cy="1027538"/>
          </a:xfrm>
          <a:prstGeom prst="rect">
            <a:avLst/>
          </a:prstGeom>
          <a:noFill/>
        </p:spPr>
        <p:txBody>
          <a:bodyPr wrap="square" rIns="108000" bIns="27000" numCol="2" spcCol="360000" rtlCol="0">
            <a:spAutoFit/>
          </a:bodyPr>
          <a:lstStyle/>
          <a:p>
            <a:pPr>
              <a:lnSpc>
                <a:spcPct val="120000"/>
              </a:lnSpc>
              <a:spcBef>
                <a:spcPct val="20000"/>
              </a:spcBef>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r>
              <a:rPr lang="zh-CN" altLang="en-US" sz="1000" dirty="0" smtClean="0">
                <a:solidFill>
                  <a:schemeClr val="tx2"/>
                </a:solidFill>
                <a:latin typeface="微软雅黑" pitchFamily="34" charset="-122"/>
                <a:ea typeface="微软雅黑" pitchFamily="34" charset="-122"/>
                <a:sym typeface="Arial" pitchFamily="34" charset="0"/>
              </a:rPr>
              <a:t>。</a:t>
            </a:r>
            <a:endParaRPr lang="en-US" altLang="zh-CN" sz="1000" dirty="0" smtClean="0">
              <a:solidFill>
                <a:schemeClr val="tx2"/>
              </a:solidFill>
              <a:latin typeface="微软雅黑" pitchFamily="34" charset="-122"/>
              <a:ea typeface="微软雅黑" pitchFamily="34" charset="-122"/>
              <a:sym typeface="Arial" pitchFamily="34" charset="0"/>
            </a:endParaRPr>
          </a:p>
          <a:p>
            <a:pPr>
              <a:lnSpc>
                <a:spcPct val="120000"/>
              </a:lnSpc>
              <a:spcBef>
                <a:spcPct val="20000"/>
              </a:spcBef>
            </a:pPr>
            <a:endParaRPr lang="en-US" altLang="zh-CN" sz="1000" dirty="0" smtClean="0">
              <a:solidFill>
                <a:schemeClr val="tx2"/>
              </a:solidFill>
              <a:latin typeface="微软雅黑" pitchFamily="34" charset="-122"/>
              <a:ea typeface="微软雅黑" pitchFamily="34" charset="-122"/>
              <a:sym typeface="Arial" pitchFamily="34" charset="0"/>
            </a:endParaRPr>
          </a:p>
          <a:p>
            <a:pPr>
              <a:lnSpc>
                <a:spcPct val="120000"/>
              </a:lnSpc>
              <a:spcBef>
                <a:spcPct val="20000"/>
              </a:spcBef>
            </a:pPr>
            <a:r>
              <a:rPr lang="zh-CN" altLang="en-US" sz="1000" dirty="0" smtClean="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endParaRPr lang="en-US" altLang="zh-CN" sz="1000" dirty="0" smtClean="0">
              <a:solidFill>
                <a:schemeClr val="tx2"/>
              </a:solidFill>
              <a:latin typeface="微软雅黑" pitchFamily="34" charset="-122"/>
              <a:ea typeface="微软雅黑" pitchFamily="34" charset="-122"/>
              <a:sym typeface="Arial" pitchFamily="34" charset="0"/>
            </a:endParaRPr>
          </a:p>
          <a:p>
            <a:pPr>
              <a:lnSpc>
                <a:spcPct val="120000"/>
              </a:lnSpc>
              <a:spcBef>
                <a:spcPct val="20000"/>
              </a:spcBef>
            </a:pPr>
            <a:endParaRPr lang="en-US" altLang="zh-CN" sz="1000" dirty="0">
              <a:solidFill>
                <a:schemeClr val="tx2"/>
              </a:solidFill>
              <a:latin typeface="微软雅黑" pitchFamily="34" charset="-122"/>
              <a:ea typeface="微软雅黑" pitchFamily="34" charset="-122"/>
              <a:sym typeface="Arial" pitchFamily="34" charset="0"/>
            </a:endParaRPr>
          </a:p>
        </p:txBody>
      </p:sp>
      <p:sp>
        <p:nvSpPr>
          <p:cNvPr id="8" name="TextBox 17"/>
          <p:cNvSpPr txBox="1"/>
          <p:nvPr/>
        </p:nvSpPr>
        <p:spPr>
          <a:xfrm>
            <a:off x="3892640" y="2995410"/>
            <a:ext cx="4247088" cy="1027538"/>
          </a:xfrm>
          <a:prstGeom prst="rect">
            <a:avLst/>
          </a:prstGeom>
          <a:noFill/>
        </p:spPr>
        <p:txBody>
          <a:bodyPr wrap="square" rIns="108000" bIns="27000" numCol="2" spcCol="360000" rtlCol="0">
            <a:spAutoFit/>
          </a:bodyPr>
          <a:lstStyle/>
          <a:p>
            <a:pPr>
              <a:lnSpc>
                <a:spcPct val="120000"/>
              </a:lnSpc>
              <a:spcBef>
                <a:spcPct val="20000"/>
              </a:spcBef>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r>
              <a:rPr lang="zh-CN" altLang="en-US" sz="1000" dirty="0" smtClean="0">
                <a:solidFill>
                  <a:schemeClr val="tx2"/>
                </a:solidFill>
                <a:latin typeface="微软雅黑" pitchFamily="34" charset="-122"/>
                <a:ea typeface="微软雅黑" pitchFamily="34" charset="-122"/>
                <a:sym typeface="Arial" pitchFamily="34" charset="0"/>
              </a:rPr>
              <a:t>。</a:t>
            </a:r>
            <a:endParaRPr lang="en-US" altLang="zh-CN" sz="1000" dirty="0" smtClean="0">
              <a:solidFill>
                <a:schemeClr val="tx2"/>
              </a:solidFill>
              <a:latin typeface="微软雅黑" pitchFamily="34" charset="-122"/>
              <a:ea typeface="微软雅黑" pitchFamily="34" charset="-122"/>
              <a:sym typeface="Arial" pitchFamily="34" charset="0"/>
            </a:endParaRPr>
          </a:p>
          <a:p>
            <a:pPr>
              <a:lnSpc>
                <a:spcPct val="120000"/>
              </a:lnSpc>
              <a:spcBef>
                <a:spcPct val="20000"/>
              </a:spcBef>
            </a:pPr>
            <a:endParaRPr lang="en-US" altLang="zh-CN" sz="1000" dirty="0" smtClean="0">
              <a:solidFill>
                <a:schemeClr val="tx2"/>
              </a:solidFill>
              <a:latin typeface="微软雅黑" pitchFamily="34" charset="-122"/>
              <a:ea typeface="微软雅黑" pitchFamily="34" charset="-122"/>
              <a:sym typeface="Arial" pitchFamily="34" charset="0"/>
            </a:endParaRPr>
          </a:p>
          <a:p>
            <a:pPr>
              <a:lnSpc>
                <a:spcPct val="120000"/>
              </a:lnSpc>
              <a:spcBef>
                <a:spcPct val="20000"/>
              </a:spcBef>
            </a:pPr>
            <a:r>
              <a:rPr lang="zh-CN" altLang="en-US" sz="1000" dirty="0" smtClean="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endParaRPr lang="en-US" altLang="zh-CN" sz="1000" dirty="0" smtClean="0">
              <a:solidFill>
                <a:schemeClr val="tx2"/>
              </a:solidFill>
              <a:latin typeface="微软雅黑" pitchFamily="34" charset="-122"/>
              <a:ea typeface="微软雅黑" pitchFamily="34" charset="-122"/>
              <a:sym typeface="Arial" pitchFamily="34" charset="0"/>
            </a:endParaRPr>
          </a:p>
          <a:p>
            <a:pPr>
              <a:lnSpc>
                <a:spcPct val="120000"/>
              </a:lnSpc>
              <a:spcBef>
                <a:spcPct val="20000"/>
              </a:spcBef>
            </a:pPr>
            <a:endParaRPr lang="en-US" altLang="zh-CN" sz="1000" dirty="0">
              <a:solidFill>
                <a:schemeClr val="tx2"/>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382127687"/>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13" presetClass="entr" presetSubtype="3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plus(out)">
                                      <p:cBhvr>
                                        <p:cTn id="15" dur="2000"/>
                                        <p:tgtEl>
                                          <p:spTgt spid="6"/>
                                        </p:tgtEl>
                                      </p:cBhvr>
                                    </p:animEffect>
                                  </p:childTnLst>
                                </p:cTn>
                              </p:par>
                              <p:par>
                                <p:cTn id="16" presetID="13" presetClass="entr" presetSubtype="32" fill="hold" grpId="0" nodeType="withEffect">
                                  <p:stCondLst>
                                    <p:cond delay="1950"/>
                                  </p:stCondLst>
                                  <p:childTnLst>
                                    <p:set>
                                      <p:cBhvr>
                                        <p:cTn id="17" dur="1" fill="hold">
                                          <p:stCondLst>
                                            <p:cond delay="0"/>
                                          </p:stCondLst>
                                        </p:cTn>
                                        <p:tgtEl>
                                          <p:spTgt spid="7"/>
                                        </p:tgtEl>
                                        <p:attrNameLst>
                                          <p:attrName>style.visibility</p:attrName>
                                        </p:attrNameLst>
                                      </p:cBhvr>
                                      <p:to>
                                        <p:strVal val="visible"/>
                                      </p:to>
                                    </p:set>
                                    <p:animEffect transition="in" filter="plus(out)">
                                      <p:cBhvr>
                                        <p:cTn id="18" dur="2000"/>
                                        <p:tgtEl>
                                          <p:spTgt spid="7"/>
                                        </p:tgtEl>
                                      </p:cBhvr>
                                    </p:animEffect>
                                  </p:childTnLst>
                                </p:cTn>
                              </p:par>
                              <p:par>
                                <p:cTn id="19" presetID="13" presetClass="entr" presetSubtype="32" fill="hold" grpId="0" nodeType="withEffect">
                                  <p:stCondLst>
                                    <p:cond delay="1950"/>
                                  </p:stCondLst>
                                  <p:childTnLst>
                                    <p:set>
                                      <p:cBhvr>
                                        <p:cTn id="20" dur="1" fill="hold">
                                          <p:stCondLst>
                                            <p:cond delay="0"/>
                                          </p:stCondLst>
                                        </p:cTn>
                                        <p:tgtEl>
                                          <p:spTgt spid="8"/>
                                        </p:tgtEl>
                                        <p:attrNameLst>
                                          <p:attrName>style.visibility</p:attrName>
                                        </p:attrNameLst>
                                      </p:cBhvr>
                                      <p:to>
                                        <p:strVal val="visible"/>
                                      </p:to>
                                    </p:set>
                                    <p:animEffect transition="in" filter="plus(out)">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grpSp>
        <p:nvGrpSpPr>
          <p:cNvPr id="6" name="Group 1045"/>
          <p:cNvGrpSpPr/>
          <p:nvPr/>
        </p:nvGrpSpPr>
        <p:grpSpPr>
          <a:xfrm>
            <a:off x="1338136" y="1558934"/>
            <a:ext cx="1603189" cy="2167310"/>
            <a:chOff x="0" y="0"/>
            <a:chExt cx="4275169" cy="5779491"/>
          </a:xfrm>
        </p:grpSpPr>
        <p:sp>
          <p:nvSpPr>
            <p:cNvPr id="7" name="Shape 1043"/>
            <p:cNvSpPr/>
            <p:nvPr/>
          </p:nvSpPr>
          <p:spPr>
            <a:xfrm>
              <a:off x="0" y="0"/>
              <a:ext cx="4275169" cy="434289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2"/>
              <a:srcRect/>
              <a:stretch>
                <a:fillRect l="-13000" r="-6000"/>
              </a:stretch>
            </a:blipFill>
            <a:ln w="12700" cap="flat">
              <a:solidFill>
                <a:schemeClr val="accent1"/>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a:solidFill>
                    <a:srgbClr val="0C2130"/>
                  </a:solidFill>
                </a:defRPr>
              </a:lvl1pPr>
            </a:lstStyle>
            <a:p>
              <a:pPr lvl="0">
                <a:defRPr sz="1800">
                  <a:solidFill>
                    <a:srgbClr val="000000"/>
                  </a:solidFill>
                </a:defRPr>
              </a:pPr>
              <a:endParaRPr sz="1200" dirty="0">
                <a:solidFill>
                  <a:schemeClr val="tx2"/>
                </a:solidFill>
                <a:latin typeface="微软雅黑" panose="020B0503020204020204" pitchFamily="34" charset="-122"/>
                <a:ea typeface="微软雅黑" panose="020B0503020204020204" pitchFamily="34" charset="-122"/>
              </a:endParaRPr>
            </a:p>
          </p:txBody>
        </p:sp>
        <p:sp>
          <p:nvSpPr>
            <p:cNvPr id="8" name="Shape 1044"/>
            <p:cNvSpPr/>
            <p:nvPr/>
          </p:nvSpPr>
          <p:spPr>
            <a:xfrm>
              <a:off x="92973" y="4548385"/>
              <a:ext cx="4089222" cy="123110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400" i="1">
                  <a:solidFill>
                    <a:srgbClr val="E6E4E8"/>
                  </a:solidFill>
                  <a:latin typeface="Lato"/>
                  <a:ea typeface="Lato"/>
                  <a:cs typeface="Lato"/>
                  <a:sym typeface="Lato"/>
                </a:defRPr>
              </a:lvl1pPr>
            </a:lstStyle>
            <a:p>
              <a:pPr defTabSz="912613">
                <a:spcBef>
                  <a:spcPct val="20000"/>
                </a:spcBef>
                <a:defRPr/>
              </a:pPr>
              <a:r>
                <a:rPr lang="zh-CN" altLang="en-US" sz="1000" i="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i="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9" name="Group 1048"/>
          <p:cNvGrpSpPr/>
          <p:nvPr/>
        </p:nvGrpSpPr>
        <p:grpSpPr>
          <a:xfrm>
            <a:off x="3485974" y="1177651"/>
            <a:ext cx="2006890" cy="2548593"/>
            <a:chOff x="0" y="-1"/>
            <a:chExt cx="5351705" cy="6796245"/>
          </a:xfrm>
        </p:grpSpPr>
        <p:sp>
          <p:nvSpPr>
            <p:cNvPr id="10" name="Shape 1046"/>
            <p:cNvSpPr/>
            <p:nvPr/>
          </p:nvSpPr>
          <p:spPr>
            <a:xfrm>
              <a:off x="0" y="-1"/>
              <a:ext cx="5351705" cy="53174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3"/>
              <a:srcRect/>
              <a:stretch>
                <a:fillRect l="-6000" r="-3000"/>
              </a:stretch>
            </a:blipFill>
            <a:ln w="12700" cap="flat">
              <a:solidFill>
                <a:schemeClr val="accent2"/>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a:solidFill>
                    <a:srgbClr val="0C2130"/>
                  </a:solidFill>
                </a:defRPr>
              </a:lvl1pPr>
            </a:lstStyle>
            <a:p>
              <a:pPr lvl="0">
                <a:defRPr sz="1800">
                  <a:solidFill>
                    <a:srgbClr val="000000"/>
                  </a:solidFill>
                </a:defRPr>
              </a:pPr>
              <a:endParaRPr sz="1200" dirty="0">
                <a:solidFill>
                  <a:schemeClr val="tx2"/>
                </a:solidFill>
                <a:latin typeface="微软雅黑" panose="020B0503020204020204" pitchFamily="34" charset="-122"/>
                <a:ea typeface="微软雅黑" panose="020B0503020204020204" pitchFamily="34" charset="-122"/>
              </a:endParaRPr>
            </a:p>
          </p:txBody>
        </p:sp>
        <p:sp>
          <p:nvSpPr>
            <p:cNvPr id="11" name="Shape 1047"/>
            <p:cNvSpPr/>
            <p:nvPr/>
          </p:nvSpPr>
          <p:spPr>
            <a:xfrm>
              <a:off x="631456" y="5565138"/>
              <a:ext cx="4089220" cy="123110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400" i="1">
                  <a:solidFill>
                    <a:srgbClr val="E6E4E8"/>
                  </a:solidFill>
                  <a:latin typeface="Lato"/>
                  <a:ea typeface="Lato"/>
                  <a:cs typeface="Lato"/>
                  <a:sym typeface="Lato"/>
                </a:defRPr>
              </a:lvl1pPr>
            </a:lstStyle>
            <a:p>
              <a:pPr defTabSz="912613">
                <a:spcBef>
                  <a:spcPct val="20000"/>
                </a:spcBef>
                <a:defRPr/>
              </a:pPr>
              <a:r>
                <a:rPr lang="zh-CN" altLang="en-US" sz="1000" i="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i="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12" name="Group 1051"/>
          <p:cNvGrpSpPr/>
          <p:nvPr/>
        </p:nvGrpSpPr>
        <p:grpSpPr>
          <a:xfrm>
            <a:off x="6037673" y="1558934"/>
            <a:ext cx="1603189" cy="2167310"/>
            <a:chOff x="0" y="0"/>
            <a:chExt cx="4275169" cy="5779491"/>
          </a:xfrm>
        </p:grpSpPr>
        <p:sp>
          <p:nvSpPr>
            <p:cNvPr id="13" name="Shape 1049"/>
            <p:cNvSpPr/>
            <p:nvPr/>
          </p:nvSpPr>
          <p:spPr>
            <a:xfrm>
              <a:off x="0" y="0"/>
              <a:ext cx="4275169" cy="434289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4"/>
              <a:srcRect/>
              <a:stretch>
                <a:fillRect l="-1000" r="-17000"/>
              </a:stretch>
            </a:blipFill>
            <a:ln w="12700" cap="flat">
              <a:solidFill>
                <a:schemeClr val="accent3"/>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200">
                  <a:solidFill>
                    <a:srgbClr val="0C2130"/>
                  </a:solidFill>
                </a:defRPr>
              </a:lvl1pPr>
            </a:lstStyle>
            <a:p>
              <a:pPr lvl="0">
                <a:defRPr sz="1800">
                  <a:solidFill>
                    <a:srgbClr val="000000"/>
                  </a:solidFill>
                </a:defRPr>
              </a:pPr>
              <a:endParaRPr sz="1200" dirty="0">
                <a:solidFill>
                  <a:schemeClr val="tx2"/>
                </a:solidFill>
                <a:latin typeface="微软雅黑" panose="020B0503020204020204" pitchFamily="34" charset="-122"/>
                <a:ea typeface="微软雅黑" panose="020B0503020204020204" pitchFamily="34" charset="-122"/>
              </a:endParaRPr>
            </a:p>
          </p:txBody>
        </p:sp>
        <p:sp>
          <p:nvSpPr>
            <p:cNvPr id="14" name="Shape 1050"/>
            <p:cNvSpPr/>
            <p:nvPr/>
          </p:nvSpPr>
          <p:spPr>
            <a:xfrm>
              <a:off x="92973" y="4548385"/>
              <a:ext cx="4089222" cy="123110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defRPr sz="2400" i="1">
                  <a:solidFill>
                    <a:srgbClr val="E6E4E8"/>
                  </a:solidFill>
                  <a:latin typeface="Lato"/>
                  <a:ea typeface="Lato"/>
                  <a:cs typeface="Lato"/>
                  <a:sym typeface="Lato"/>
                </a:defRPr>
              </a:lvl1pPr>
            </a:lstStyle>
            <a:p>
              <a:pPr defTabSz="912613">
                <a:spcBef>
                  <a:spcPct val="20000"/>
                </a:spcBef>
                <a:defRPr/>
              </a:pPr>
              <a:r>
                <a:rPr lang="zh-CN" altLang="en-US" sz="1000" i="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i="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73201926"/>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32" fill="hold" grpId="0" nodeType="clickEffect">
                                  <p:stCondLst>
                                    <p:cond delay="0"/>
                                  </p:stCondLst>
                                  <p:iterate>
                                    <p:tmAbs val="0"/>
                                  </p:iterate>
                                  <p:childTnLst>
                                    <p:set>
                                      <p:cBhvr>
                                        <p:cTn id="16" fill="hold"/>
                                        <p:tgtEl>
                                          <p:spTgt spid="9"/>
                                        </p:tgtEl>
                                        <p:attrNameLst>
                                          <p:attrName>style.visibility</p:attrName>
                                        </p:attrNameLst>
                                      </p:cBhvr>
                                      <p:to>
                                        <p:strVal val="visible"/>
                                      </p:to>
                                    </p:set>
                                    <p:anim calcmode="lin" valueType="num">
                                      <p:cBhvr>
                                        <p:cTn id="17" dur="750" fill="hold"/>
                                        <p:tgtEl>
                                          <p:spTgt spid="9"/>
                                        </p:tgtEl>
                                        <p:attrNameLst>
                                          <p:attrName>ppt_w</p:attrName>
                                        </p:attrNameLst>
                                      </p:cBhvr>
                                      <p:tavLst>
                                        <p:tav tm="0">
                                          <p:val>
                                            <p:fltVal val="0"/>
                                          </p:val>
                                        </p:tav>
                                        <p:tav tm="100000">
                                          <p:val>
                                            <p:strVal val="#ppt_w"/>
                                          </p:val>
                                        </p:tav>
                                      </p:tavLst>
                                    </p:anim>
                                    <p:anim calcmode="lin" valueType="num">
                                      <p:cBhvr>
                                        <p:cTn id="18" dur="750" fill="hold"/>
                                        <p:tgtEl>
                                          <p:spTgt spid="9"/>
                                        </p:tgtEl>
                                        <p:attrNameLst>
                                          <p:attrName>ppt_h</p:attrName>
                                        </p:attrNameLst>
                                      </p:cBhvr>
                                      <p:tavLst>
                                        <p:tav tm="0">
                                          <p:val>
                                            <p:fltVal val="0"/>
                                          </p:val>
                                        </p:tav>
                                        <p:tav tm="100000">
                                          <p:val>
                                            <p:strVal val="#ppt_h"/>
                                          </p:val>
                                        </p:tav>
                                      </p:tavLst>
                                    </p:anim>
                                  </p:childTnLst>
                                </p:cTn>
                              </p:par>
                              <p:par>
                                <p:cTn id="19" presetID="2" presetClass="entr" presetSubtype="8" fill="hold" grpId="0" nodeType="withEffect">
                                  <p:stCondLst>
                                    <p:cond delay="0"/>
                                  </p:stCondLst>
                                  <p:iterate>
                                    <p:tmAbs val="0"/>
                                  </p:iterate>
                                  <p:childTnLst>
                                    <p:set>
                                      <p:cBhvr>
                                        <p:cTn id="20" fill="hold"/>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0-#ppt_w/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iterate>
                                    <p:tmAbs val="0"/>
                                  </p:iterate>
                                  <p:childTnLst>
                                    <p:set>
                                      <p:cBhvr>
                                        <p:cTn id="24" fill="hold"/>
                                        <p:tgtEl>
                                          <p:spTgt spid="12"/>
                                        </p:tgtEl>
                                        <p:attrNameLst>
                                          <p:attrName>style.visibility</p:attrName>
                                        </p:attrNameLst>
                                      </p:cBhvr>
                                      <p:to>
                                        <p:strVal val="visible"/>
                                      </p:to>
                                    </p:set>
                                    <p:anim calcmode="lin" valueType="num">
                                      <p:cBhvr>
                                        <p:cTn id="25" dur="1000" fill="hold"/>
                                        <p:tgtEl>
                                          <p:spTgt spid="12"/>
                                        </p:tgtEl>
                                        <p:attrNameLst>
                                          <p:attrName>ppt_x</p:attrName>
                                        </p:attrNameLst>
                                      </p:cBhvr>
                                      <p:tavLst>
                                        <p:tav tm="0">
                                          <p:val>
                                            <p:strVal val="1+#ppt_w/2"/>
                                          </p:val>
                                        </p:tav>
                                        <p:tav tm="100000">
                                          <p:val>
                                            <p:strVal val="#ppt_x"/>
                                          </p:val>
                                        </p:tav>
                                      </p:tavLst>
                                    </p:anim>
                                    <p:anim calcmode="lin" valueType="num">
                                      <p:cBhvr>
                                        <p:cTn id="26"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dvAuto="0"/>
      <p:bldP spid="9" grpId="0" advAuto="0"/>
      <p:bldP spid="12" grpId="0"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矩形 5"/>
          <p:cNvSpPr/>
          <p:nvPr/>
        </p:nvSpPr>
        <p:spPr>
          <a:xfrm>
            <a:off x="634137" y="1507216"/>
            <a:ext cx="1801825" cy="1321937"/>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650223" y="1507216"/>
            <a:ext cx="1801825" cy="132193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655248" y="1507216"/>
            <a:ext cx="1801825" cy="132193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665868" y="1507216"/>
            <a:ext cx="1801825" cy="1321937"/>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5"/>
          <p:cNvSpPr/>
          <p:nvPr/>
        </p:nvSpPr>
        <p:spPr>
          <a:xfrm>
            <a:off x="634137" y="2829154"/>
            <a:ext cx="1801825" cy="246887"/>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endParaRPr>
          </a:p>
        </p:txBody>
      </p:sp>
      <p:sp>
        <p:nvSpPr>
          <p:cNvPr id="11" name="TextBox 10"/>
          <p:cNvSpPr txBox="1"/>
          <p:nvPr/>
        </p:nvSpPr>
        <p:spPr>
          <a:xfrm>
            <a:off x="1007436" y="3160339"/>
            <a:ext cx="907942" cy="253916"/>
          </a:xfrm>
          <a:prstGeom prst="rect">
            <a:avLst/>
          </a:prstGeom>
          <a:noFill/>
        </p:spPr>
        <p:txBody>
          <a:bodyPr wrap="none" lIns="68580" tIns="34290" rIns="68580" bIns="34290" rtlCol="0">
            <a:spAutoFit/>
          </a:bodyPr>
          <a:lstStyle/>
          <a:p>
            <a:pPr algn="r"/>
            <a:r>
              <a:rPr lang="zh-CN" altLang="en-US" sz="1200" b="1" dirty="0">
                <a:solidFill>
                  <a:schemeClr val="accent1"/>
                </a:solidFill>
                <a:latin typeface="微软雅黑" panose="020B0503020204020204" pitchFamily="34" charset="-122"/>
                <a:ea typeface="微软雅黑" panose="020B0503020204020204" pitchFamily="34" charset="-122"/>
                <a:cs typeface="Lato Regular"/>
              </a:rPr>
              <a:t>标题</a:t>
            </a:r>
            <a:r>
              <a:rPr lang="zh-CN" altLang="en-US" sz="1200" b="1" dirty="0" smtClean="0">
                <a:solidFill>
                  <a:schemeClr val="accent1"/>
                </a:solidFill>
                <a:latin typeface="微软雅黑" panose="020B0503020204020204" pitchFamily="34" charset="-122"/>
                <a:ea typeface="微软雅黑" panose="020B0503020204020204" pitchFamily="34" charset="-122"/>
                <a:cs typeface="Lato Regular"/>
              </a:rPr>
              <a:t>内容 </a:t>
            </a:r>
            <a:r>
              <a:rPr lang="en-US" altLang="zh-CN" sz="1200" b="1" dirty="0" smtClean="0">
                <a:solidFill>
                  <a:schemeClr val="accent1"/>
                </a:solidFill>
                <a:latin typeface="微软雅黑" panose="020B0503020204020204" pitchFamily="34" charset="-122"/>
                <a:ea typeface="微软雅黑" panose="020B0503020204020204" pitchFamily="34" charset="-122"/>
                <a:cs typeface="Lato Regular"/>
              </a:rPr>
              <a:t>1</a:t>
            </a:r>
            <a:endParaRPr lang="id-ID" altLang="zh-CN" sz="1200" b="1" dirty="0">
              <a:solidFill>
                <a:schemeClr val="accent1"/>
              </a:solidFill>
              <a:latin typeface="微软雅黑" panose="020B0503020204020204" pitchFamily="34" charset="-122"/>
              <a:ea typeface="微软雅黑" panose="020B0503020204020204" pitchFamily="34" charset="-122"/>
              <a:cs typeface="Lato Regular"/>
            </a:endParaRPr>
          </a:p>
        </p:txBody>
      </p:sp>
      <p:sp>
        <p:nvSpPr>
          <p:cNvPr id="12" name="TextBox 11"/>
          <p:cNvSpPr txBox="1"/>
          <p:nvPr/>
        </p:nvSpPr>
        <p:spPr>
          <a:xfrm>
            <a:off x="634137" y="3414255"/>
            <a:ext cx="1711968" cy="900232"/>
          </a:xfrm>
          <a:prstGeom prst="rect">
            <a:avLst/>
          </a:prstGeom>
          <a:noFill/>
        </p:spPr>
        <p:txBody>
          <a:bodyPr wrap="square" lIns="68567" tIns="34283" rIns="68567" bIns="34283"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a:t>
            </a:r>
            <a:r>
              <a:rPr lang="zh-CN" altLang="en-US" sz="900" dirty="0" smtClean="0">
                <a:solidFill>
                  <a:schemeClr val="tx2"/>
                </a:solidFill>
                <a:latin typeface="微软雅黑" panose="020B0503020204020204" pitchFamily="34" charset="-122"/>
                <a:ea typeface="微软雅黑" panose="020B0503020204020204" pitchFamily="34" charset="-122"/>
              </a:rPr>
              <a:t>添加</a:t>
            </a:r>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p>
          <a:p>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13" name="Rectangle 9"/>
          <p:cNvSpPr/>
          <p:nvPr/>
        </p:nvSpPr>
        <p:spPr>
          <a:xfrm>
            <a:off x="2650224" y="2829154"/>
            <a:ext cx="1801825" cy="246887"/>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endParaRPr>
          </a:p>
        </p:txBody>
      </p:sp>
      <p:sp>
        <p:nvSpPr>
          <p:cNvPr id="14" name="TextBox 13"/>
          <p:cNvSpPr txBox="1"/>
          <p:nvPr/>
        </p:nvSpPr>
        <p:spPr>
          <a:xfrm>
            <a:off x="3023522" y="3160339"/>
            <a:ext cx="907942" cy="253916"/>
          </a:xfrm>
          <a:prstGeom prst="rect">
            <a:avLst/>
          </a:prstGeom>
          <a:noFill/>
        </p:spPr>
        <p:txBody>
          <a:bodyPr wrap="none" lIns="68580" tIns="34290" rIns="68580" bIns="34290" rtlCol="0">
            <a:spAutoFit/>
          </a:bodyPr>
          <a:lstStyle/>
          <a:p>
            <a:pPr algn="r"/>
            <a:r>
              <a:rPr lang="zh-CN" altLang="en-US" sz="1200" b="1" dirty="0">
                <a:solidFill>
                  <a:schemeClr val="accent2"/>
                </a:solidFill>
                <a:latin typeface="微软雅黑" panose="020B0503020204020204" pitchFamily="34" charset="-122"/>
                <a:ea typeface="微软雅黑" panose="020B0503020204020204" pitchFamily="34" charset="-122"/>
                <a:cs typeface="Lato Regular"/>
              </a:rPr>
              <a:t>标题</a:t>
            </a:r>
            <a:r>
              <a:rPr lang="zh-CN" altLang="en-US" sz="1200" b="1" dirty="0" smtClean="0">
                <a:solidFill>
                  <a:schemeClr val="accent2"/>
                </a:solidFill>
                <a:latin typeface="微软雅黑" panose="020B0503020204020204" pitchFamily="34" charset="-122"/>
                <a:ea typeface="微软雅黑" panose="020B0503020204020204" pitchFamily="34" charset="-122"/>
                <a:cs typeface="Lato Regular"/>
              </a:rPr>
              <a:t>内容 </a:t>
            </a:r>
            <a:r>
              <a:rPr lang="en-US" altLang="zh-CN" sz="1200" b="1" dirty="0" smtClean="0">
                <a:solidFill>
                  <a:schemeClr val="accent2"/>
                </a:solidFill>
                <a:latin typeface="微软雅黑" panose="020B0503020204020204" pitchFamily="34" charset="-122"/>
                <a:ea typeface="微软雅黑" panose="020B0503020204020204" pitchFamily="34" charset="-122"/>
                <a:cs typeface="Lato Regular"/>
              </a:rPr>
              <a:t>2</a:t>
            </a:r>
            <a:endParaRPr lang="id-ID" altLang="zh-CN" sz="1200" b="1" dirty="0">
              <a:solidFill>
                <a:schemeClr val="accent2"/>
              </a:solidFill>
              <a:latin typeface="微软雅黑" panose="020B0503020204020204" pitchFamily="34" charset="-122"/>
              <a:ea typeface="微软雅黑" panose="020B0503020204020204" pitchFamily="34" charset="-122"/>
              <a:cs typeface="Lato Regular"/>
            </a:endParaRPr>
          </a:p>
        </p:txBody>
      </p:sp>
      <p:sp>
        <p:nvSpPr>
          <p:cNvPr id="15" name="TextBox 14"/>
          <p:cNvSpPr txBox="1"/>
          <p:nvPr/>
        </p:nvSpPr>
        <p:spPr>
          <a:xfrm>
            <a:off x="2740080" y="3378188"/>
            <a:ext cx="1711968" cy="900232"/>
          </a:xfrm>
          <a:prstGeom prst="rect">
            <a:avLst/>
          </a:prstGeom>
          <a:noFill/>
        </p:spPr>
        <p:txBody>
          <a:bodyPr wrap="square" lIns="68567" tIns="34283" rIns="68567" bIns="34283"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a:t>
            </a:r>
            <a:r>
              <a:rPr lang="zh-CN" altLang="en-US" sz="900" dirty="0" smtClean="0">
                <a:solidFill>
                  <a:schemeClr val="tx2"/>
                </a:solidFill>
                <a:latin typeface="微软雅黑" panose="020B0503020204020204" pitchFamily="34" charset="-122"/>
                <a:ea typeface="微软雅黑" panose="020B0503020204020204" pitchFamily="34" charset="-122"/>
              </a:rPr>
              <a:t>添加</a:t>
            </a:r>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p>
          <a:p>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16" name="Rectangle 13"/>
          <p:cNvSpPr/>
          <p:nvPr/>
        </p:nvSpPr>
        <p:spPr>
          <a:xfrm>
            <a:off x="4658047" y="2829154"/>
            <a:ext cx="1801825" cy="246887"/>
          </a:xfrm>
          <a:prstGeom prst="rect">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endParaRPr>
          </a:p>
        </p:txBody>
      </p:sp>
      <p:sp>
        <p:nvSpPr>
          <p:cNvPr id="17" name="TextBox 16"/>
          <p:cNvSpPr txBox="1"/>
          <p:nvPr/>
        </p:nvSpPr>
        <p:spPr>
          <a:xfrm>
            <a:off x="5031346" y="3160339"/>
            <a:ext cx="907942" cy="253916"/>
          </a:xfrm>
          <a:prstGeom prst="rect">
            <a:avLst/>
          </a:prstGeom>
          <a:noFill/>
        </p:spPr>
        <p:txBody>
          <a:bodyPr wrap="none" lIns="68580" tIns="34290" rIns="68580" bIns="34290" rtlCol="0">
            <a:spAutoFit/>
          </a:bodyPr>
          <a:lstStyle/>
          <a:p>
            <a:pPr algn="r"/>
            <a:r>
              <a:rPr lang="zh-CN" altLang="en-US" sz="1200" b="1" dirty="0">
                <a:solidFill>
                  <a:schemeClr val="accent3"/>
                </a:solidFill>
                <a:latin typeface="微软雅黑" panose="020B0503020204020204" pitchFamily="34" charset="-122"/>
                <a:ea typeface="微软雅黑" panose="020B0503020204020204" pitchFamily="34" charset="-122"/>
                <a:cs typeface="Lato Regular"/>
              </a:rPr>
              <a:t>标题</a:t>
            </a:r>
            <a:r>
              <a:rPr lang="zh-CN" altLang="en-US" sz="1200" b="1" dirty="0" smtClean="0">
                <a:solidFill>
                  <a:schemeClr val="accent3"/>
                </a:solidFill>
                <a:latin typeface="微软雅黑" panose="020B0503020204020204" pitchFamily="34" charset="-122"/>
                <a:ea typeface="微软雅黑" panose="020B0503020204020204" pitchFamily="34" charset="-122"/>
                <a:cs typeface="Lato Regular"/>
              </a:rPr>
              <a:t>内容 </a:t>
            </a:r>
            <a:r>
              <a:rPr lang="en-US" altLang="zh-CN" sz="1200" b="1" dirty="0" smtClean="0">
                <a:solidFill>
                  <a:schemeClr val="accent3"/>
                </a:solidFill>
                <a:latin typeface="微软雅黑" panose="020B0503020204020204" pitchFamily="34" charset="-122"/>
                <a:ea typeface="微软雅黑" panose="020B0503020204020204" pitchFamily="34" charset="-122"/>
                <a:cs typeface="Lato Regular"/>
              </a:rPr>
              <a:t>3</a:t>
            </a:r>
            <a:endParaRPr lang="id-ID" altLang="zh-CN" sz="1200" b="1" dirty="0">
              <a:solidFill>
                <a:schemeClr val="accent3"/>
              </a:solidFill>
              <a:latin typeface="微软雅黑" panose="020B0503020204020204" pitchFamily="34" charset="-122"/>
              <a:ea typeface="微软雅黑" panose="020B0503020204020204" pitchFamily="34" charset="-122"/>
              <a:cs typeface="Lato Regular"/>
            </a:endParaRPr>
          </a:p>
        </p:txBody>
      </p:sp>
      <p:sp>
        <p:nvSpPr>
          <p:cNvPr id="18" name="TextBox 17"/>
          <p:cNvSpPr txBox="1"/>
          <p:nvPr/>
        </p:nvSpPr>
        <p:spPr>
          <a:xfrm>
            <a:off x="4747904" y="3378188"/>
            <a:ext cx="1711968" cy="900232"/>
          </a:xfrm>
          <a:prstGeom prst="rect">
            <a:avLst/>
          </a:prstGeom>
          <a:noFill/>
        </p:spPr>
        <p:txBody>
          <a:bodyPr wrap="square" lIns="68567" tIns="34283" rIns="68567" bIns="34283"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a:t>
            </a:r>
            <a:r>
              <a:rPr lang="zh-CN" altLang="en-US" sz="900" dirty="0" smtClean="0">
                <a:solidFill>
                  <a:schemeClr val="tx2"/>
                </a:solidFill>
                <a:latin typeface="微软雅黑" panose="020B0503020204020204" pitchFamily="34" charset="-122"/>
                <a:ea typeface="微软雅黑" panose="020B0503020204020204" pitchFamily="34" charset="-122"/>
              </a:rPr>
              <a:t>添加</a:t>
            </a:r>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p>
          <a:p>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19" name="Rectangle 17"/>
          <p:cNvSpPr/>
          <p:nvPr/>
        </p:nvSpPr>
        <p:spPr>
          <a:xfrm>
            <a:off x="6663073" y="2829154"/>
            <a:ext cx="1801825" cy="246887"/>
          </a:xfrm>
          <a:prstGeom prst="rect">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endParaRPr>
          </a:p>
        </p:txBody>
      </p:sp>
      <p:sp>
        <p:nvSpPr>
          <p:cNvPr id="20" name="TextBox 19"/>
          <p:cNvSpPr txBox="1"/>
          <p:nvPr/>
        </p:nvSpPr>
        <p:spPr>
          <a:xfrm>
            <a:off x="7036372" y="3160339"/>
            <a:ext cx="907942" cy="253916"/>
          </a:xfrm>
          <a:prstGeom prst="rect">
            <a:avLst/>
          </a:prstGeom>
          <a:noFill/>
        </p:spPr>
        <p:txBody>
          <a:bodyPr wrap="none" lIns="68580" tIns="34290" rIns="68580" bIns="34290" rtlCol="0">
            <a:spAutoFit/>
          </a:bodyPr>
          <a:lstStyle/>
          <a:p>
            <a:pPr algn="r"/>
            <a:r>
              <a:rPr lang="zh-CN" altLang="en-US" sz="1200" b="1" dirty="0">
                <a:solidFill>
                  <a:schemeClr val="accent4"/>
                </a:solidFill>
                <a:latin typeface="微软雅黑" panose="020B0503020204020204" pitchFamily="34" charset="-122"/>
                <a:ea typeface="微软雅黑" panose="020B0503020204020204" pitchFamily="34" charset="-122"/>
                <a:cs typeface="Lato Regular"/>
              </a:rPr>
              <a:t>标题</a:t>
            </a:r>
            <a:r>
              <a:rPr lang="zh-CN" altLang="en-US" sz="1200" b="1" dirty="0" smtClean="0">
                <a:solidFill>
                  <a:schemeClr val="accent4"/>
                </a:solidFill>
                <a:latin typeface="微软雅黑" panose="020B0503020204020204" pitchFamily="34" charset="-122"/>
                <a:ea typeface="微软雅黑" panose="020B0503020204020204" pitchFamily="34" charset="-122"/>
                <a:cs typeface="Lato Regular"/>
              </a:rPr>
              <a:t>内容 </a:t>
            </a:r>
            <a:r>
              <a:rPr lang="en-US" altLang="zh-CN" sz="1200" b="1" dirty="0" smtClean="0">
                <a:solidFill>
                  <a:schemeClr val="accent4"/>
                </a:solidFill>
                <a:latin typeface="微软雅黑" panose="020B0503020204020204" pitchFamily="34" charset="-122"/>
                <a:ea typeface="微软雅黑" panose="020B0503020204020204" pitchFamily="34" charset="-122"/>
                <a:cs typeface="Lato Regular"/>
              </a:rPr>
              <a:t>4</a:t>
            </a:r>
            <a:endParaRPr lang="id-ID" altLang="zh-CN" sz="1200" b="1" dirty="0">
              <a:solidFill>
                <a:schemeClr val="accent4"/>
              </a:solidFill>
              <a:latin typeface="微软雅黑" panose="020B0503020204020204" pitchFamily="34" charset="-122"/>
              <a:ea typeface="微软雅黑" panose="020B0503020204020204" pitchFamily="34" charset="-122"/>
              <a:cs typeface="Lato Regular"/>
            </a:endParaRPr>
          </a:p>
        </p:txBody>
      </p:sp>
      <p:sp>
        <p:nvSpPr>
          <p:cNvPr id="21" name="TextBox 20"/>
          <p:cNvSpPr txBox="1"/>
          <p:nvPr/>
        </p:nvSpPr>
        <p:spPr>
          <a:xfrm>
            <a:off x="6752930" y="3378188"/>
            <a:ext cx="1711968" cy="900232"/>
          </a:xfrm>
          <a:prstGeom prst="rect">
            <a:avLst/>
          </a:prstGeom>
          <a:noFill/>
        </p:spPr>
        <p:txBody>
          <a:bodyPr wrap="square" lIns="68567" tIns="34283" rIns="68567" bIns="34283"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a:t>
            </a:r>
            <a:r>
              <a:rPr lang="zh-CN" altLang="en-US" sz="900" dirty="0" smtClean="0">
                <a:solidFill>
                  <a:schemeClr val="tx2"/>
                </a:solidFill>
                <a:latin typeface="微软雅黑" panose="020B0503020204020204" pitchFamily="34" charset="-122"/>
                <a:ea typeface="微软雅黑" panose="020B0503020204020204" pitchFamily="34" charset="-122"/>
              </a:rPr>
              <a:t>添加</a:t>
            </a:r>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p>
          <a:p>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22" name="Freeform 50"/>
          <p:cNvSpPr>
            <a:spLocks noEditPoints="1"/>
          </p:cNvSpPr>
          <p:nvPr/>
        </p:nvSpPr>
        <p:spPr bwMode="auto">
          <a:xfrm>
            <a:off x="1943661" y="2895141"/>
            <a:ext cx="96374" cy="114913"/>
          </a:xfrm>
          <a:custGeom>
            <a:avLst/>
            <a:gdLst>
              <a:gd name="T0" fmla="*/ 234 w 300"/>
              <a:gd name="T1" fmla="*/ 263 h 360"/>
              <a:gd name="T2" fmla="*/ 243 w 300"/>
              <a:gd name="T3" fmla="*/ 243 h 360"/>
              <a:gd name="T4" fmla="*/ 254 w 300"/>
              <a:gd name="T5" fmla="*/ 252 h 360"/>
              <a:gd name="T6" fmla="*/ 180 w 300"/>
              <a:gd name="T7" fmla="*/ 239 h 360"/>
              <a:gd name="T8" fmla="*/ 171 w 300"/>
              <a:gd name="T9" fmla="*/ 302 h 360"/>
              <a:gd name="T10" fmla="*/ 189 w 300"/>
              <a:gd name="T11" fmla="*/ 302 h 360"/>
              <a:gd name="T12" fmla="*/ 180 w 300"/>
              <a:gd name="T13" fmla="*/ 239 h 360"/>
              <a:gd name="T14" fmla="*/ 300 w 300"/>
              <a:gd name="T15" fmla="*/ 314 h 360"/>
              <a:gd name="T16" fmla="*/ 49 w 300"/>
              <a:gd name="T17" fmla="*/ 360 h 360"/>
              <a:gd name="T18" fmla="*/ 0 w 300"/>
              <a:gd name="T19" fmla="*/ 208 h 360"/>
              <a:gd name="T20" fmla="*/ 251 w 300"/>
              <a:gd name="T21" fmla="*/ 161 h 360"/>
              <a:gd name="T22" fmla="*/ 63 w 300"/>
              <a:gd name="T23" fmla="*/ 325 h 360"/>
              <a:gd name="T24" fmla="*/ 88 w 300"/>
              <a:gd name="T25" fmla="*/ 213 h 360"/>
              <a:gd name="T26" fmla="*/ 21 w 300"/>
              <a:gd name="T27" fmla="*/ 197 h 360"/>
              <a:gd name="T28" fmla="*/ 42 w 300"/>
              <a:gd name="T29" fmla="*/ 213 h 360"/>
              <a:gd name="T30" fmla="*/ 63 w 300"/>
              <a:gd name="T31" fmla="*/ 325 h 360"/>
              <a:gd name="T32" fmla="*/ 117 w 300"/>
              <a:gd name="T33" fmla="*/ 230 h 360"/>
              <a:gd name="T34" fmla="*/ 117 w 300"/>
              <a:gd name="T35" fmla="*/ 304 h 360"/>
              <a:gd name="T36" fmla="*/ 104 w 300"/>
              <a:gd name="T37" fmla="*/ 290 h 360"/>
              <a:gd name="T38" fmla="*/ 83 w 300"/>
              <a:gd name="T39" fmla="*/ 230 h 360"/>
              <a:gd name="T40" fmla="*/ 84 w 300"/>
              <a:gd name="T41" fmla="*/ 308 h 360"/>
              <a:gd name="T42" fmla="*/ 121 w 300"/>
              <a:gd name="T43" fmla="*/ 313 h 360"/>
              <a:gd name="T44" fmla="*/ 138 w 300"/>
              <a:gd name="T45" fmla="*/ 325 h 360"/>
              <a:gd name="T46" fmla="*/ 204 w 300"/>
              <a:gd name="T47" fmla="*/ 298 h 360"/>
              <a:gd name="T48" fmla="*/ 171 w 300"/>
              <a:gd name="T49" fmla="*/ 234 h 360"/>
              <a:gd name="T50" fmla="*/ 150 w 300"/>
              <a:gd name="T51" fmla="*/ 197 h 360"/>
              <a:gd name="T52" fmla="*/ 167 w 300"/>
              <a:gd name="T53" fmla="*/ 324 h 360"/>
              <a:gd name="T54" fmla="*/ 204 w 300"/>
              <a:gd name="T55" fmla="*/ 298 h 360"/>
              <a:gd name="T56" fmla="*/ 254 w 300"/>
              <a:gd name="T57" fmla="*/ 292 h 360"/>
              <a:gd name="T58" fmla="*/ 254 w 300"/>
              <a:gd name="T59" fmla="*/ 303 h 360"/>
              <a:gd name="T60" fmla="*/ 242 w 300"/>
              <a:gd name="T61" fmla="*/ 311 h 360"/>
              <a:gd name="T62" fmla="*/ 234 w 300"/>
              <a:gd name="T63" fmla="*/ 302 h 360"/>
              <a:gd name="T64" fmla="*/ 234 w 300"/>
              <a:gd name="T65" fmla="*/ 280 h 360"/>
              <a:gd name="T66" fmla="*/ 270 w 300"/>
              <a:gd name="T67" fmla="*/ 266 h 360"/>
              <a:gd name="T68" fmla="*/ 228 w 300"/>
              <a:gd name="T69" fmla="*/ 229 h 360"/>
              <a:gd name="T70" fmla="*/ 217 w 300"/>
              <a:gd name="T71" fmla="*/ 262 h 360"/>
              <a:gd name="T72" fmla="*/ 270 w 300"/>
              <a:gd name="T73" fmla="*/ 292 h 360"/>
              <a:gd name="T74" fmla="*/ 194 w 300"/>
              <a:gd name="T75" fmla="*/ 137 h 360"/>
              <a:gd name="T76" fmla="*/ 211 w 300"/>
              <a:gd name="T77" fmla="*/ 137 h 360"/>
              <a:gd name="T78" fmla="*/ 216 w 300"/>
              <a:gd name="T79" fmla="*/ 138 h 360"/>
              <a:gd name="T80" fmla="*/ 240 w 300"/>
              <a:gd name="T81" fmla="*/ 39 h 360"/>
              <a:gd name="T82" fmla="*/ 221 w 300"/>
              <a:gd name="T83" fmla="*/ 116 h 360"/>
              <a:gd name="T84" fmla="*/ 206 w 300"/>
              <a:gd name="T85" fmla="*/ 116 h 360"/>
              <a:gd name="T86" fmla="*/ 187 w 300"/>
              <a:gd name="T87" fmla="*/ 39 h 360"/>
              <a:gd name="T88" fmla="*/ 187 w 300"/>
              <a:gd name="T89" fmla="*/ 123 h 360"/>
              <a:gd name="T90" fmla="*/ 119 w 300"/>
              <a:gd name="T91" fmla="*/ 75 h 360"/>
              <a:gd name="T92" fmla="*/ 130 w 300"/>
              <a:gd name="T93" fmla="*/ 40 h 360"/>
              <a:gd name="T94" fmla="*/ 159 w 300"/>
              <a:gd name="T95" fmla="*/ 38 h 360"/>
              <a:gd name="T96" fmla="*/ 173 w 300"/>
              <a:gd name="T97" fmla="*/ 57 h 360"/>
              <a:gd name="T98" fmla="*/ 174 w 300"/>
              <a:gd name="T99" fmla="*/ 98 h 360"/>
              <a:gd name="T100" fmla="*/ 168 w 300"/>
              <a:gd name="T101" fmla="*/ 130 h 360"/>
              <a:gd name="T102" fmla="*/ 147 w 300"/>
              <a:gd name="T103" fmla="*/ 141 h 360"/>
              <a:gd name="T104" fmla="*/ 125 w 300"/>
              <a:gd name="T105" fmla="*/ 132 h 360"/>
              <a:gd name="T106" fmla="*/ 119 w 300"/>
              <a:gd name="T107" fmla="*/ 101 h 360"/>
              <a:gd name="T108" fmla="*/ 137 w 300"/>
              <a:gd name="T109" fmla="*/ 114 h 360"/>
              <a:gd name="T110" fmla="*/ 156 w 300"/>
              <a:gd name="T111" fmla="*/ 114 h 360"/>
              <a:gd name="T112" fmla="*/ 146 w 300"/>
              <a:gd name="T113" fmla="*/ 52 h 360"/>
              <a:gd name="T114" fmla="*/ 137 w 300"/>
              <a:gd name="T115" fmla="*/ 114 h 360"/>
              <a:gd name="T116" fmla="*/ 95 w 300"/>
              <a:gd name="T117" fmla="*/ 141 h 360"/>
              <a:gd name="T118" fmla="*/ 121 w 300"/>
              <a:gd name="T119" fmla="*/ 0 h 360"/>
              <a:gd name="T120" fmla="*/ 83 w 300"/>
              <a:gd name="T121" fmla="*/ 48 h 360"/>
              <a:gd name="T122" fmla="*/ 45 w 300"/>
              <a:gd name="T123" fmla="*/ 0 h 360"/>
              <a:gd name="T124" fmla="*/ 73 w 300"/>
              <a:gd name="T125" fmla="*/ 14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0" h="360">
                <a:moveTo>
                  <a:pt x="254" y="263"/>
                </a:moveTo>
                <a:cubicBezTo>
                  <a:pt x="234" y="263"/>
                  <a:pt x="234" y="263"/>
                  <a:pt x="234" y="263"/>
                </a:cubicBezTo>
                <a:cubicBezTo>
                  <a:pt x="234" y="252"/>
                  <a:pt x="234" y="252"/>
                  <a:pt x="234" y="252"/>
                </a:cubicBezTo>
                <a:cubicBezTo>
                  <a:pt x="234" y="247"/>
                  <a:pt x="238" y="243"/>
                  <a:pt x="243" y="243"/>
                </a:cubicBezTo>
                <a:cubicBezTo>
                  <a:pt x="245" y="243"/>
                  <a:pt x="245" y="243"/>
                  <a:pt x="245" y="243"/>
                </a:cubicBezTo>
                <a:cubicBezTo>
                  <a:pt x="250" y="243"/>
                  <a:pt x="254" y="247"/>
                  <a:pt x="254" y="252"/>
                </a:cubicBezTo>
                <a:lnTo>
                  <a:pt x="254" y="263"/>
                </a:lnTo>
                <a:close/>
                <a:moveTo>
                  <a:pt x="180" y="239"/>
                </a:moveTo>
                <a:cubicBezTo>
                  <a:pt x="175" y="239"/>
                  <a:pt x="171" y="242"/>
                  <a:pt x="171" y="246"/>
                </a:cubicBezTo>
                <a:cubicBezTo>
                  <a:pt x="171" y="302"/>
                  <a:pt x="171" y="302"/>
                  <a:pt x="171" y="302"/>
                </a:cubicBezTo>
                <a:cubicBezTo>
                  <a:pt x="171" y="306"/>
                  <a:pt x="175" y="310"/>
                  <a:pt x="180" y="310"/>
                </a:cubicBezTo>
                <a:cubicBezTo>
                  <a:pt x="185" y="310"/>
                  <a:pt x="189" y="306"/>
                  <a:pt x="189" y="302"/>
                </a:cubicBezTo>
                <a:cubicBezTo>
                  <a:pt x="189" y="246"/>
                  <a:pt x="189" y="246"/>
                  <a:pt x="189" y="246"/>
                </a:cubicBezTo>
                <a:cubicBezTo>
                  <a:pt x="189" y="242"/>
                  <a:pt x="185" y="239"/>
                  <a:pt x="180" y="239"/>
                </a:cubicBezTo>
                <a:close/>
                <a:moveTo>
                  <a:pt x="300" y="208"/>
                </a:moveTo>
                <a:cubicBezTo>
                  <a:pt x="300" y="314"/>
                  <a:pt x="300" y="314"/>
                  <a:pt x="300" y="314"/>
                </a:cubicBezTo>
                <a:cubicBezTo>
                  <a:pt x="300" y="339"/>
                  <a:pt x="278" y="360"/>
                  <a:pt x="251" y="360"/>
                </a:cubicBezTo>
                <a:cubicBezTo>
                  <a:pt x="49" y="360"/>
                  <a:pt x="49" y="360"/>
                  <a:pt x="49" y="360"/>
                </a:cubicBezTo>
                <a:cubicBezTo>
                  <a:pt x="22" y="360"/>
                  <a:pt x="0" y="339"/>
                  <a:pt x="0" y="314"/>
                </a:cubicBezTo>
                <a:cubicBezTo>
                  <a:pt x="0" y="208"/>
                  <a:pt x="0" y="208"/>
                  <a:pt x="0" y="208"/>
                </a:cubicBezTo>
                <a:cubicBezTo>
                  <a:pt x="0" y="182"/>
                  <a:pt x="22" y="161"/>
                  <a:pt x="49" y="161"/>
                </a:cubicBezTo>
                <a:cubicBezTo>
                  <a:pt x="251" y="161"/>
                  <a:pt x="251" y="161"/>
                  <a:pt x="251" y="161"/>
                </a:cubicBezTo>
                <a:cubicBezTo>
                  <a:pt x="278" y="161"/>
                  <a:pt x="300" y="182"/>
                  <a:pt x="300" y="208"/>
                </a:cubicBezTo>
                <a:close/>
                <a:moveTo>
                  <a:pt x="63" y="325"/>
                </a:moveTo>
                <a:cubicBezTo>
                  <a:pt x="63" y="213"/>
                  <a:pt x="63" y="213"/>
                  <a:pt x="63" y="213"/>
                </a:cubicBezTo>
                <a:cubicBezTo>
                  <a:pt x="88" y="213"/>
                  <a:pt x="88" y="213"/>
                  <a:pt x="88" y="213"/>
                </a:cubicBezTo>
                <a:cubicBezTo>
                  <a:pt x="88" y="197"/>
                  <a:pt x="88" y="197"/>
                  <a:pt x="88" y="197"/>
                </a:cubicBezTo>
                <a:cubicBezTo>
                  <a:pt x="21" y="197"/>
                  <a:pt x="21" y="197"/>
                  <a:pt x="21" y="197"/>
                </a:cubicBezTo>
                <a:cubicBezTo>
                  <a:pt x="21" y="213"/>
                  <a:pt x="21" y="213"/>
                  <a:pt x="21" y="213"/>
                </a:cubicBezTo>
                <a:cubicBezTo>
                  <a:pt x="42" y="213"/>
                  <a:pt x="42" y="213"/>
                  <a:pt x="42" y="213"/>
                </a:cubicBezTo>
                <a:cubicBezTo>
                  <a:pt x="42" y="325"/>
                  <a:pt x="42" y="325"/>
                  <a:pt x="42" y="325"/>
                </a:cubicBezTo>
                <a:lnTo>
                  <a:pt x="63" y="325"/>
                </a:lnTo>
                <a:close/>
                <a:moveTo>
                  <a:pt x="138" y="230"/>
                </a:moveTo>
                <a:cubicBezTo>
                  <a:pt x="117" y="230"/>
                  <a:pt x="117" y="230"/>
                  <a:pt x="117" y="230"/>
                </a:cubicBezTo>
                <a:cubicBezTo>
                  <a:pt x="117" y="290"/>
                  <a:pt x="117" y="290"/>
                  <a:pt x="117" y="290"/>
                </a:cubicBezTo>
                <a:cubicBezTo>
                  <a:pt x="117" y="298"/>
                  <a:pt x="117" y="303"/>
                  <a:pt x="117" y="304"/>
                </a:cubicBezTo>
                <a:cubicBezTo>
                  <a:pt x="115" y="309"/>
                  <a:pt x="107" y="314"/>
                  <a:pt x="104" y="305"/>
                </a:cubicBezTo>
                <a:cubicBezTo>
                  <a:pt x="104" y="303"/>
                  <a:pt x="104" y="298"/>
                  <a:pt x="104" y="290"/>
                </a:cubicBezTo>
                <a:cubicBezTo>
                  <a:pt x="104" y="230"/>
                  <a:pt x="104" y="230"/>
                  <a:pt x="104" y="230"/>
                </a:cubicBezTo>
                <a:cubicBezTo>
                  <a:pt x="83" y="230"/>
                  <a:pt x="83" y="230"/>
                  <a:pt x="83" y="230"/>
                </a:cubicBezTo>
                <a:cubicBezTo>
                  <a:pt x="84" y="289"/>
                  <a:pt x="84" y="289"/>
                  <a:pt x="84" y="289"/>
                </a:cubicBezTo>
                <a:cubicBezTo>
                  <a:pt x="84" y="298"/>
                  <a:pt x="83" y="305"/>
                  <a:pt x="84" y="308"/>
                </a:cubicBezTo>
                <a:cubicBezTo>
                  <a:pt x="84" y="314"/>
                  <a:pt x="84" y="320"/>
                  <a:pt x="89" y="324"/>
                </a:cubicBezTo>
                <a:cubicBezTo>
                  <a:pt x="98" y="330"/>
                  <a:pt x="116" y="323"/>
                  <a:pt x="121" y="313"/>
                </a:cubicBezTo>
                <a:cubicBezTo>
                  <a:pt x="121" y="325"/>
                  <a:pt x="121" y="325"/>
                  <a:pt x="121" y="325"/>
                </a:cubicBezTo>
                <a:cubicBezTo>
                  <a:pt x="138" y="325"/>
                  <a:pt x="138" y="325"/>
                  <a:pt x="138" y="325"/>
                </a:cubicBezTo>
                <a:lnTo>
                  <a:pt x="138" y="230"/>
                </a:lnTo>
                <a:close/>
                <a:moveTo>
                  <a:pt x="204" y="298"/>
                </a:moveTo>
                <a:cubicBezTo>
                  <a:pt x="204" y="249"/>
                  <a:pt x="204" y="249"/>
                  <a:pt x="204" y="249"/>
                </a:cubicBezTo>
                <a:cubicBezTo>
                  <a:pt x="204" y="230"/>
                  <a:pt x="190" y="218"/>
                  <a:pt x="171" y="234"/>
                </a:cubicBezTo>
                <a:cubicBezTo>
                  <a:pt x="171" y="197"/>
                  <a:pt x="171" y="197"/>
                  <a:pt x="171" y="197"/>
                </a:cubicBezTo>
                <a:cubicBezTo>
                  <a:pt x="150" y="197"/>
                  <a:pt x="150" y="197"/>
                  <a:pt x="150" y="197"/>
                </a:cubicBezTo>
                <a:cubicBezTo>
                  <a:pt x="150" y="324"/>
                  <a:pt x="150" y="324"/>
                  <a:pt x="150" y="324"/>
                </a:cubicBezTo>
                <a:cubicBezTo>
                  <a:pt x="167" y="324"/>
                  <a:pt x="167" y="324"/>
                  <a:pt x="167" y="324"/>
                </a:cubicBezTo>
                <a:cubicBezTo>
                  <a:pt x="169" y="316"/>
                  <a:pt x="169" y="316"/>
                  <a:pt x="169" y="316"/>
                </a:cubicBezTo>
                <a:cubicBezTo>
                  <a:pt x="191" y="336"/>
                  <a:pt x="204" y="323"/>
                  <a:pt x="204" y="298"/>
                </a:cubicBezTo>
                <a:close/>
                <a:moveTo>
                  <a:pt x="270" y="292"/>
                </a:moveTo>
                <a:cubicBezTo>
                  <a:pt x="254" y="292"/>
                  <a:pt x="254" y="292"/>
                  <a:pt x="254" y="292"/>
                </a:cubicBezTo>
                <a:cubicBezTo>
                  <a:pt x="254" y="293"/>
                  <a:pt x="254" y="293"/>
                  <a:pt x="254" y="294"/>
                </a:cubicBezTo>
                <a:cubicBezTo>
                  <a:pt x="254" y="303"/>
                  <a:pt x="254" y="303"/>
                  <a:pt x="254" y="303"/>
                </a:cubicBezTo>
                <a:cubicBezTo>
                  <a:pt x="254" y="307"/>
                  <a:pt x="250" y="311"/>
                  <a:pt x="245" y="311"/>
                </a:cubicBezTo>
                <a:cubicBezTo>
                  <a:pt x="242" y="311"/>
                  <a:pt x="242" y="311"/>
                  <a:pt x="242" y="311"/>
                </a:cubicBezTo>
                <a:cubicBezTo>
                  <a:pt x="238" y="311"/>
                  <a:pt x="234" y="307"/>
                  <a:pt x="234" y="303"/>
                </a:cubicBezTo>
                <a:cubicBezTo>
                  <a:pt x="234" y="302"/>
                  <a:pt x="234" y="302"/>
                  <a:pt x="234" y="302"/>
                </a:cubicBezTo>
                <a:cubicBezTo>
                  <a:pt x="234" y="292"/>
                  <a:pt x="234" y="292"/>
                  <a:pt x="234" y="292"/>
                </a:cubicBezTo>
                <a:cubicBezTo>
                  <a:pt x="234" y="280"/>
                  <a:pt x="234" y="280"/>
                  <a:pt x="234" y="280"/>
                </a:cubicBezTo>
                <a:cubicBezTo>
                  <a:pt x="270" y="280"/>
                  <a:pt x="270" y="280"/>
                  <a:pt x="270" y="280"/>
                </a:cubicBezTo>
                <a:cubicBezTo>
                  <a:pt x="270" y="266"/>
                  <a:pt x="270" y="266"/>
                  <a:pt x="270" y="266"/>
                </a:cubicBezTo>
                <a:cubicBezTo>
                  <a:pt x="270" y="256"/>
                  <a:pt x="269" y="247"/>
                  <a:pt x="268" y="241"/>
                </a:cubicBezTo>
                <a:cubicBezTo>
                  <a:pt x="266" y="223"/>
                  <a:pt x="241" y="220"/>
                  <a:pt x="228" y="229"/>
                </a:cubicBezTo>
                <a:cubicBezTo>
                  <a:pt x="224" y="232"/>
                  <a:pt x="221" y="236"/>
                  <a:pt x="220" y="241"/>
                </a:cubicBezTo>
                <a:cubicBezTo>
                  <a:pt x="218" y="246"/>
                  <a:pt x="217" y="253"/>
                  <a:pt x="217" y="262"/>
                </a:cubicBezTo>
                <a:cubicBezTo>
                  <a:pt x="217" y="292"/>
                  <a:pt x="217" y="292"/>
                  <a:pt x="217" y="292"/>
                </a:cubicBezTo>
                <a:cubicBezTo>
                  <a:pt x="217" y="341"/>
                  <a:pt x="277" y="334"/>
                  <a:pt x="270" y="292"/>
                </a:cubicBezTo>
                <a:close/>
                <a:moveTo>
                  <a:pt x="189" y="131"/>
                </a:moveTo>
                <a:cubicBezTo>
                  <a:pt x="190" y="134"/>
                  <a:pt x="192" y="136"/>
                  <a:pt x="194" y="137"/>
                </a:cubicBezTo>
                <a:cubicBezTo>
                  <a:pt x="197" y="139"/>
                  <a:pt x="199" y="140"/>
                  <a:pt x="203" y="140"/>
                </a:cubicBezTo>
                <a:cubicBezTo>
                  <a:pt x="206" y="140"/>
                  <a:pt x="209" y="139"/>
                  <a:pt x="211" y="137"/>
                </a:cubicBezTo>
                <a:cubicBezTo>
                  <a:pt x="213" y="135"/>
                  <a:pt x="215" y="133"/>
                  <a:pt x="217" y="130"/>
                </a:cubicBezTo>
                <a:cubicBezTo>
                  <a:pt x="216" y="138"/>
                  <a:pt x="216" y="138"/>
                  <a:pt x="216" y="138"/>
                </a:cubicBezTo>
                <a:cubicBezTo>
                  <a:pt x="240" y="138"/>
                  <a:pt x="240" y="138"/>
                  <a:pt x="240" y="138"/>
                </a:cubicBezTo>
                <a:cubicBezTo>
                  <a:pt x="240" y="39"/>
                  <a:pt x="240" y="39"/>
                  <a:pt x="240" y="39"/>
                </a:cubicBezTo>
                <a:cubicBezTo>
                  <a:pt x="221" y="39"/>
                  <a:pt x="221" y="39"/>
                  <a:pt x="221" y="39"/>
                </a:cubicBezTo>
                <a:cubicBezTo>
                  <a:pt x="221" y="116"/>
                  <a:pt x="221" y="116"/>
                  <a:pt x="221" y="116"/>
                </a:cubicBezTo>
                <a:cubicBezTo>
                  <a:pt x="221" y="120"/>
                  <a:pt x="218" y="124"/>
                  <a:pt x="214" y="124"/>
                </a:cubicBezTo>
                <a:cubicBezTo>
                  <a:pt x="209" y="124"/>
                  <a:pt x="206" y="120"/>
                  <a:pt x="206" y="116"/>
                </a:cubicBezTo>
                <a:cubicBezTo>
                  <a:pt x="206" y="39"/>
                  <a:pt x="206" y="39"/>
                  <a:pt x="206" y="39"/>
                </a:cubicBezTo>
                <a:cubicBezTo>
                  <a:pt x="187" y="39"/>
                  <a:pt x="187" y="39"/>
                  <a:pt x="187" y="39"/>
                </a:cubicBezTo>
                <a:cubicBezTo>
                  <a:pt x="187" y="106"/>
                  <a:pt x="187" y="106"/>
                  <a:pt x="187" y="106"/>
                </a:cubicBezTo>
                <a:cubicBezTo>
                  <a:pt x="187" y="114"/>
                  <a:pt x="187" y="120"/>
                  <a:pt x="187" y="123"/>
                </a:cubicBezTo>
                <a:cubicBezTo>
                  <a:pt x="188" y="126"/>
                  <a:pt x="188" y="128"/>
                  <a:pt x="189" y="131"/>
                </a:cubicBezTo>
                <a:close/>
                <a:moveTo>
                  <a:pt x="119" y="75"/>
                </a:moveTo>
                <a:cubicBezTo>
                  <a:pt x="119" y="66"/>
                  <a:pt x="120" y="58"/>
                  <a:pt x="121" y="53"/>
                </a:cubicBezTo>
                <a:cubicBezTo>
                  <a:pt x="123" y="48"/>
                  <a:pt x="126" y="43"/>
                  <a:pt x="130" y="40"/>
                </a:cubicBezTo>
                <a:cubicBezTo>
                  <a:pt x="134" y="37"/>
                  <a:pt x="139" y="35"/>
                  <a:pt x="146" y="35"/>
                </a:cubicBezTo>
                <a:cubicBezTo>
                  <a:pt x="151" y="35"/>
                  <a:pt x="156" y="36"/>
                  <a:pt x="159" y="38"/>
                </a:cubicBezTo>
                <a:cubicBezTo>
                  <a:pt x="163" y="40"/>
                  <a:pt x="166" y="43"/>
                  <a:pt x="168" y="46"/>
                </a:cubicBezTo>
                <a:cubicBezTo>
                  <a:pt x="170" y="50"/>
                  <a:pt x="172" y="53"/>
                  <a:pt x="173" y="57"/>
                </a:cubicBezTo>
                <a:cubicBezTo>
                  <a:pt x="173" y="60"/>
                  <a:pt x="174" y="66"/>
                  <a:pt x="174" y="73"/>
                </a:cubicBezTo>
                <a:cubicBezTo>
                  <a:pt x="174" y="98"/>
                  <a:pt x="174" y="98"/>
                  <a:pt x="174" y="98"/>
                </a:cubicBezTo>
                <a:cubicBezTo>
                  <a:pt x="174" y="107"/>
                  <a:pt x="173" y="114"/>
                  <a:pt x="173" y="118"/>
                </a:cubicBezTo>
                <a:cubicBezTo>
                  <a:pt x="172" y="122"/>
                  <a:pt x="170" y="126"/>
                  <a:pt x="168" y="130"/>
                </a:cubicBezTo>
                <a:cubicBezTo>
                  <a:pt x="166" y="134"/>
                  <a:pt x="163" y="137"/>
                  <a:pt x="159" y="138"/>
                </a:cubicBezTo>
                <a:cubicBezTo>
                  <a:pt x="155" y="140"/>
                  <a:pt x="151" y="141"/>
                  <a:pt x="147" y="141"/>
                </a:cubicBezTo>
                <a:cubicBezTo>
                  <a:pt x="141" y="141"/>
                  <a:pt x="137" y="140"/>
                  <a:pt x="133" y="139"/>
                </a:cubicBezTo>
                <a:cubicBezTo>
                  <a:pt x="129" y="137"/>
                  <a:pt x="127" y="135"/>
                  <a:pt x="125" y="132"/>
                </a:cubicBezTo>
                <a:cubicBezTo>
                  <a:pt x="122" y="129"/>
                  <a:pt x="121" y="125"/>
                  <a:pt x="120" y="121"/>
                </a:cubicBezTo>
                <a:cubicBezTo>
                  <a:pt x="119" y="116"/>
                  <a:pt x="119" y="110"/>
                  <a:pt x="119" y="101"/>
                </a:cubicBezTo>
                <a:lnTo>
                  <a:pt x="119" y="75"/>
                </a:lnTo>
                <a:close/>
                <a:moveTo>
                  <a:pt x="137" y="114"/>
                </a:moveTo>
                <a:cubicBezTo>
                  <a:pt x="137" y="120"/>
                  <a:pt x="141" y="125"/>
                  <a:pt x="146" y="125"/>
                </a:cubicBezTo>
                <a:cubicBezTo>
                  <a:pt x="151" y="125"/>
                  <a:pt x="156" y="120"/>
                  <a:pt x="156" y="114"/>
                </a:cubicBezTo>
                <a:cubicBezTo>
                  <a:pt x="156" y="62"/>
                  <a:pt x="156" y="62"/>
                  <a:pt x="156" y="62"/>
                </a:cubicBezTo>
                <a:cubicBezTo>
                  <a:pt x="156" y="56"/>
                  <a:pt x="151" y="52"/>
                  <a:pt x="146" y="52"/>
                </a:cubicBezTo>
                <a:cubicBezTo>
                  <a:pt x="141" y="52"/>
                  <a:pt x="137" y="56"/>
                  <a:pt x="137" y="62"/>
                </a:cubicBezTo>
                <a:lnTo>
                  <a:pt x="137" y="114"/>
                </a:lnTo>
                <a:close/>
                <a:moveTo>
                  <a:pt x="73" y="141"/>
                </a:moveTo>
                <a:cubicBezTo>
                  <a:pt x="95" y="141"/>
                  <a:pt x="95" y="141"/>
                  <a:pt x="95" y="141"/>
                </a:cubicBezTo>
                <a:cubicBezTo>
                  <a:pt x="95" y="65"/>
                  <a:pt x="95" y="65"/>
                  <a:pt x="95" y="65"/>
                </a:cubicBezTo>
                <a:cubicBezTo>
                  <a:pt x="121" y="0"/>
                  <a:pt x="121" y="0"/>
                  <a:pt x="121" y="0"/>
                </a:cubicBezTo>
                <a:cubicBezTo>
                  <a:pt x="97" y="0"/>
                  <a:pt x="97" y="0"/>
                  <a:pt x="97" y="0"/>
                </a:cubicBezTo>
                <a:cubicBezTo>
                  <a:pt x="83" y="48"/>
                  <a:pt x="83" y="48"/>
                  <a:pt x="83" y="48"/>
                </a:cubicBezTo>
                <a:cubicBezTo>
                  <a:pt x="69" y="0"/>
                  <a:pt x="69" y="0"/>
                  <a:pt x="69" y="0"/>
                </a:cubicBezTo>
                <a:cubicBezTo>
                  <a:pt x="45" y="0"/>
                  <a:pt x="45" y="0"/>
                  <a:pt x="45" y="0"/>
                </a:cubicBezTo>
                <a:cubicBezTo>
                  <a:pt x="73" y="65"/>
                  <a:pt x="73" y="65"/>
                  <a:pt x="73" y="65"/>
                </a:cubicBezTo>
                <a:lnTo>
                  <a:pt x="73" y="141"/>
                </a:lnTo>
                <a:close/>
              </a:path>
            </a:pathLst>
          </a:custGeom>
          <a:solidFill>
            <a:schemeClr val="bg1"/>
          </a:solidFill>
          <a:ln>
            <a:noFill/>
          </a:ln>
        </p:spPr>
        <p:txBody>
          <a:bodyPr vert="horz" wrap="square" lIns="68567" tIns="34283" rIns="68567" bIns="34283" numCol="1" anchor="t" anchorCtr="0" compatLnSpc="1">
            <a:prstTxWarp prst="textNoShape">
              <a:avLst/>
            </a:prstTxWarp>
          </a:bodyPr>
          <a:lstStyle/>
          <a:p>
            <a:endParaRPr lang="id-ID" sz="700">
              <a:latin typeface="微软雅黑" panose="020B0503020204020204" pitchFamily="34" charset="-122"/>
              <a:ea typeface="微软雅黑" panose="020B0503020204020204" pitchFamily="34" charset="-122"/>
            </a:endParaRPr>
          </a:p>
        </p:txBody>
      </p:sp>
      <p:sp>
        <p:nvSpPr>
          <p:cNvPr id="23" name="Freeform 46"/>
          <p:cNvSpPr>
            <a:spLocks/>
          </p:cNvSpPr>
          <p:nvPr/>
        </p:nvSpPr>
        <p:spPr bwMode="auto">
          <a:xfrm>
            <a:off x="794024" y="2894822"/>
            <a:ext cx="115521" cy="115552"/>
          </a:xfrm>
          <a:custGeom>
            <a:avLst/>
            <a:gdLst>
              <a:gd name="T0" fmla="*/ 360 w 360"/>
              <a:gd name="T1" fmla="*/ 60 h 360"/>
              <a:gd name="T2" fmla="*/ 300 w 360"/>
              <a:gd name="T3" fmla="*/ 0 h 360"/>
              <a:gd name="T4" fmla="*/ 60 w 360"/>
              <a:gd name="T5" fmla="*/ 0 h 360"/>
              <a:gd name="T6" fmla="*/ 0 w 360"/>
              <a:gd name="T7" fmla="*/ 60 h 360"/>
              <a:gd name="T8" fmla="*/ 0 w 360"/>
              <a:gd name="T9" fmla="*/ 300 h 360"/>
              <a:gd name="T10" fmla="*/ 60 w 360"/>
              <a:gd name="T11" fmla="*/ 360 h 360"/>
              <a:gd name="T12" fmla="*/ 180 w 360"/>
              <a:gd name="T13" fmla="*/ 360 h 360"/>
              <a:gd name="T14" fmla="*/ 180 w 360"/>
              <a:gd name="T15" fmla="*/ 224 h 360"/>
              <a:gd name="T16" fmla="*/ 136 w 360"/>
              <a:gd name="T17" fmla="*/ 224 h 360"/>
              <a:gd name="T18" fmla="*/ 136 w 360"/>
              <a:gd name="T19" fmla="*/ 164 h 360"/>
              <a:gd name="T20" fmla="*/ 180 w 360"/>
              <a:gd name="T21" fmla="*/ 164 h 360"/>
              <a:gd name="T22" fmla="*/ 180 w 360"/>
              <a:gd name="T23" fmla="*/ 141 h 360"/>
              <a:gd name="T24" fmla="*/ 248 w 360"/>
              <a:gd name="T25" fmla="*/ 64 h 360"/>
              <a:gd name="T26" fmla="*/ 296 w 360"/>
              <a:gd name="T27" fmla="*/ 64 h 360"/>
              <a:gd name="T28" fmla="*/ 296 w 360"/>
              <a:gd name="T29" fmla="*/ 124 h 360"/>
              <a:gd name="T30" fmla="*/ 248 w 360"/>
              <a:gd name="T31" fmla="*/ 124 h 360"/>
              <a:gd name="T32" fmla="*/ 236 w 360"/>
              <a:gd name="T33" fmla="*/ 140 h 360"/>
              <a:gd name="T34" fmla="*/ 236 w 360"/>
              <a:gd name="T35" fmla="*/ 164 h 360"/>
              <a:gd name="T36" fmla="*/ 296 w 360"/>
              <a:gd name="T37" fmla="*/ 164 h 360"/>
              <a:gd name="T38" fmla="*/ 296 w 360"/>
              <a:gd name="T39" fmla="*/ 224 h 360"/>
              <a:gd name="T40" fmla="*/ 236 w 360"/>
              <a:gd name="T41" fmla="*/ 224 h 360"/>
              <a:gd name="T42" fmla="*/ 236 w 360"/>
              <a:gd name="T43" fmla="*/ 360 h 360"/>
              <a:gd name="T44" fmla="*/ 300 w 360"/>
              <a:gd name="T45" fmla="*/ 360 h 360"/>
              <a:gd name="T46" fmla="*/ 360 w 360"/>
              <a:gd name="T47" fmla="*/ 300 h 360"/>
              <a:gd name="T48" fmla="*/ 360 w 360"/>
              <a:gd name="T4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 h="360">
                <a:moveTo>
                  <a:pt x="360" y="60"/>
                </a:moveTo>
                <a:cubicBezTo>
                  <a:pt x="360" y="29"/>
                  <a:pt x="332" y="0"/>
                  <a:pt x="300" y="0"/>
                </a:cubicBezTo>
                <a:cubicBezTo>
                  <a:pt x="60" y="0"/>
                  <a:pt x="60" y="0"/>
                  <a:pt x="60" y="0"/>
                </a:cubicBezTo>
                <a:cubicBezTo>
                  <a:pt x="28" y="0"/>
                  <a:pt x="0" y="29"/>
                  <a:pt x="0" y="60"/>
                </a:cubicBezTo>
                <a:cubicBezTo>
                  <a:pt x="0" y="300"/>
                  <a:pt x="0" y="300"/>
                  <a:pt x="0" y="300"/>
                </a:cubicBezTo>
                <a:cubicBezTo>
                  <a:pt x="0" y="332"/>
                  <a:pt x="28" y="360"/>
                  <a:pt x="60" y="360"/>
                </a:cubicBezTo>
                <a:cubicBezTo>
                  <a:pt x="180" y="360"/>
                  <a:pt x="180" y="360"/>
                  <a:pt x="180" y="360"/>
                </a:cubicBezTo>
                <a:cubicBezTo>
                  <a:pt x="180" y="224"/>
                  <a:pt x="180" y="224"/>
                  <a:pt x="180" y="224"/>
                </a:cubicBezTo>
                <a:cubicBezTo>
                  <a:pt x="136" y="224"/>
                  <a:pt x="136" y="224"/>
                  <a:pt x="136" y="224"/>
                </a:cubicBezTo>
                <a:cubicBezTo>
                  <a:pt x="136" y="164"/>
                  <a:pt x="136" y="164"/>
                  <a:pt x="136" y="164"/>
                </a:cubicBezTo>
                <a:cubicBezTo>
                  <a:pt x="180" y="164"/>
                  <a:pt x="180" y="164"/>
                  <a:pt x="180" y="164"/>
                </a:cubicBezTo>
                <a:cubicBezTo>
                  <a:pt x="180" y="141"/>
                  <a:pt x="180" y="141"/>
                  <a:pt x="180" y="141"/>
                </a:cubicBezTo>
                <a:cubicBezTo>
                  <a:pt x="180" y="100"/>
                  <a:pt x="210" y="64"/>
                  <a:pt x="248" y="64"/>
                </a:cubicBezTo>
                <a:cubicBezTo>
                  <a:pt x="296" y="64"/>
                  <a:pt x="296" y="64"/>
                  <a:pt x="296" y="64"/>
                </a:cubicBezTo>
                <a:cubicBezTo>
                  <a:pt x="296" y="124"/>
                  <a:pt x="296" y="124"/>
                  <a:pt x="296" y="124"/>
                </a:cubicBezTo>
                <a:cubicBezTo>
                  <a:pt x="248" y="124"/>
                  <a:pt x="248" y="124"/>
                  <a:pt x="248" y="124"/>
                </a:cubicBezTo>
                <a:cubicBezTo>
                  <a:pt x="242" y="124"/>
                  <a:pt x="236" y="131"/>
                  <a:pt x="236" y="140"/>
                </a:cubicBezTo>
                <a:cubicBezTo>
                  <a:pt x="236" y="164"/>
                  <a:pt x="236" y="164"/>
                  <a:pt x="236" y="164"/>
                </a:cubicBezTo>
                <a:cubicBezTo>
                  <a:pt x="296" y="164"/>
                  <a:pt x="296" y="164"/>
                  <a:pt x="296" y="164"/>
                </a:cubicBezTo>
                <a:cubicBezTo>
                  <a:pt x="296" y="224"/>
                  <a:pt x="296" y="224"/>
                  <a:pt x="296" y="224"/>
                </a:cubicBezTo>
                <a:cubicBezTo>
                  <a:pt x="236" y="224"/>
                  <a:pt x="236" y="224"/>
                  <a:pt x="236" y="224"/>
                </a:cubicBezTo>
                <a:cubicBezTo>
                  <a:pt x="236" y="360"/>
                  <a:pt x="236" y="360"/>
                  <a:pt x="236" y="360"/>
                </a:cubicBezTo>
                <a:cubicBezTo>
                  <a:pt x="300" y="360"/>
                  <a:pt x="300" y="360"/>
                  <a:pt x="300" y="360"/>
                </a:cubicBezTo>
                <a:cubicBezTo>
                  <a:pt x="332" y="360"/>
                  <a:pt x="360" y="332"/>
                  <a:pt x="360" y="300"/>
                </a:cubicBezTo>
                <a:lnTo>
                  <a:pt x="360" y="60"/>
                </a:lnTo>
                <a:close/>
              </a:path>
            </a:pathLst>
          </a:custGeom>
          <a:solidFill>
            <a:schemeClr val="bg1"/>
          </a:solidFill>
          <a:ln>
            <a:noFill/>
          </a:ln>
        </p:spPr>
        <p:txBody>
          <a:bodyPr vert="horz" wrap="square" lIns="68567" tIns="34283" rIns="68567" bIns="34283" numCol="1" anchor="t" anchorCtr="0" compatLnSpc="1">
            <a:prstTxWarp prst="textNoShape">
              <a:avLst/>
            </a:prstTxWarp>
          </a:bodyPr>
          <a:lstStyle/>
          <a:p>
            <a:endParaRPr lang="id-ID" sz="700">
              <a:latin typeface="微软雅黑" panose="020B0503020204020204" pitchFamily="34" charset="-122"/>
              <a:ea typeface="微软雅黑" panose="020B0503020204020204" pitchFamily="34" charset="-122"/>
            </a:endParaRPr>
          </a:p>
        </p:txBody>
      </p:sp>
      <p:sp>
        <p:nvSpPr>
          <p:cNvPr id="24" name="Freeform 63"/>
          <p:cNvSpPr>
            <a:spLocks/>
          </p:cNvSpPr>
          <p:nvPr/>
        </p:nvSpPr>
        <p:spPr bwMode="auto">
          <a:xfrm>
            <a:off x="1370749" y="2901871"/>
            <a:ext cx="123308" cy="101453"/>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25" name="TextBox 24"/>
          <p:cNvSpPr txBox="1"/>
          <p:nvPr/>
        </p:nvSpPr>
        <p:spPr>
          <a:xfrm>
            <a:off x="851598"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26" name="TextBox 25"/>
          <p:cNvSpPr txBox="1"/>
          <p:nvPr/>
        </p:nvSpPr>
        <p:spPr>
          <a:xfrm>
            <a:off x="1442157"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27" name="TextBox 26"/>
          <p:cNvSpPr txBox="1"/>
          <p:nvPr/>
        </p:nvSpPr>
        <p:spPr>
          <a:xfrm>
            <a:off x="1983651"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28" name="Freeform 50"/>
          <p:cNvSpPr>
            <a:spLocks noEditPoints="1"/>
          </p:cNvSpPr>
          <p:nvPr/>
        </p:nvSpPr>
        <p:spPr bwMode="auto">
          <a:xfrm>
            <a:off x="3959215" y="2895141"/>
            <a:ext cx="96374" cy="114913"/>
          </a:xfrm>
          <a:custGeom>
            <a:avLst/>
            <a:gdLst>
              <a:gd name="T0" fmla="*/ 234 w 300"/>
              <a:gd name="T1" fmla="*/ 263 h 360"/>
              <a:gd name="T2" fmla="*/ 243 w 300"/>
              <a:gd name="T3" fmla="*/ 243 h 360"/>
              <a:gd name="T4" fmla="*/ 254 w 300"/>
              <a:gd name="T5" fmla="*/ 252 h 360"/>
              <a:gd name="T6" fmla="*/ 180 w 300"/>
              <a:gd name="T7" fmla="*/ 239 h 360"/>
              <a:gd name="T8" fmla="*/ 171 w 300"/>
              <a:gd name="T9" fmla="*/ 302 h 360"/>
              <a:gd name="T10" fmla="*/ 189 w 300"/>
              <a:gd name="T11" fmla="*/ 302 h 360"/>
              <a:gd name="T12" fmla="*/ 180 w 300"/>
              <a:gd name="T13" fmla="*/ 239 h 360"/>
              <a:gd name="T14" fmla="*/ 300 w 300"/>
              <a:gd name="T15" fmla="*/ 314 h 360"/>
              <a:gd name="T16" fmla="*/ 49 w 300"/>
              <a:gd name="T17" fmla="*/ 360 h 360"/>
              <a:gd name="T18" fmla="*/ 0 w 300"/>
              <a:gd name="T19" fmla="*/ 208 h 360"/>
              <a:gd name="T20" fmla="*/ 251 w 300"/>
              <a:gd name="T21" fmla="*/ 161 h 360"/>
              <a:gd name="T22" fmla="*/ 63 w 300"/>
              <a:gd name="T23" fmla="*/ 325 h 360"/>
              <a:gd name="T24" fmla="*/ 88 w 300"/>
              <a:gd name="T25" fmla="*/ 213 h 360"/>
              <a:gd name="T26" fmla="*/ 21 w 300"/>
              <a:gd name="T27" fmla="*/ 197 h 360"/>
              <a:gd name="T28" fmla="*/ 42 w 300"/>
              <a:gd name="T29" fmla="*/ 213 h 360"/>
              <a:gd name="T30" fmla="*/ 63 w 300"/>
              <a:gd name="T31" fmla="*/ 325 h 360"/>
              <a:gd name="T32" fmla="*/ 117 w 300"/>
              <a:gd name="T33" fmla="*/ 230 h 360"/>
              <a:gd name="T34" fmla="*/ 117 w 300"/>
              <a:gd name="T35" fmla="*/ 304 h 360"/>
              <a:gd name="T36" fmla="*/ 104 w 300"/>
              <a:gd name="T37" fmla="*/ 290 h 360"/>
              <a:gd name="T38" fmla="*/ 83 w 300"/>
              <a:gd name="T39" fmla="*/ 230 h 360"/>
              <a:gd name="T40" fmla="*/ 84 w 300"/>
              <a:gd name="T41" fmla="*/ 308 h 360"/>
              <a:gd name="T42" fmla="*/ 121 w 300"/>
              <a:gd name="T43" fmla="*/ 313 h 360"/>
              <a:gd name="T44" fmla="*/ 138 w 300"/>
              <a:gd name="T45" fmla="*/ 325 h 360"/>
              <a:gd name="T46" fmla="*/ 204 w 300"/>
              <a:gd name="T47" fmla="*/ 298 h 360"/>
              <a:gd name="T48" fmla="*/ 171 w 300"/>
              <a:gd name="T49" fmla="*/ 234 h 360"/>
              <a:gd name="T50" fmla="*/ 150 w 300"/>
              <a:gd name="T51" fmla="*/ 197 h 360"/>
              <a:gd name="T52" fmla="*/ 167 w 300"/>
              <a:gd name="T53" fmla="*/ 324 h 360"/>
              <a:gd name="T54" fmla="*/ 204 w 300"/>
              <a:gd name="T55" fmla="*/ 298 h 360"/>
              <a:gd name="T56" fmla="*/ 254 w 300"/>
              <a:gd name="T57" fmla="*/ 292 h 360"/>
              <a:gd name="T58" fmla="*/ 254 w 300"/>
              <a:gd name="T59" fmla="*/ 303 h 360"/>
              <a:gd name="T60" fmla="*/ 242 w 300"/>
              <a:gd name="T61" fmla="*/ 311 h 360"/>
              <a:gd name="T62" fmla="*/ 234 w 300"/>
              <a:gd name="T63" fmla="*/ 302 h 360"/>
              <a:gd name="T64" fmla="*/ 234 w 300"/>
              <a:gd name="T65" fmla="*/ 280 h 360"/>
              <a:gd name="T66" fmla="*/ 270 w 300"/>
              <a:gd name="T67" fmla="*/ 266 h 360"/>
              <a:gd name="T68" fmla="*/ 228 w 300"/>
              <a:gd name="T69" fmla="*/ 229 h 360"/>
              <a:gd name="T70" fmla="*/ 217 w 300"/>
              <a:gd name="T71" fmla="*/ 262 h 360"/>
              <a:gd name="T72" fmla="*/ 270 w 300"/>
              <a:gd name="T73" fmla="*/ 292 h 360"/>
              <a:gd name="T74" fmla="*/ 194 w 300"/>
              <a:gd name="T75" fmla="*/ 137 h 360"/>
              <a:gd name="T76" fmla="*/ 211 w 300"/>
              <a:gd name="T77" fmla="*/ 137 h 360"/>
              <a:gd name="T78" fmla="*/ 216 w 300"/>
              <a:gd name="T79" fmla="*/ 138 h 360"/>
              <a:gd name="T80" fmla="*/ 240 w 300"/>
              <a:gd name="T81" fmla="*/ 39 h 360"/>
              <a:gd name="T82" fmla="*/ 221 w 300"/>
              <a:gd name="T83" fmla="*/ 116 h 360"/>
              <a:gd name="T84" fmla="*/ 206 w 300"/>
              <a:gd name="T85" fmla="*/ 116 h 360"/>
              <a:gd name="T86" fmla="*/ 187 w 300"/>
              <a:gd name="T87" fmla="*/ 39 h 360"/>
              <a:gd name="T88" fmla="*/ 187 w 300"/>
              <a:gd name="T89" fmla="*/ 123 h 360"/>
              <a:gd name="T90" fmla="*/ 119 w 300"/>
              <a:gd name="T91" fmla="*/ 75 h 360"/>
              <a:gd name="T92" fmla="*/ 130 w 300"/>
              <a:gd name="T93" fmla="*/ 40 h 360"/>
              <a:gd name="T94" fmla="*/ 159 w 300"/>
              <a:gd name="T95" fmla="*/ 38 h 360"/>
              <a:gd name="T96" fmla="*/ 173 w 300"/>
              <a:gd name="T97" fmla="*/ 57 h 360"/>
              <a:gd name="T98" fmla="*/ 174 w 300"/>
              <a:gd name="T99" fmla="*/ 98 h 360"/>
              <a:gd name="T100" fmla="*/ 168 w 300"/>
              <a:gd name="T101" fmla="*/ 130 h 360"/>
              <a:gd name="T102" fmla="*/ 147 w 300"/>
              <a:gd name="T103" fmla="*/ 141 h 360"/>
              <a:gd name="T104" fmla="*/ 125 w 300"/>
              <a:gd name="T105" fmla="*/ 132 h 360"/>
              <a:gd name="T106" fmla="*/ 119 w 300"/>
              <a:gd name="T107" fmla="*/ 101 h 360"/>
              <a:gd name="T108" fmla="*/ 137 w 300"/>
              <a:gd name="T109" fmla="*/ 114 h 360"/>
              <a:gd name="T110" fmla="*/ 156 w 300"/>
              <a:gd name="T111" fmla="*/ 114 h 360"/>
              <a:gd name="T112" fmla="*/ 146 w 300"/>
              <a:gd name="T113" fmla="*/ 52 h 360"/>
              <a:gd name="T114" fmla="*/ 137 w 300"/>
              <a:gd name="T115" fmla="*/ 114 h 360"/>
              <a:gd name="T116" fmla="*/ 95 w 300"/>
              <a:gd name="T117" fmla="*/ 141 h 360"/>
              <a:gd name="T118" fmla="*/ 121 w 300"/>
              <a:gd name="T119" fmla="*/ 0 h 360"/>
              <a:gd name="T120" fmla="*/ 83 w 300"/>
              <a:gd name="T121" fmla="*/ 48 h 360"/>
              <a:gd name="T122" fmla="*/ 45 w 300"/>
              <a:gd name="T123" fmla="*/ 0 h 360"/>
              <a:gd name="T124" fmla="*/ 73 w 300"/>
              <a:gd name="T125" fmla="*/ 14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0" h="360">
                <a:moveTo>
                  <a:pt x="254" y="263"/>
                </a:moveTo>
                <a:cubicBezTo>
                  <a:pt x="234" y="263"/>
                  <a:pt x="234" y="263"/>
                  <a:pt x="234" y="263"/>
                </a:cubicBezTo>
                <a:cubicBezTo>
                  <a:pt x="234" y="252"/>
                  <a:pt x="234" y="252"/>
                  <a:pt x="234" y="252"/>
                </a:cubicBezTo>
                <a:cubicBezTo>
                  <a:pt x="234" y="247"/>
                  <a:pt x="238" y="243"/>
                  <a:pt x="243" y="243"/>
                </a:cubicBezTo>
                <a:cubicBezTo>
                  <a:pt x="245" y="243"/>
                  <a:pt x="245" y="243"/>
                  <a:pt x="245" y="243"/>
                </a:cubicBezTo>
                <a:cubicBezTo>
                  <a:pt x="250" y="243"/>
                  <a:pt x="254" y="247"/>
                  <a:pt x="254" y="252"/>
                </a:cubicBezTo>
                <a:lnTo>
                  <a:pt x="254" y="263"/>
                </a:lnTo>
                <a:close/>
                <a:moveTo>
                  <a:pt x="180" y="239"/>
                </a:moveTo>
                <a:cubicBezTo>
                  <a:pt x="175" y="239"/>
                  <a:pt x="171" y="242"/>
                  <a:pt x="171" y="246"/>
                </a:cubicBezTo>
                <a:cubicBezTo>
                  <a:pt x="171" y="302"/>
                  <a:pt x="171" y="302"/>
                  <a:pt x="171" y="302"/>
                </a:cubicBezTo>
                <a:cubicBezTo>
                  <a:pt x="171" y="306"/>
                  <a:pt x="175" y="310"/>
                  <a:pt x="180" y="310"/>
                </a:cubicBezTo>
                <a:cubicBezTo>
                  <a:pt x="185" y="310"/>
                  <a:pt x="189" y="306"/>
                  <a:pt x="189" y="302"/>
                </a:cubicBezTo>
                <a:cubicBezTo>
                  <a:pt x="189" y="246"/>
                  <a:pt x="189" y="246"/>
                  <a:pt x="189" y="246"/>
                </a:cubicBezTo>
                <a:cubicBezTo>
                  <a:pt x="189" y="242"/>
                  <a:pt x="185" y="239"/>
                  <a:pt x="180" y="239"/>
                </a:cubicBezTo>
                <a:close/>
                <a:moveTo>
                  <a:pt x="300" y="208"/>
                </a:moveTo>
                <a:cubicBezTo>
                  <a:pt x="300" y="314"/>
                  <a:pt x="300" y="314"/>
                  <a:pt x="300" y="314"/>
                </a:cubicBezTo>
                <a:cubicBezTo>
                  <a:pt x="300" y="339"/>
                  <a:pt x="278" y="360"/>
                  <a:pt x="251" y="360"/>
                </a:cubicBezTo>
                <a:cubicBezTo>
                  <a:pt x="49" y="360"/>
                  <a:pt x="49" y="360"/>
                  <a:pt x="49" y="360"/>
                </a:cubicBezTo>
                <a:cubicBezTo>
                  <a:pt x="22" y="360"/>
                  <a:pt x="0" y="339"/>
                  <a:pt x="0" y="314"/>
                </a:cubicBezTo>
                <a:cubicBezTo>
                  <a:pt x="0" y="208"/>
                  <a:pt x="0" y="208"/>
                  <a:pt x="0" y="208"/>
                </a:cubicBezTo>
                <a:cubicBezTo>
                  <a:pt x="0" y="182"/>
                  <a:pt x="22" y="161"/>
                  <a:pt x="49" y="161"/>
                </a:cubicBezTo>
                <a:cubicBezTo>
                  <a:pt x="251" y="161"/>
                  <a:pt x="251" y="161"/>
                  <a:pt x="251" y="161"/>
                </a:cubicBezTo>
                <a:cubicBezTo>
                  <a:pt x="278" y="161"/>
                  <a:pt x="300" y="182"/>
                  <a:pt x="300" y="208"/>
                </a:cubicBezTo>
                <a:close/>
                <a:moveTo>
                  <a:pt x="63" y="325"/>
                </a:moveTo>
                <a:cubicBezTo>
                  <a:pt x="63" y="213"/>
                  <a:pt x="63" y="213"/>
                  <a:pt x="63" y="213"/>
                </a:cubicBezTo>
                <a:cubicBezTo>
                  <a:pt x="88" y="213"/>
                  <a:pt x="88" y="213"/>
                  <a:pt x="88" y="213"/>
                </a:cubicBezTo>
                <a:cubicBezTo>
                  <a:pt x="88" y="197"/>
                  <a:pt x="88" y="197"/>
                  <a:pt x="88" y="197"/>
                </a:cubicBezTo>
                <a:cubicBezTo>
                  <a:pt x="21" y="197"/>
                  <a:pt x="21" y="197"/>
                  <a:pt x="21" y="197"/>
                </a:cubicBezTo>
                <a:cubicBezTo>
                  <a:pt x="21" y="213"/>
                  <a:pt x="21" y="213"/>
                  <a:pt x="21" y="213"/>
                </a:cubicBezTo>
                <a:cubicBezTo>
                  <a:pt x="42" y="213"/>
                  <a:pt x="42" y="213"/>
                  <a:pt x="42" y="213"/>
                </a:cubicBezTo>
                <a:cubicBezTo>
                  <a:pt x="42" y="325"/>
                  <a:pt x="42" y="325"/>
                  <a:pt x="42" y="325"/>
                </a:cubicBezTo>
                <a:lnTo>
                  <a:pt x="63" y="325"/>
                </a:lnTo>
                <a:close/>
                <a:moveTo>
                  <a:pt x="138" y="230"/>
                </a:moveTo>
                <a:cubicBezTo>
                  <a:pt x="117" y="230"/>
                  <a:pt x="117" y="230"/>
                  <a:pt x="117" y="230"/>
                </a:cubicBezTo>
                <a:cubicBezTo>
                  <a:pt x="117" y="290"/>
                  <a:pt x="117" y="290"/>
                  <a:pt x="117" y="290"/>
                </a:cubicBezTo>
                <a:cubicBezTo>
                  <a:pt x="117" y="298"/>
                  <a:pt x="117" y="303"/>
                  <a:pt x="117" y="304"/>
                </a:cubicBezTo>
                <a:cubicBezTo>
                  <a:pt x="115" y="309"/>
                  <a:pt x="107" y="314"/>
                  <a:pt x="104" y="305"/>
                </a:cubicBezTo>
                <a:cubicBezTo>
                  <a:pt x="104" y="303"/>
                  <a:pt x="104" y="298"/>
                  <a:pt x="104" y="290"/>
                </a:cubicBezTo>
                <a:cubicBezTo>
                  <a:pt x="104" y="230"/>
                  <a:pt x="104" y="230"/>
                  <a:pt x="104" y="230"/>
                </a:cubicBezTo>
                <a:cubicBezTo>
                  <a:pt x="83" y="230"/>
                  <a:pt x="83" y="230"/>
                  <a:pt x="83" y="230"/>
                </a:cubicBezTo>
                <a:cubicBezTo>
                  <a:pt x="84" y="289"/>
                  <a:pt x="84" y="289"/>
                  <a:pt x="84" y="289"/>
                </a:cubicBezTo>
                <a:cubicBezTo>
                  <a:pt x="84" y="298"/>
                  <a:pt x="83" y="305"/>
                  <a:pt x="84" y="308"/>
                </a:cubicBezTo>
                <a:cubicBezTo>
                  <a:pt x="84" y="314"/>
                  <a:pt x="84" y="320"/>
                  <a:pt x="89" y="324"/>
                </a:cubicBezTo>
                <a:cubicBezTo>
                  <a:pt x="98" y="330"/>
                  <a:pt x="116" y="323"/>
                  <a:pt x="121" y="313"/>
                </a:cubicBezTo>
                <a:cubicBezTo>
                  <a:pt x="121" y="325"/>
                  <a:pt x="121" y="325"/>
                  <a:pt x="121" y="325"/>
                </a:cubicBezTo>
                <a:cubicBezTo>
                  <a:pt x="138" y="325"/>
                  <a:pt x="138" y="325"/>
                  <a:pt x="138" y="325"/>
                </a:cubicBezTo>
                <a:lnTo>
                  <a:pt x="138" y="230"/>
                </a:lnTo>
                <a:close/>
                <a:moveTo>
                  <a:pt x="204" y="298"/>
                </a:moveTo>
                <a:cubicBezTo>
                  <a:pt x="204" y="249"/>
                  <a:pt x="204" y="249"/>
                  <a:pt x="204" y="249"/>
                </a:cubicBezTo>
                <a:cubicBezTo>
                  <a:pt x="204" y="230"/>
                  <a:pt x="190" y="218"/>
                  <a:pt x="171" y="234"/>
                </a:cubicBezTo>
                <a:cubicBezTo>
                  <a:pt x="171" y="197"/>
                  <a:pt x="171" y="197"/>
                  <a:pt x="171" y="197"/>
                </a:cubicBezTo>
                <a:cubicBezTo>
                  <a:pt x="150" y="197"/>
                  <a:pt x="150" y="197"/>
                  <a:pt x="150" y="197"/>
                </a:cubicBezTo>
                <a:cubicBezTo>
                  <a:pt x="150" y="324"/>
                  <a:pt x="150" y="324"/>
                  <a:pt x="150" y="324"/>
                </a:cubicBezTo>
                <a:cubicBezTo>
                  <a:pt x="167" y="324"/>
                  <a:pt x="167" y="324"/>
                  <a:pt x="167" y="324"/>
                </a:cubicBezTo>
                <a:cubicBezTo>
                  <a:pt x="169" y="316"/>
                  <a:pt x="169" y="316"/>
                  <a:pt x="169" y="316"/>
                </a:cubicBezTo>
                <a:cubicBezTo>
                  <a:pt x="191" y="336"/>
                  <a:pt x="204" y="323"/>
                  <a:pt x="204" y="298"/>
                </a:cubicBezTo>
                <a:close/>
                <a:moveTo>
                  <a:pt x="270" y="292"/>
                </a:moveTo>
                <a:cubicBezTo>
                  <a:pt x="254" y="292"/>
                  <a:pt x="254" y="292"/>
                  <a:pt x="254" y="292"/>
                </a:cubicBezTo>
                <a:cubicBezTo>
                  <a:pt x="254" y="293"/>
                  <a:pt x="254" y="293"/>
                  <a:pt x="254" y="294"/>
                </a:cubicBezTo>
                <a:cubicBezTo>
                  <a:pt x="254" y="303"/>
                  <a:pt x="254" y="303"/>
                  <a:pt x="254" y="303"/>
                </a:cubicBezTo>
                <a:cubicBezTo>
                  <a:pt x="254" y="307"/>
                  <a:pt x="250" y="311"/>
                  <a:pt x="245" y="311"/>
                </a:cubicBezTo>
                <a:cubicBezTo>
                  <a:pt x="242" y="311"/>
                  <a:pt x="242" y="311"/>
                  <a:pt x="242" y="311"/>
                </a:cubicBezTo>
                <a:cubicBezTo>
                  <a:pt x="238" y="311"/>
                  <a:pt x="234" y="307"/>
                  <a:pt x="234" y="303"/>
                </a:cubicBezTo>
                <a:cubicBezTo>
                  <a:pt x="234" y="302"/>
                  <a:pt x="234" y="302"/>
                  <a:pt x="234" y="302"/>
                </a:cubicBezTo>
                <a:cubicBezTo>
                  <a:pt x="234" y="292"/>
                  <a:pt x="234" y="292"/>
                  <a:pt x="234" y="292"/>
                </a:cubicBezTo>
                <a:cubicBezTo>
                  <a:pt x="234" y="280"/>
                  <a:pt x="234" y="280"/>
                  <a:pt x="234" y="280"/>
                </a:cubicBezTo>
                <a:cubicBezTo>
                  <a:pt x="270" y="280"/>
                  <a:pt x="270" y="280"/>
                  <a:pt x="270" y="280"/>
                </a:cubicBezTo>
                <a:cubicBezTo>
                  <a:pt x="270" y="266"/>
                  <a:pt x="270" y="266"/>
                  <a:pt x="270" y="266"/>
                </a:cubicBezTo>
                <a:cubicBezTo>
                  <a:pt x="270" y="256"/>
                  <a:pt x="269" y="247"/>
                  <a:pt x="268" y="241"/>
                </a:cubicBezTo>
                <a:cubicBezTo>
                  <a:pt x="266" y="223"/>
                  <a:pt x="241" y="220"/>
                  <a:pt x="228" y="229"/>
                </a:cubicBezTo>
                <a:cubicBezTo>
                  <a:pt x="224" y="232"/>
                  <a:pt x="221" y="236"/>
                  <a:pt x="220" y="241"/>
                </a:cubicBezTo>
                <a:cubicBezTo>
                  <a:pt x="218" y="246"/>
                  <a:pt x="217" y="253"/>
                  <a:pt x="217" y="262"/>
                </a:cubicBezTo>
                <a:cubicBezTo>
                  <a:pt x="217" y="292"/>
                  <a:pt x="217" y="292"/>
                  <a:pt x="217" y="292"/>
                </a:cubicBezTo>
                <a:cubicBezTo>
                  <a:pt x="217" y="341"/>
                  <a:pt x="277" y="334"/>
                  <a:pt x="270" y="292"/>
                </a:cubicBezTo>
                <a:close/>
                <a:moveTo>
                  <a:pt x="189" y="131"/>
                </a:moveTo>
                <a:cubicBezTo>
                  <a:pt x="190" y="134"/>
                  <a:pt x="192" y="136"/>
                  <a:pt x="194" y="137"/>
                </a:cubicBezTo>
                <a:cubicBezTo>
                  <a:pt x="197" y="139"/>
                  <a:pt x="199" y="140"/>
                  <a:pt x="203" y="140"/>
                </a:cubicBezTo>
                <a:cubicBezTo>
                  <a:pt x="206" y="140"/>
                  <a:pt x="209" y="139"/>
                  <a:pt x="211" y="137"/>
                </a:cubicBezTo>
                <a:cubicBezTo>
                  <a:pt x="213" y="135"/>
                  <a:pt x="215" y="133"/>
                  <a:pt x="217" y="130"/>
                </a:cubicBezTo>
                <a:cubicBezTo>
                  <a:pt x="216" y="138"/>
                  <a:pt x="216" y="138"/>
                  <a:pt x="216" y="138"/>
                </a:cubicBezTo>
                <a:cubicBezTo>
                  <a:pt x="240" y="138"/>
                  <a:pt x="240" y="138"/>
                  <a:pt x="240" y="138"/>
                </a:cubicBezTo>
                <a:cubicBezTo>
                  <a:pt x="240" y="39"/>
                  <a:pt x="240" y="39"/>
                  <a:pt x="240" y="39"/>
                </a:cubicBezTo>
                <a:cubicBezTo>
                  <a:pt x="221" y="39"/>
                  <a:pt x="221" y="39"/>
                  <a:pt x="221" y="39"/>
                </a:cubicBezTo>
                <a:cubicBezTo>
                  <a:pt x="221" y="116"/>
                  <a:pt x="221" y="116"/>
                  <a:pt x="221" y="116"/>
                </a:cubicBezTo>
                <a:cubicBezTo>
                  <a:pt x="221" y="120"/>
                  <a:pt x="218" y="124"/>
                  <a:pt x="214" y="124"/>
                </a:cubicBezTo>
                <a:cubicBezTo>
                  <a:pt x="209" y="124"/>
                  <a:pt x="206" y="120"/>
                  <a:pt x="206" y="116"/>
                </a:cubicBezTo>
                <a:cubicBezTo>
                  <a:pt x="206" y="39"/>
                  <a:pt x="206" y="39"/>
                  <a:pt x="206" y="39"/>
                </a:cubicBezTo>
                <a:cubicBezTo>
                  <a:pt x="187" y="39"/>
                  <a:pt x="187" y="39"/>
                  <a:pt x="187" y="39"/>
                </a:cubicBezTo>
                <a:cubicBezTo>
                  <a:pt x="187" y="106"/>
                  <a:pt x="187" y="106"/>
                  <a:pt x="187" y="106"/>
                </a:cubicBezTo>
                <a:cubicBezTo>
                  <a:pt x="187" y="114"/>
                  <a:pt x="187" y="120"/>
                  <a:pt x="187" y="123"/>
                </a:cubicBezTo>
                <a:cubicBezTo>
                  <a:pt x="188" y="126"/>
                  <a:pt x="188" y="128"/>
                  <a:pt x="189" y="131"/>
                </a:cubicBezTo>
                <a:close/>
                <a:moveTo>
                  <a:pt x="119" y="75"/>
                </a:moveTo>
                <a:cubicBezTo>
                  <a:pt x="119" y="66"/>
                  <a:pt x="120" y="58"/>
                  <a:pt x="121" y="53"/>
                </a:cubicBezTo>
                <a:cubicBezTo>
                  <a:pt x="123" y="48"/>
                  <a:pt x="126" y="43"/>
                  <a:pt x="130" y="40"/>
                </a:cubicBezTo>
                <a:cubicBezTo>
                  <a:pt x="134" y="37"/>
                  <a:pt x="139" y="35"/>
                  <a:pt x="146" y="35"/>
                </a:cubicBezTo>
                <a:cubicBezTo>
                  <a:pt x="151" y="35"/>
                  <a:pt x="156" y="36"/>
                  <a:pt x="159" y="38"/>
                </a:cubicBezTo>
                <a:cubicBezTo>
                  <a:pt x="163" y="40"/>
                  <a:pt x="166" y="43"/>
                  <a:pt x="168" y="46"/>
                </a:cubicBezTo>
                <a:cubicBezTo>
                  <a:pt x="170" y="50"/>
                  <a:pt x="172" y="53"/>
                  <a:pt x="173" y="57"/>
                </a:cubicBezTo>
                <a:cubicBezTo>
                  <a:pt x="173" y="60"/>
                  <a:pt x="174" y="66"/>
                  <a:pt x="174" y="73"/>
                </a:cubicBezTo>
                <a:cubicBezTo>
                  <a:pt x="174" y="98"/>
                  <a:pt x="174" y="98"/>
                  <a:pt x="174" y="98"/>
                </a:cubicBezTo>
                <a:cubicBezTo>
                  <a:pt x="174" y="107"/>
                  <a:pt x="173" y="114"/>
                  <a:pt x="173" y="118"/>
                </a:cubicBezTo>
                <a:cubicBezTo>
                  <a:pt x="172" y="122"/>
                  <a:pt x="170" y="126"/>
                  <a:pt x="168" y="130"/>
                </a:cubicBezTo>
                <a:cubicBezTo>
                  <a:pt x="166" y="134"/>
                  <a:pt x="163" y="137"/>
                  <a:pt x="159" y="138"/>
                </a:cubicBezTo>
                <a:cubicBezTo>
                  <a:pt x="155" y="140"/>
                  <a:pt x="151" y="141"/>
                  <a:pt x="147" y="141"/>
                </a:cubicBezTo>
                <a:cubicBezTo>
                  <a:pt x="141" y="141"/>
                  <a:pt x="137" y="140"/>
                  <a:pt x="133" y="139"/>
                </a:cubicBezTo>
                <a:cubicBezTo>
                  <a:pt x="129" y="137"/>
                  <a:pt x="127" y="135"/>
                  <a:pt x="125" y="132"/>
                </a:cubicBezTo>
                <a:cubicBezTo>
                  <a:pt x="122" y="129"/>
                  <a:pt x="121" y="125"/>
                  <a:pt x="120" y="121"/>
                </a:cubicBezTo>
                <a:cubicBezTo>
                  <a:pt x="119" y="116"/>
                  <a:pt x="119" y="110"/>
                  <a:pt x="119" y="101"/>
                </a:cubicBezTo>
                <a:lnTo>
                  <a:pt x="119" y="75"/>
                </a:lnTo>
                <a:close/>
                <a:moveTo>
                  <a:pt x="137" y="114"/>
                </a:moveTo>
                <a:cubicBezTo>
                  <a:pt x="137" y="120"/>
                  <a:pt x="141" y="125"/>
                  <a:pt x="146" y="125"/>
                </a:cubicBezTo>
                <a:cubicBezTo>
                  <a:pt x="151" y="125"/>
                  <a:pt x="156" y="120"/>
                  <a:pt x="156" y="114"/>
                </a:cubicBezTo>
                <a:cubicBezTo>
                  <a:pt x="156" y="62"/>
                  <a:pt x="156" y="62"/>
                  <a:pt x="156" y="62"/>
                </a:cubicBezTo>
                <a:cubicBezTo>
                  <a:pt x="156" y="56"/>
                  <a:pt x="151" y="52"/>
                  <a:pt x="146" y="52"/>
                </a:cubicBezTo>
                <a:cubicBezTo>
                  <a:pt x="141" y="52"/>
                  <a:pt x="137" y="56"/>
                  <a:pt x="137" y="62"/>
                </a:cubicBezTo>
                <a:lnTo>
                  <a:pt x="137" y="114"/>
                </a:lnTo>
                <a:close/>
                <a:moveTo>
                  <a:pt x="73" y="141"/>
                </a:moveTo>
                <a:cubicBezTo>
                  <a:pt x="95" y="141"/>
                  <a:pt x="95" y="141"/>
                  <a:pt x="95" y="141"/>
                </a:cubicBezTo>
                <a:cubicBezTo>
                  <a:pt x="95" y="65"/>
                  <a:pt x="95" y="65"/>
                  <a:pt x="95" y="65"/>
                </a:cubicBezTo>
                <a:cubicBezTo>
                  <a:pt x="121" y="0"/>
                  <a:pt x="121" y="0"/>
                  <a:pt x="121" y="0"/>
                </a:cubicBezTo>
                <a:cubicBezTo>
                  <a:pt x="97" y="0"/>
                  <a:pt x="97" y="0"/>
                  <a:pt x="97" y="0"/>
                </a:cubicBezTo>
                <a:cubicBezTo>
                  <a:pt x="83" y="48"/>
                  <a:pt x="83" y="48"/>
                  <a:pt x="83" y="48"/>
                </a:cubicBezTo>
                <a:cubicBezTo>
                  <a:pt x="69" y="0"/>
                  <a:pt x="69" y="0"/>
                  <a:pt x="69" y="0"/>
                </a:cubicBezTo>
                <a:cubicBezTo>
                  <a:pt x="45" y="0"/>
                  <a:pt x="45" y="0"/>
                  <a:pt x="45" y="0"/>
                </a:cubicBezTo>
                <a:cubicBezTo>
                  <a:pt x="73" y="65"/>
                  <a:pt x="73" y="65"/>
                  <a:pt x="73" y="65"/>
                </a:cubicBezTo>
                <a:lnTo>
                  <a:pt x="73" y="141"/>
                </a:lnTo>
                <a:close/>
              </a:path>
            </a:pathLst>
          </a:custGeom>
          <a:solidFill>
            <a:schemeClr val="bg1"/>
          </a:solidFill>
          <a:ln>
            <a:noFill/>
          </a:ln>
        </p:spPr>
        <p:txBody>
          <a:bodyPr vert="horz" wrap="square" lIns="68567" tIns="34283" rIns="68567" bIns="34283" numCol="1" anchor="t" anchorCtr="0" compatLnSpc="1">
            <a:prstTxWarp prst="textNoShape">
              <a:avLst/>
            </a:prstTxWarp>
          </a:bodyPr>
          <a:lstStyle/>
          <a:p>
            <a:endParaRPr lang="id-ID" sz="700">
              <a:latin typeface="微软雅黑" panose="020B0503020204020204" pitchFamily="34" charset="-122"/>
              <a:ea typeface="微软雅黑" panose="020B0503020204020204" pitchFamily="34" charset="-122"/>
            </a:endParaRPr>
          </a:p>
        </p:txBody>
      </p:sp>
      <p:sp>
        <p:nvSpPr>
          <p:cNvPr id="29" name="Freeform 46"/>
          <p:cNvSpPr>
            <a:spLocks/>
          </p:cNvSpPr>
          <p:nvPr/>
        </p:nvSpPr>
        <p:spPr bwMode="auto">
          <a:xfrm>
            <a:off x="2809577" y="2894822"/>
            <a:ext cx="115521" cy="115552"/>
          </a:xfrm>
          <a:custGeom>
            <a:avLst/>
            <a:gdLst>
              <a:gd name="T0" fmla="*/ 360 w 360"/>
              <a:gd name="T1" fmla="*/ 60 h 360"/>
              <a:gd name="T2" fmla="*/ 300 w 360"/>
              <a:gd name="T3" fmla="*/ 0 h 360"/>
              <a:gd name="T4" fmla="*/ 60 w 360"/>
              <a:gd name="T5" fmla="*/ 0 h 360"/>
              <a:gd name="T6" fmla="*/ 0 w 360"/>
              <a:gd name="T7" fmla="*/ 60 h 360"/>
              <a:gd name="T8" fmla="*/ 0 w 360"/>
              <a:gd name="T9" fmla="*/ 300 h 360"/>
              <a:gd name="T10" fmla="*/ 60 w 360"/>
              <a:gd name="T11" fmla="*/ 360 h 360"/>
              <a:gd name="T12" fmla="*/ 180 w 360"/>
              <a:gd name="T13" fmla="*/ 360 h 360"/>
              <a:gd name="T14" fmla="*/ 180 w 360"/>
              <a:gd name="T15" fmla="*/ 224 h 360"/>
              <a:gd name="T16" fmla="*/ 136 w 360"/>
              <a:gd name="T17" fmla="*/ 224 h 360"/>
              <a:gd name="T18" fmla="*/ 136 w 360"/>
              <a:gd name="T19" fmla="*/ 164 h 360"/>
              <a:gd name="T20" fmla="*/ 180 w 360"/>
              <a:gd name="T21" fmla="*/ 164 h 360"/>
              <a:gd name="T22" fmla="*/ 180 w 360"/>
              <a:gd name="T23" fmla="*/ 141 h 360"/>
              <a:gd name="T24" fmla="*/ 248 w 360"/>
              <a:gd name="T25" fmla="*/ 64 h 360"/>
              <a:gd name="T26" fmla="*/ 296 w 360"/>
              <a:gd name="T27" fmla="*/ 64 h 360"/>
              <a:gd name="T28" fmla="*/ 296 w 360"/>
              <a:gd name="T29" fmla="*/ 124 h 360"/>
              <a:gd name="T30" fmla="*/ 248 w 360"/>
              <a:gd name="T31" fmla="*/ 124 h 360"/>
              <a:gd name="T32" fmla="*/ 236 w 360"/>
              <a:gd name="T33" fmla="*/ 140 h 360"/>
              <a:gd name="T34" fmla="*/ 236 w 360"/>
              <a:gd name="T35" fmla="*/ 164 h 360"/>
              <a:gd name="T36" fmla="*/ 296 w 360"/>
              <a:gd name="T37" fmla="*/ 164 h 360"/>
              <a:gd name="T38" fmla="*/ 296 w 360"/>
              <a:gd name="T39" fmla="*/ 224 h 360"/>
              <a:gd name="T40" fmla="*/ 236 w 360"/>
              <a:gd name="T41" fmla="*/ 224 h 360"/>
              <a:gd name="T42" fmla="*/ 236 w 360"/>
              <a:gd name="T43" fmla="*/ 360 h 360"/>
              <a:gd name="T44" fmla="*/ 300 w 360"/>
              <a:gd name="T45" fmla="*/ 360 h 360"/>
              <a:gd name="T46" fmla="*/ 360 w 360"/>
              <a:gd name="T47" fmla="*/ 300 h 360"/>
              <a:gd name="T48" fmla="*/ 360 w 360"/>
              <a:gd name="T4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 h="360">
                <a:moveTo>
                  <a:pt x="360" y="60"/>
                </a:moveTo>
                <a:cubicBezTo>
                  <a:pt x="360" y="29"/>
                  <a:pt x="332" y="0"/>
                  <a:pt x="300" y="0"/>
                </a:cubicBezTo>
                <a:cubicBezTo>
                  <a:pt x="60" y="0"/>
                  <a:pt x="60" y="0"/>
                  <a:pt x="60" y="0"/>
                </a:cubicBezTo>
                <a:cubicBezTo>
                  <a:pt x="28" y="0"/>
                  <a:pt x="0" y="29"/>
                  <a:pt x="0" y="60"/>
                </a:cubicBezTo>
                <a:cubicBezTo>
                  <a:pt x="0" y="300"/>
                  <a:pt x="0" y="300"/>
                  <a:pt x="0" y="300"/>
                </a:cubicBezTo>
                <a:cubicBezTo>
                  <a:pt x="0" y="332"/>
                  <a:pt x="28" y="360"/>
                  <a:pt x="60" y="360"/>
                </a:cubicBezTo>
                <a:cubicBezTo>
                  <a:pt x="180" y="360"/>
                  <a:pt x="180" y="360"/>
                  <a:pt x="180" y="360"/>
                </a:cubicBezTo>
                <a:cubicBezTo>
                  <a:pt x="180" y="224"/>
                  <a:pt x="180" y="224"/>
                  <a:pt x="180" y="224"/>
                </a:cubicBezTo>
                <a:cubicBezTo>
                  <a:pt x="136" y="224"/>
                  <a:pt x="136" y="224"/>
                  <a:pt x="136" y="224"/>
                </a:cubicBezTo>
                <a:cubicBezTo>
                  <a:pt x="136" y="164"/>
                  <a:pt x="136" y="164"/>
                  <a:pt x="136" y="164"/>
                </a:cubicBezTo>
                <a:cubicBezTo>
                  <a:pt x="180" y="164"/>
                  <a:pt x="180" y="164"/>
                  <a:pt x="180" y="164"/>
                </a:cubicBezTo>
                <a:cubicBezTo>
                  <a:pt x="180" y="141"/>
                  <a:pt x="180" y="141"/>
                  <a:pt x="180" y="141"/>
                </a:cubicBezTo>
                <a:cubicBezTo>
                  <a:pt x="180" y="100"/>
                  <a:pt x="210" y="64"/>
                  <a:pt x="248" y="64"/>
                </a:cubicBezTo>
                <a:cubicBezTo>
                  <a:pt x="296" y="64"/>
                  <a:pt x="296" y="64"/>
                  <a:pt x="296" y="64"/>
                </a:cubicBezTo>
                <a:cubicBezTo>
                  <a:pt x="296" y="124"/>
                  <a:pt x="296" y="124"/>
                  <a:pt x="296" y="124"/>
                </a:cubicBezTo>
                <a:cubicBezTo>
                  <a:pt x="248" y="124"/>
                  <a:pt x="248" y="124"/>
                  <a:pt x="248" y="124"/>
                </a:cubicBezTo>
                <a:cubicBezTo>
                  <a:pt x="242" y="124"/>
                  <a:pt x="236" y="131"/>
                  <a:pt x="236" y="140"/>
                </a:cubicBezTo>
                <a:cubicBezTo>
                  <a:pt x="236" y="164"/>
                  <a:pt x="236" y="164"/>
                  <a:pt x="236" y="164"/>
                </a:cubicBezTo>
                <a:cubicBezTo>
                  <a:pt x="296" y="164"/>
                  <a:pt x="296" y="164"/>
                  <a:pt x="296" y="164"/>
                </a:cubicBezTo>
                <a:cubicBezTo>
                  <a:pt x="296" y="224"/>
                  <a:pt x="296" y="224"/>
                  <a:pt x="296" y="224"/>
                </a:cubicBezTo>
                <a:cubicBezTo>
                  <a:pt x="236" y="224"/>
                  <a:pt x="236" y="224"/>
                  <a:pt x="236" y="224"/>
                </a:cubicBezTo>
                <a:cubicBezTo>
                  <a:pt x="236" y="360"/>
                  <a:pt x="236" y="360"/>
                  <a:pt x="236" y="360"/>
                </a:cubicBezTo>
                <a:cubicBezTo>
                  <a:pt x="300" y="360"/>
                  <a:pt x="300" y="360"/>
                  <a:pt x="300" y="360"/>
                </a:cubicBezTo>
                <a:cubicBezTo>
                  <a:pt x="332" y="360"/>
                  <a:pt x="360" y="332"/>
                  <a:pt x="360" y="300"/>
                </a:cubicBezTo>
                <a:lnTo>
                  <a:pt x="360" y="60"/>
                </a:lnTo>
                <a:close/>
              </a:path>
            </a:pathLst>
          </a:custGeom>
          <a:solidFill>
            <a:schemeClr val="bg1"/>
          </a:solidFill>
          <a:ln>
            <a:noFill/>
          </a:ln>
        </p:spPr>
        <p:txBody>
          <a:bodyPr vert="horz" wrap="square" lIns="68567" tIns="34283" rIns="68567" bIns="34283" numCol="1" anchor="t" anchorCtr="0" compatLnSpc="1">
            <a:prstTxWarp prst="textNoShape">
              <a:avLst/>
            </a:prstTxWarp>
          </a:bodyPr>
          <a:lstStyle/>
          <a:p>
            <a:endParaRPr lang="id-ID" sz="700">
              <a:latin typeface="微软雅黑" panose="020B0503020204020204" pitchFamily="34" charset="-122"/>
              <a:ea typeface="微软雅黑" panose="020B0503020204020204" pitchFamily="34" charset="-122"/>
            </a:endParaRPr>
          </a:p>
        </p:txBody>
      </p:sp>
      <p:sp>
        <p:nvSpPr>
          <p:cNvPr id="30" name="Freeform 63"/>
          <p:cNvSpPr>
            <a:spLocks/>
          </p:cNvSpPr>
          <p:nvPr/>
        </p:nvSpPr>
        <p:spPr bwMode="auto">
          <a:xfrm>
            <a:off x="3386302" y="2901871"/>
            <a:ext cx="123308" cy="101453"/>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31" name="TextBox 30"/>
          <p:cNvSpPr txBox="1"/>
          <p:nvPr/>
        </p:nvSpPr>
        <p:spPr>
          <a:xfrm>
            <a:off x="2867152"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32" name="TextBox 31"/>
          <p:cNvSpPr txBox="1"/>
          <p:nvPr/>
        </p:nvSpPr>
        <p:spPr>
          <a:xfrm>
            <a:off x="3457711"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33" name="TextBox 32"/>
          <p:cNvSpPr txBox="1"/>
          <p:nvPr/>
        </p:nvSpPr>
        <p:spPr>
          <a:xfrm>
            <a:off x="4015930"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34" name="Freeform 50"/>
          <p:cNvSpPr>
            <a:spLocks noEditPoints="1"/>
          </p:cNvSpPr>
          <p:nvPr/>
        </p:nvSpPr>
        <p:spPr bwMode="auto">
          <a:xfrm>
            <a:off x="5963086" y="2895141"/>
            <a:ext cx="96374" cy="114913"/>
          </a:xfrm>
          <a:custGeom>
            <a:avLst/>
            <a:gdLst>
              <a:gd name="T0" fmla="*/ 234 w 300"/>
              <a:gd name="T1" fmla="*/ 263 h 360"/>
              <a:gd name="T2" fmla="*/ 243 w 300"/>
              <a:gd name="T3" fmla="*/ 243 h 360"/>
              <a:gd name="T4" fmla="*/ 254 w 300"/>
              <a:gd name="T5" fmla="*/ 252 h 360"/>
              <a:gd name="T6" fmla="*/ 180 w 300"/>
              <a:gd name="T7" fmla="*/ 239 h 360"/>
              <a:gd name="T8" fmla="*/ 171 w 300"/>
              <a:gd name="T9" fmla="*/ 302 h 360"/>
              <a:gd name="T10" fmla="*/ 189 w 300"/>
              <a:gd name="T11" fmla="*/ 302 h 360"/>
              <a:gd name="T12" fmla="*/ 180 w 300"/>
              <a:gd name="T13" fmla="*/ 239 h 360"/>
              <a:gd name="T14" fmla="*/ 300 w 300"/>
              <a:gd name="T15" fmla="*/ 314 h 360"/>
              <a:gd name="T16" fmla="*/ 49 w 300"/>
              <a:gd name="T17" fmla="*/ 360 h 360"/>
              <a:gd name="T18" fmla="*/ 0 w 300"/>
              <a:gd name="T19" fmla="*/ 208 h 360"/>
              <a:gd name="T20" fmla="*/ 251 w 300"/>
              <a:gd name="T21" fmla="*/ 161 h 360"/>
              <a:gd name="T22" fmla="*/ 63 w 300"/>
              <a:gd name="T23" fmla="*/ 325 h 360"/>
              <a:gd name="T24" fmla="*/ 88 w 300"/>
              <a:gd name="T25" fmla="*/ 213 h 360"/>
              <a:gd name="T26" fmla="*/ 21 w 300"/>
              <a:gd name="T27" fmla="*/ 197 h 360"/>
              <a:gd name="T28" fmla="*/ 42 w 300"/>
              <a:gd name="T29" fmla="*/ 213 h 360"/>
              <a:gd name="T30" fmla="*/ 63 w 300"/>
              <a:gd name="T31" fmla="*/ 325 h 360"/>
              <a:gd name="T32" fmla="*/ 117 w 300"/>
              <a:gd name="T33" fmla="*/ 230 h 360"/>
              <a:gd name="T34" fmla="*/ 117 w 300"/>
              <a:gd name="T35" fmla="*/ 304 h 360"/>
              <a:gd name="T36" fmla="*/ 104 w 300"/>
              <a:gd name="T37" fmla="*/ 290 h 360"/>
              <a:gd name="T38" fmla="*/ 83 w 300"/>
              <a:gd name="T39" fmla="*/ 230 h 360"/>
              <a:gd name="T40" fmla="*/ 84 w 300"/>
              <a:gd name="T41" fmla="*/ 308 h 360"/>
              <a:gd name="T42" fmla="*/ 121 w 300"/>
              <a:gd name="T43" fmla="*/ 313 h 360"/>
              <a:gd name="T44" fmla="*/ 138 w 300"/>
              <a:gd name="T45" fmla="*/ 325 h 360"/>
              <a:gd name="T46" fmla="*/ 204 w 300"/>
              <a:gd name="T47" fmla="*/ 298 h 360"/>
              <a:gd name="T48" fmla="*/ 171 w 300"/>
              <a:gd name="T49" fmla="*/ 234 h 360"/>
              <a:gd name="T50" fmla="*/ 150 w 300"/>
              <a:gd name="T51" fmla="*/ 197 h 360"/>
              <a:gd name="T52" fmla="*/ 167 w 300"/>
              <a:gd name="T53" fmla="*/ 324 h 360"/>
              <a:gd name="T54" fmla="*/ 204 w 300"/>
              <a:gd name="T55" fmla="*/ 298 h 360"/>
              <a:gd name="T56" fmla="*/ 254 w 300"/>
              <a:gd name="T57" fmla="*/ 292 h 360"/>
              <a:gd name="T58" fmla="*/ 254 w 300"/>
              <a:gd name="T59" fmla="*/ 303 h 360"/>
              <a:gd name="T60" fmla="*/ 242 w 300"/>
              <a:gd name="T61" fmla="*/ 311 h 360"/>
              <a:gd name="T62" fmla="*/ 234 w 300"/>
              <a:gd name="T63" fmla="*/ 302 h 360"/>
              <a:gd name="T64" fmla="*/ 234 w 300"/>
              <a:gd name="T65" fmla="*/ 280 h 360"/>
              <a:gd name="T66" fmla="*/ 270 w 300"/>
              <a:gd name="T67" fmla="*/ 266 h 360"/>
              <a:gd name="T68" fmla="*/ 228 w 300"/>
              <a:gd name="T69" fmla="*/ 229 h 360"/>
              <a:gd name="T70" fmla="*/ 217 w 300"/>
              <a:gd name="T71" fmla="*/ 262 h 360"/>
              <a:gd name="T72" fmla="*/ 270 w 300"/>
              <a:gd name="T73" fmla="*/ 292 h 360"/>
              <a:gd name="T74" fmla="*/ 194 w 300"/>
              <a:gd name="T75" fmla="*/ 137 h 360"/>
              <a:gd name="T76" fmla="*/ 211 w 300"/>
              <a:gd name="T77" fmla="*/ 137 h 360"/>
              <a:gd name="T78" fmla="*/ 216 w 300"/>
              <a:gd name="T79" fmla="*/ 138 h 360"/>
              <a:gd name="T80" fmla="*/ 240 w 300"/>
              <a:gd name="T81" fmla="*/ 39 h 360"/>
              <a:gd name="T82" fmla="*/ 221 w 300"/>
              <a:gd name="T83" fmla="*/ 116 h 360"/>
              <a:gd name="T84" fmla="*/ 206 w 300"/>
              <a:gd name="T85" fmla="*/ 116 h 360"/>
              <a:gd name="T86" fmla="*/ 187 w 300"/>
              <a:gd name="T87" fmla="*/ 39 h 360"/>
              <a:gd name="T88" fmla="*/ 187 w 300"/>
              <a:gd name="T89" fmla="*/ 123 h 360"/>
              <a:gd name="T90" fmla="*/ 119 w 300"/>
              <a:gd name="T91" fmla="*/ 75 h 360"/>
              <a:gd name="T92" fmla="*/ 130 w 300"/>
              <a:gd name="T93" fmla="*/ 40 h 360"/>
              <a:gd name="T94" fmla="*/ 159 w 300"/>
              <a:gd name="T95" fmla="*/ 38 h 360"/>
              <a:gd name="T96" fmla="*/ 173 w 300"/>
              <a:gd name="T97" fmla="*/ 57 h 360"/>
              <a:gd name="T98" fmla="*/ 174 w 300"/>
              <a:gd name="T99" fmla="*/ 98 h 360"/>
              <a:gd name="T100" fmla="*/ 168 w 300"/>
              <a:gd name="T101" fmla="*/ 130 h 360"/>
              <a:gd name="T102" fmla="*/ 147 w 300"/>
              <a:gd name="T103" fmla="*/ 141 h 360"/>
              <a:gd name="T104" fmla="*/ 125 w 300"/>
              <a:gd name="T105" fmla="*/ 132 h 360"/>
              <a:gd name="T106" fmla="*/ 119 w 300"/>
              <a:gd name="T107" fmla="*/ 101 h 360"/>
              <a:gd name="T108" fmla="*/ 137 w 300"/>
              <a:gd name="T109" fmla="*/ 114 h 360"/>
              <a:gd name="T110" fmla="*/ 156 w 300"/>
              <a:gd name="T111" fmla="*/ 114 h 360"/>
              <a:gd name="T112" fmla="*/ 146 w 300"/>
              <a:gd name="T113" fmla="*/ 52 h 360"/>
              <a:gd name="T114" fmla="*/ 137 w 300"/>
              <a:gd name="T115" fmla="*/ 114 h 360"/>
              <a:gd name="T116" fmla="*/ 95 w 300"/>
              <a:gd name="T117" fmla="*/ 141 h 360"/>
              <a:gd name="T118" fmla="*/ 121 w 300"/>
              <a:gd name="T119" fmla="*/ 0 h 360"/>
              <a:gd name="T120" fmla="*/ 83 w 300"/>
              <a:gd name="T121" fmla="*/ 48 h 360"/>
              <a:gd name="T122" fmla="*/ 45 w 300"/>
              <a:gd name="T123" fmla="*/ 0 h 360"/>
              <a:gd name="T124" fmla="*/ 73 w 300"/>
              <a:gd name="T125" fmla="*/ 14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0" h="360">
                <a:moveTo>
                  <a:pt x="254" y="263"/>
                </a:moveTo>
                <a:cubicBezTo>
                  <a:pt x="234" y="263"/>
                  <a:pt x="234" y="263"/>
                  <a:pt x="234" y="263"/>
                </a:cubicBezTo>
                <a:cubicBezTo>
                  <a:pt x="234" y="252"/>
                  <a:pt x="234" y="252"/>
                  <a:pt x="234" y="252"/>
                </a:cubicBezTo>
                <a:cubicBezTo>
                  <a:pt x="234" y="247"/>
                  <a:pt x="238" y="243"/>
                  <a:pt x="243" y="243"/>
                </a:cubicBezTo>
                <a:cubicBezTo>
                  <a:pt x="245" y="243"/>
                  <a:pt x="245" y="243"/>
                  <a:pt x="245" y="243"/>
                </a:cubicBezTo>
                <a:cubicBezTo>
                  <a:pt x="250" y="243"/>
                  <a:pt x="254" y="247"/>
                  <a:pt x="254" y="252"/>
                </a:cubicBezTo>
                <a:lnTo>
                  <a:pt x="254" y="263"/>
                </a:lnTo>
                <a:close/>
                <a:moveTo>
                  <a:pt x="180" y="239"/>
                </a:moveTo>
                <a:cubicBezTo>
                  <a:pt x="175" y="239"/>
                  <a:pt x="171" y="242"/>
                  <a:pt x="171" y="246"/>
                </a:cubicBezTo>
                <a:cubicBezTo>
                  <a:pt x="171" y="302"/>
                  <a:pt x="171" y="302"/>
                  <a:pt x="171" y="302"/>
                </a:cubicBezTo>
                <a:cubicBezTo>
                  <a:pt x="171" y="306"/>
                  <a:pt x="175" y="310"/>
                  <a:pt x="180" y="310"/>
                </a:cubicBezTo>
                <a:cubicBezTo>
                  <a:pt x="185" y="310"/>
                  <a:pt x="189" y="306"/>
                  <a:pt x="189" y="302"/>
                </a:cubicBezTo>
                <a:cubicBezTo>
                  <a:pt x="189" y="246"/>
                  <a:pt x="189" y="246"/>
                  <a:pt x="189" y="246"/>
                </a:cubicBezTo>
                <a:cubicBezTo>
                  <a:pt x="189" y="242"/>
                  <a:pt x="185" y="239"/>
                  <a:pt x="180" y="239"/>
                </a:cubicBezTo>
                <a:close/>
                <a:moveTo>
                  <a:pt x="300" y="208"/>
                </a:moveTo>
                <a:cubicBezTo>
                  <a:pt x="300" y="314"/>
                  <a:pt x="300" y="314"/>
                  <a:pt x="300" y="314"/>
                </a:cubicBezTo>
                <a:cubicBezTo>
                  <a:pt x="300" y="339"/>
                  <a:pt x="278" y="360"/>
                  <a:pt x="251" y="360"/>
                </a:cubicBezTo>
                <a:cubicBezTo>
                  <a:pt x="49" y="360"/>
                  <a:pt x="49" y="360"/>
                  <a:pt x="49" y="360"/>
                </a:cubicBezTo>
                <a:cubicBezTo>
                  <a:pt x="22" y="360"/>
                  <a:pt x="0" y="339"/>
                  <a:pt x="0" y="314"/>
                </a:cubicBezTo>
                <a:cubicBezTo>
                  <a:pt x="0" y="208"/>
                  <a:pt x="0" y="208"/>
                  <a:pt x="0" y="208"/>
                </a:cubicBezTo>
                <a:cubicBezTo>
                  <a:pt x="0" y="182"/>
                  <a:pt x="22" y="161"/>
                  <a:pt x="49" y="161"/>
                </a:cubicBezTo>
                <a:cubicBezTo>
                  <a:pt x="251" y="161"/>
                  <a:pt x="251" y="161"/>
                  <a:pt x="251" y="161"/>
                </a:cubicBezTo>
                <a:cubicBezTo>
                  <a:pt x="278" y="161"/>
                  <a:pt x="300" y="182"/>
                  <a:pt x="300" y="208"/>
                </a:cubicBezTo>
                <a:close/>
                <a:moveTo>
                  <a:pt x="63" y="325"/>
                </a:moveTo>
                <a:cubicBezTo>
                  <a:pt x="63" y="213"/>
                  <a:pt x="63" y="213"/>
                  <a:pt x="63" y="213"/>
                </a:cubicBezTo>
                <a:cubicBezTo>
                  <a:pt x="88" y="213"/>
                  <a:pt x="88" y="213"/>
                  <a:pt x="88" y="213"/>
                </a:cubicBezTo>
                <a:cubicBezTo>
                  <a:pt x="88" y="197"/>
                  <a:pt x="88" y="197"/>
                  <a:pt x="88" y="197"/>
                </a:cubicBezTo>
                <a:cubicBezTo>
                  <a:pt x="21" y="197"/>
                  <a:pt x="21" y="197"/>
                  <a:pt x="21" y="197"/>
                </a:cubicBezTo>
                <a:cubicBezTo>
                  <a:pt x="21" y="213"/>
                  <a:pt x="21" y="213"/>
                  <a:pt x="21" y="213"/>
                </a:cubicBezTo>
                <a:cubicBezTo>
                  <a:pt x="42" y="213"/>
                  <a:pt x="42" y="213"/>
                  <a:pt x="42" y="213"/>
                </a:cubicBezTo>
                <a:cubicBezTo>
                  <a:pt x="42" y="325"/>
                  <a:pt x="42" y="325"/>
                  <a:pt x="42" y="325"/>
                </a:cubicBezTo>
                <a:lnTo>
                  <a:pt x="63" y="325"/>
                </a:lnTo>
                <a:close/>
                <a:moveTo>
                  <a:pt x="138" y="230"/>
                </a:moveTo>
                <a:cubicBezTo>
                  <a:pt x="117" y="230"/>
                  <a:pt x="117" y="230"/>
                  <a:pt x="117" y="230"/>
                </a:cubicBezTo>
                <a:cubicBezTo>
                  <a:pt x="117" y="290"/>
                  <a:pt x="117" y="290"/>
                  <a:pt x="117" y="290"/>
                </a:cubicBezTo>
                <a:cubicBezTo>
                  <a:pt x="117" y="298"/>
                  <a:pt x="117" y="303"/>
                  <a:pt x="117" y="304"/>
                </a:cubicBezTo>
                <a:cubicBezTo>
                  <a:pt x="115" y="309"/>
                  <a:pt x="107" y="314"/>
                  <a:pt x="104" y="305"/>
                </a:cubicBezTo>
                <a:cubicBezTo>
                  <a:pt x="104" y="303"/>
                  <a:pt x="104" y="298"/>
                  <a:pt x="104" y="290"/>
                </a:cubicBezTo>
                <a:cubicBezTo>
                  <a:pt x="104" y="230"/>
                  <a:pt x="104" y="230"/>
                  <a:pt x="104" y="230"/>
                </a:cubicBezTo>
                <a:cubicBezTo>
                  <a:pt x="83" y="230"/>
                  <a:pt x="83" y="230"/>
                  <a:pt x="83" y="230"/>
                </a:cubicBezTo>
                <a:cubicBezTo>
                  <a:pt x="84" y="289"/>
                  <a:pt x="84" y="289"/>
                  <a:pt x="84" y="289"/>
                </a:cubicBezTo>
                <a:cubicBezTo>
                  <a:pt x="84" y="298"/>
                  <a:pt x="83" y="305"/>
                  <a:pt x="84" y="308"/>
                </a:cubicBezTo>
                <a:cubicBezTo>
                  <a:pt x="84" y="314"/>
                  <a:pt x="84" y="320"/>
                  <a:pt x="89" y="324"/>
                </a:cubicBezTo>
                <a:cubicBezTo>
                  <a:pt x="98" y="330"/>
                  <a:pt x="116" y="323"/>
                  <a:pt x="121" y="313"/>
                </a:cubicBezTo>
                <a:cubicBezTo>
                  <a:pt x="121" y="325"/>
                  <a:pt x="121" y="325"/>
                  <a:pt x="121" y="325"/>
                </a:cubicBezTo>
                <a:cubicBezTo>
                  <a:pt x="138" y="325"/>
                  <a:pt x="138" y="325"/>
                  <a:pt x="138" y="325"/>
                </a:cubicBezTo>
                <a:lnTo>
                  <a:pt x="138" y="230"/>
                </a:lnTo>
                <a:close/>
                <a:moveTo>
                  <a:pt x="204" y="298"/>
                </a:moveTo>
                <a:cubicBezTo>
                  <a:pt x="204" y="249"/>
                  <a:pt x="204" y="249"/>
                  <a:pt x="204" y="249"/>
                </a:cubicBezTo>
                <a:cubicBezTo>
                  <a:pt x="204" y="230"/>
                  <a:pt x="190" y="218"/>
                  <a:pt x="171" y="234"/>
                </a:cubicBezTo>
                <a:cubicBezTo>
                  <a:pt x="171" y="197"/>
                  <a:pt x="171" y="197"/>
                  <a:pt x="171" y="197"/>
                </a:cubicBezTo>
                <a:cubicBezTo>
                  <a:pt x="150" y="197"/>
                  <a:pt x="150" y="197"/>
                  <a:pt x="150" y="197"/>
                </a:cubicBezTo>
                <a:cubicBezTo>
                  <a:pt x="150" y="324"/>
                  <a:pt x="150" y="324"/>
                  <a:pt x="150" y="324"/>
                </a:cubicBezTo>
                <a:cubicBezTo>
                  <a:pt x="167" y="324"/>
                  <a:pt x="167" y="324"/>
                  <a:pt x="167" y="324"/>
                </a:cubicBezTo>
                <a:cubicBezTo>
                  <a:pt x="169" y="316"/>
                  <a:pt x="169" y="316"/>
                  <a:pt x="169" y="316"/>
                </a:cubicBezTo>
                <a:cubicBezTo>
                  <a:pt x="191" y="336"/>
                  <a:pt x="204" y="323"/>
                  <a:pt x="204" y="298"/>
                </a:cubicBezTo>
                <a:close/>
                <a:moveTo>
                  <a:pt x="270" y="292"/>
                </a:moveTo>
                <a:cubicBezTo>
                  <a:pt x="254" y="292"/>
                  <a:pt x="254" y="292"/>
                  <a:pt x="254" y="292"/>
                </a:cubicBezTo>
                <a:cubicBezTo>
                  <a:pt x="254" y="293"/>
                  <a:pt x="254" y="293"/>
                  <a:pt x="254" y="294"/>
                </a:cubicBezTo>
                <a:cubicBezTo>
                  <a:pt x="254" y="303"/>
                  <a:pt x="254" y="303"/>
                  <a:pt x="254" y="303"/>
                </a:cubicBezTo>
                <a:cubicBezTo>
                  <a:pt x="254" y="307"/>
                  <a:pt x="250" y="311"/>
                  <a:pt x="245" y="311"/>
                </a:cubicBezTo>
                <a:cubicBezTo>
                  <a:pt x="242" y="311"/>
                  <a:pt x="242" y="311"/>
                  <a:pt x="242" y="311"/>
                </a:cubicBezTo>
                <a:cubicBezTo>
                  <a:pt x="238" y="311"/>
                  <a:pt x="234" y="307"/>
                  <a:pt x="234" y="303"/>
                </a:cubicBezTo>
                <a:cubicBezTo>
                  <a:pt x="234" y="302"/>
                  <a:pt x="234" y="302"/>
                  <a:pt x="234" y="302"/>
                </a:cubicBezTo>
                <a:cubicBezTo>
                  <a:pt x="234" y="292"/>
                  <a:pt x="234" y="292"/>
                  <a:pt x="234" y="292"/>
                </a:cubicBezTo>
                <a:cubicBezTo>
                  <a:pt x="234" y="280"/>
                  <a:pt x="234" y="280"/>
                  <a:pt x="234" y="280"/>
                </a:cubicBezTo>
                <a:cubicBezTo>
                  <a:pt x="270" y="280"/>
                  <a:pt x="270" y="280"/>
                  <a:pt x="270" y="280"/>
                </a:cubicBezTo>
                <a:cubicBezTo>
                  <a:pt x="270" y="266"/>
                  <a:pt x="270" y="266"/>
                  <a:pt x="270" y="266"/>
                </a:cubicBezTo>
                <a:cubicBezTo>
                  <a:pt x="270" y="256"/>
                  <a:pt x="269" y="247"/>
                  <a:pt x="268" y="241"/>
                </a:cubicBezTo>
                <a:cubicBezTo>
                  <a:pt x="266" y="223"/>
                  <a:pt x="241" y="220"/>
                  <a:pt x="228" y="229"/>
                </a:cubicBezTo>
                <a:cubicBezTo>
                  <a:pt x="224" y="232"/>
                  <a:pt x="221" y="236"/>
                  <a:pt x="220" y="241"/>
                </a:cubicBezTo>
                <a:cubicBezTo>
                  <a:pt x="218" y="246"/>
                  <a:pt x="217" y="253"/>
                  <a:pt x="217" y="262"/>
                </a:cubicBezTo>
                <a:cubicBezTo>
                  <a:pt x="217" y="292"/>
                  <a:pt x="217" y="292"/>
                  <a:pt x="217" y="292"/>
                </a:cubicBezTo>
                <a:cubicBezTo>
                  <a:pt x="217" y="341"/>
                  <a:pt x="277" y="334"/>
                  <a:pt x="270" y="292"/>
                </a:cubicBezTo>
                <a:close/>
                <a:moveTo>
                  <a:pt x="189" y="131"/>
                </a:moveTo>
                <a:cubicBezTo>
                  <a:pt x="190" y="134"/>
                  <a:pt x="192" y="136"/>
                  <a:pt x="194" y="137"/>
                </a:cubicBezTo>
                <a:cubicBezTo>
                  <a:pt x="197" y="139"/>
                  <a:pt x="199" y="140"/>
                  <a:pt x="203" y="140"/>
                </a:cubicBezTo>
                <a:cubicBezTo>
                  <a:pt x="206" y="140"/>
                  <a:pt x="209" y="139"/>
                  <a:pt x="211" y="137"/>
                </a:cubicBezTo>
                <a:cubicBezTo>
                  <a:pt x="213" y="135"/>
                  <a:pt x="215" y="133"/>
                  <a:pt x="217" y="130"/>
                </a:cubicBezTo>
                <a:cubicBezTo>
                  <a:pt x="216" y="138"/>
                  <a:pt x="216" y="138"/>
                  <a:pt x="216" y="138"/>
                </a:cubicBezTo>
                <a:cubicBezTo>
                  <a:pt x="240" y="138"/>
                  <a:pt x="240" y="138"/>
                  <a:pt x="240" y="138"/>
                </a:cubicBezTo>
                <a:cubicBezTo>
                  <a:pt x="240" y="39"/>
                  <a:pt x="240" y="39"/>
                  <a:pt x="240" y="39"/>
                </a:cubicBezTo>
                <a:cubicBezTo>
                  <a:pt x="221" y="39"/>
                  <a:pt x="221" y="39"/>
                  <a:pt x="221" y="39"/>
                </a:cubicBezTo>
                <a:cubicBezTo>
                  <a:pt x="221" y="116"/>
                  <a:pt x="221" y="116"/>
                  <a:pt x="221" y="116"/>
                </a:cubicBezTo>
                <a:cubicBezTo>
                  <a:pt x="221" y="120"/>
                  <a:pt x="218" y="124"/>
                  <a:pt x="214" y="124"/>
                </a:cubicBezTo>
                <a:cubicBezTo>
                  <a:pt x="209" y="124"/>
                  <a:pt x="206" y="120"/>
                  <a:pt x="206" y="116"/>
                </a:cubicBezTo>
                <a:cubicBezTo>
                  <a:pt x="206" y="39"/>
                  <a:pt x="206" y="39"/>
                  <a:pt x="206" y="39"/>
                </a:cubicBezTo>
                <a:cubicBezTo>
                  <a:pt x="187" y="39"/>
                  <a:pt x="187" y="39"/>
                  <a:pt x="187" y="39"/>
                </a:cubicBezTo>
                <a:cubicBezTo>
                  <a:pt x="187" y="106"/>
                  <a:pt x="187" y="106"/>
                  <a:pt x="187" y="106"/>
                </a:cubicBezTo>
                <a:cubicBezTo>
                  <a:pt x="187" y="114"/>
                  <a:pt x="187" y="120"/>
                  <a:pt x="187" y="123"/>
                </a:cubicBezTo>
                <a:cubicBezTo>
                  <a:pt x="188" y="126"/>
                  <a:pt x="188" y="128"/>
                  <a:pt x="189" y="131"/>
                </a:cubicBezTo>
                <a:close/>
                <a:moveTo>
                  <a:pt x="119" y="75"/>
                </a:moveTo>
                <a:cubicBezTo>
                  <a:pt x="119" y="66"/>
                  <a:pt x="120" y="58"/>
                  <a:pt x="121" y="53"/>
                </a:cubicBezTo>
                <a:cubicBezTo>
                  <a:pt x="123" y="48"/>
                  <a:pt x="126" y="43"/>
                  <a:pt x="130" y="40"/>
                </a:cubicBezTo>
                <a:cubicBezTo>
                  <a:pt x="134" y="37"/>
                  <a:pt x="139" y="35"/>
                  <a:pt x="146" y="35"/>
                </a:cubicBezTo>
                <a:cubicBezTo>
                  <a:pt x="151" y="35"/>
                  <a:pt x="156" y="36"/>
                  <a:pt x="159" y="38"/>
                </a:cubicBezTo>
                <a:cubicBezTo>
                  <a:pt x="163" y="40"/>
                  <a:pt x="166" y="43"/>
                  <a:pt x="168" y="46"/>
                </a:cubicBezTo>
                <a:cubicBezTo>
                  <a:pt x="170" y="50"/>
                  <a:pt x="172" y="53"/>
                  <a:pt x="173" y="57"/>
                </a:cubicBezTo>
                <a:cubicBezTo>
                  <a:pt x="173" y="60"/>
                  <a:pt x="174" y="66"/>
                  <a:pt x="174" y="73"/>
                </a:cubicBezTo>
                <a:cubicBezTo>
                  <a:pt x="174" y="98"/>
                  <a:pt x="174" y="98"/>
                  <a:pt x="174" y="98"/>
                </a:cubicBezTo>
                <a:cubicBezTo>
                  <a:pt x="174" y="107"/>
                  <a:pt x="173" y="114"/>
                  <a:pt x="173" y="118"/>
                </a:cubicBezTo>
                <a:cubicBezTo>
                  <a:pt x="172" y="122"/>
                  <a:pt x="170" y="126"/>
                  <a:pt x="168" y="130"/>
                </a:cubicBezTo>
                <a:cubicBezTo>
                  <a:pt x="166" y="134"/>
                  <a:pt x="163" y="137"/>
                  <a:pt x="159" y="138"/>
                </a:cubicBezTo>
                <a:cubicBezTo>
                  <a:pt x="155" y="140"/>
                  <a:pt x="151" y="141"/>
                  <a:pt x="147" y="141"/>
                </a:cubicBezTo>
                <a:cubicBezTo>
                  <a:pt x="141" y="141"/>
                  <a:pt x="137" y="140"/>
                  <a:pt x="133" y="139"/>
                </a:cubicBezTo>
                <a:cubicBezTo>
                  <a:pt x="129" y="137"/>
                  <a:pt x="127" y="135"/>
                  <a:pt x="125" y="132"/>
                </a:cubicBezTo>
                <a:cubicBezTo>
                  <a:pt x="122" y="129"/>
                  <a:pt x="121" y="125"/>
                  <a:pt x="120" y="121"/>
                </a:cubicBezTo>
                <a:cubicBezTo>
                  <a:pt x="119" y="116"/>
                  <a:pt x="119" y="110"/>
                  <a:pt x="119" y="101"/>
                </a:cubicBezTo>
                <a:lnTo>
                  <a:pt x="119" y="75"/>
                </a:lnTo>
                <a:close/>
                <a:moveTo>
                  <a:pt x="137" y="114"/>
                </a:moveTo>
                <a:cubicBezTo>
                  <a:pt x="137" y="120"/>
                  <a:pt x="141" y="125"/>
                  <a:pt x="146" y="125"/>
                </a:cubicBezTo>
                <a:cubicBezTo>
                  <a:pt x="151" y="125"/>
                  <a:pt x="156" y="120"/>
                  <a:pt x="156" y="114"/>
                </a:cubicBezTo>
                <a:cubicBezTo>
                  <a:pt x="156" y="62"/>
                  <a:pt x="156" y="62"/>
                  <a:pt x="156" y="62"/>
                </a:cubicBezTo>
                <a:cubicBezTo>
                  <a:pt x="156" y="56"/>
                  <a:pt x="151" y="52"/>
                  <a:pt x="146" y="52"/>
                </a:cubicBezTo>
                <a:cubicBezTo>
                  <a:pt x="141" y="52"/>
                  <a:pt x="137" y="56"/>
                  <a:pt x="137" y="62"/>
                </a:cubicBezTo>
                <a:lnTo>
                  <a:pt x="137" y="114"/>
                </a:lnTo>
                <a:close/>
                <a:moveTo>
                  <a:pt x="73" y="141"/>
                </a:moveTo>
                <a:cubicBezTo>
                  <a:pt x="95" y="141"/>
                  <a:pt x="95" y="141"/>
                  <a:pt x="95" y="141"/>
                </a:cubicBezTo>
                <a:cubicBezTo>
                  <a:pt x="95" y="65"/>
                  <a:pt x="95" y="65"/>
                  <a:pt x="95" y="65"/>
                </a:cubicBezTo>
                <a:cubicBezTo>
                  <a:pt x="121" y="0"/>
                  <a:pt x="121" y="0"/>
                  <a:pt x="121" y="0"/>
                </a:cubicBezTo>
                <a:cubicBezTo>
                  <a:pt x="97" y="0"/>
                  <a:pt x="97" y="0"/>
                  <a:pt x="97" y="0"/>
                </a:cubicBezTo>
                <a:cubicBezTo>
                  <a:pt x="83" y="48"/>
                  <a:pt x="83" y="48"/>
                  <a:pt x="83" y="48"/>
                </a:cubicBezTo>
                <a:cubicBezTo>
                  <a:pt x="69" y="0"/>
                  <a:pt x="69" y="0"/>
                  <a:pt x="69" y="0"/>
                </a:cubicBezTo>
                <a:cubicBezTo>
                  <a:pt x="45" y="0"/>
                  <a:pt x="45" y="0"/>
                  <a:pt x="45" y="0"/>
                </a:cubicBezTo>
                <a:cubicBezTo>
                  <a:pt x="73" y="65"/>
                  <a:pt x="73" y="65"/>
                  <a:pt x="73" y="65"/>
                </a:cubicBezTo>
                <a:lnTo>
                  <a:pt x="73" y="141"/>
                </a:lnTo>
                <a:close/>
              </a:path>
            </a:pathLst>
          </a:custGeom>
          <a:solidFill>
            <a:schemeClr val="bg1"/>
          </a:solidFill>
          <a:ln>
            <a:noFill/>
          </a:ln>
        </p:spPr>
        <p:txBody>
          <a:bodyPr vert="horz" wrap="square" lIns="68567" tIns="34283" rIns="68567" bIns="34283" numCol="1" anchor="t" anchorCtr="0" compatLnSpc="1">
            <a:prstTxWarp prst="textNoShape">
              <a:avLst/>
            </a:prstTxWarp>
          </a:bodyPr>
          <a:lstStyle/>
          <a:p>
            <a:endParaRPr lang="id-ID" sz="700">
              <a:latin typeface="微软雅黑" panose="020B0503020204020204" pitchFamily="34" charset="-122"/>
              <a:ea typeface="微软雅黑" panose="020B0503020204020204" pitchFamily="34" charset="-122"/>
            </a:endParaRPr>
          </a:p>
        </p:txBody>
      </p:sp>
      <p:sp>
        <p:nvSpPr>
          <p:cNvPr id="35" name="Freeform 46"/>
          <p:cNvSpPr>
            <a:spLocks/>
          </p:cNvSpPr>
          <p:nvPr/>
        </p:nvSpPr>
        <p:spPr bwMode="auto">
          <a:xfrm>
            <a:off x="4813448" y="2894822"/>
            <a:ext cx="115521" cy="115552"/>
          </a:xfrm>
          <a:custGeom>
            <a:avLst/>
            <a:gdLst>
              <a:gd name="T0" fmla="*/ 360 w 360"/>
              <a:gd name="T1" fmla="*/ 60 h 360"/>
              <a:gd name="T2" fmla="*/ 300 w 360"/>
              <a:gd name="T3" fmla="*/ 0 h 360"/>
              <a:gd name="T4" fmla="*/ 60 w 360"/>
              <a:gd name="T5" fmla="*/ 0 h 360"/>
              <a:gd name="T6" fmla="*/ 0 w 360"/>
              <a:gd name="T7" fmla="*/ 60 h 360"/>
              <a:gd name="T8" fmla="*/ 0 w 360"/>
              <a:gd name="T9" fmla="*/ 300 h 360"/>
              <a:gd name="T10" fmla="*/ 60 w 360"/>
              <a:gd name="T11" fmla="*/ 360 h 360"/>
              <a:gd name="T12" fmla="*/ 180 w 360"/>
              <a:gd name="T13" fmla="*/ 360 h 360"/>
              <a:gd name="T14" fmla="*/ 180 w 360"/>
              <a:gd name="T15" fmla="*/ 224 h 360"/>
              <a:gd name="T16" fmla="*/ 136 w 360"/>
              <a:gd name="T17" fmla="*/ 224 h 360"/>
              <a:gd name="T18" fmla="*/ 136 w 360"/>
              <a:gd name="T19" fmla="*/ 164 h 360"/>
              <a:gd name="T20" fmla="*/ 180 w 360"/>
              <a:gd name="T21" fmla="*/ 164 h 360"/>
              <a:gd name="T22" fmla="*/ 180 w 360"/>
              <a:gd name="T23" fmla="*/ 141 h 360"/>
              <a:gd name="T24" fmla="*/ 248 w 360"/>
              <a:gd name="T25" fmla="*/ 64 h 360"/>
              <a:gd name="T26" fmla="*/ 296 w 360"/>
              <a:gd name="T27" fmla="*/ 64 h 360"/>
              <a:gd name="T28" fmla="*/ 296 w 360"/>
              <a:gd name="T29" fmla="*/ 124 h 360"/>
              <a:gd name="T30" fmla="*/ 248 w 360"/>
              <a:gd name="T31" fmla="*/ 124 h 360"/>
              <a:gd name="T32" fmla="*/ 236 w 360"/>
              <a:gd name="T33" fmla="*/ 140 h 360"/>
              <a:gd name="T34" fmla="*/ 236 w 360"/>
              <a:gd name="T35" fmla="*/ 164 h 360"/>
              <a:gd name="T36" fmla="*/ 296 w 360"/>
              <a:gd name="T37" fmla="*/ 164 h 360"/>
              <a:gd name="T38" fmla="*/ 296 w 360"/>
              <a:gd name="T39" fmla="*/ 224 h 360"/>
              <a:gd name="T40" fmla="*/ 236 w 360"/>
              <a:gd name="T41" fmla="*/ 224 h 360"/>
              <a:gd name="T42" fmla="*/ 236 w 360"/>
              <a:gd name="T43" fmla="*/ 360 h 360"/>
              <a:gd name="T44" fmla="*/ 300 w 360"/>
              <a:gd name="T45" fmla="*/ 360 h 360"/>
              <a:gd name="T46" fmla="*/ 360 w 360"/>
              <a:gd name="T47" fmla="*/ 300 h 360"/>
              <a:gd name="T48" fmla="*/ 360 w 360"/>
              <a:gd name="T4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 h="360">
                <a:moveTo>
                  <a:pt x="360" y="60"/>
                </a:moveTo>
                <a:cubicBezTo>
                  <a:pt x="360" y="29"/>
                  <a:pt x="332" y="0"/>
                  <a:pt x="300" y="0"/>
                </a:cubicBezTo>
                <a:cubicBezTo>
                  <a:pt x="60" y="0"/>
                  <a:pt x="60" y="0"/>
                  <a:pt x="60" y="0"/>
                </a:cubicBezTo>
                <a:cubicBezTo>
                  <a:pt x="28" y="0"/>
                  <a:pt x="0" y="29"/>
                  <a:pt x="0" y="60"/>
                </a:cubicBezTo>
                <a:cubicBezTo>
                  <a:pt x="0" y="300"/>
                  <a:pt x="0" y="300"/>
                  <a:pt x="0" y="300"/>
                </a:cubicBezTo>
                <a:cubicBezTo>
                  <a:pt x="0" y="332"/>
                  <a:pt x="28" y="360"/>
                  <a:pt x="60" y="360"/>
                </a:cubicBezTo>
                <a:cubicBezTo>
                  <a:pt x="180" y="360"/>
                  <a:pt x="180" y="360"/>
                  <a:pt x="180" y="360"/>
                </a:cubicBezTo>
                <a:cubicBezTo>
                  <a:pt x="180" y="224"/>
                  <a:pt x="180" y="224"/>
                  <a:pt x="180" y="224"/>
                </a:cubicBezTo>
                <a:cubicBezTo>
                  <a:pt x="136" y="224"/>
                  <a:pt x="136" y="224"/>
                  <a:pt x="136" y="224"/>
                </a:cubicBezTo>
                <a:cubicBezTo>
                  <a:pt x="136" y="164"/>
                  <a:pt x="136" y="164"/>
                  <a:pt x="136" y="164"/>
                </a:cubicBezTo>
                <a:cubicBezTo>
                  <a:pt x="180" y="164"/>
                  <a:pt x="180" y="164"/>
                  <a:pt x="180" y="164"/>
                </a:cubicBezTo>
                <a:cubicBezTo>
                  <a:pt x="180" y="141"/>
                  <a:pt x="180" y="141"/>
                  <a:pt x="180" y="141"/>
                </a:cubicBezTo>
                <a:cubicBezTo>
                  <a:pt x="180" y="100"/>
                  <a:pt x="210" y="64"/>
                  <a:pt x="248" y="64"/>
                </a:cubicBezTo>
                <a:cubicBezTo>
                  <a:pt x="296" y="64"/>
                  <a:pt x="296" y="64"/>
                  <a:pt x="296" y="64"/>
                </a:cubicBezTo>
                <a:cubicBezTo>
                  <a:pt x="296" y="124"/>
                  <a:pt x="296" y="124"/>
                  <a:pt x="296" y="124"/>
                </a:cubicBezTo>
                <a:cubicBezTo>
                  <a:pt x="248" y="124"/>
                  <a:pt x="248" y="124"/>
                  <a:pt x="248" y="124"/>
                </a:cubicBezTo>
                <a:cubicBezTo>
                  <a:pt x="242" y="124"/>
                  <a:pt x="236" y="131"/>
                  <a:pt x="236" y="140"/>
                </a:cubicBezTo>
                <a:cubicBezTo>
                  <a:pt x="236" y="164"/>
                  <a:pt x="236" y="164"/>
                  <a:pt x="236" y="164"/>
                </a:cubicBezTo>
                <a:cubicBezTo>
                  <a:pt x="296" y="164"/>
                  <a:pt x="296" y="164"/>
                  <a:pt x="296" y="164"/>
                </a:cubicBezTo>
                <a:cubicBezTo>
                  <a:pt x="296" y="224"/>
                  <a:pt x="296" y="224"/>
                  <a:pt x="296" y="224"/>
                </a:cubicBezTo>
                <a:cubicBezTo>
                  <a:pt x="236" y="224"/>
                  <a:pt x="236" y="224"/>
                  <a:pt x="236" y="224"/>
                </a:cubicBezTo>
                <a:cubicBezTo>
                  <a:pt x="236" y="360"/>
                  <a:pt x="236" y="360"/>
                  <a:pt x="236" y="360"/>
                </a:cubicBezTo>
                <a:cubicBezTo>
                  <a:pt x="300" y="360"/>
                  <a:pt x="300" y="360"/>
                  <a:pt x="300" y="360"/>
                </a:cubicBezTo>
                <a:cubicBezTo>
                  <a:pt x="332" y="360"/>
                  <a:pt x="360" y="332"/>
                  <a:pt x="360" y="300"/>
                </a:cubicBezTo>
                <a:lnTo>
                  <a:pt x="360" y="60"/>
                </a:lnTo>
                <a:close/>
              </a:path>
            </a:pathLst>
          </a:custGeom>
          <a:solidFill>
            <a:schemeClr val="bg1"/>
          </a:solidFill>
          <a:ln>
            <a:noFill/>
          </a:ln>
        </p:spPr>
        <p:txBody>
          <a:bodyPr vert="horz" wrap="square" lIns="68567" tIns="34283" rIns="68567" bIns="34283" numCol="1" anchor="t" anchorCtr="0" compatLnSpc="1">
            <a:prstTxWarp prst="textNoShape">
              <a:avLst/>
            </a:prstTxWarp>
          </a:bodyPr>
          <a:lstStyle/>
          <a:p>
            <a:endParaRPr lang="id-ID" sz="700">
              <a:latin typeface="微软雅黑" panose="020B0503020204020204" pitchFamily="34" charset="-122"/>
              <a:ea typeface="微软雅黑" panose="020B0503020204020204" pitchFamily="34" charset="-122"/>
            </a:endParaRPr>
          </a:p>
        </p:txBody>
      </p:sp>
      <p:sp>
        <p:nvSpPr>
          <p:cNvPr id="36" name="Freeform 63"/>
          <p:cNvSpPr>
            <a:spLocks/>
          </p:cNvSpPr>
          <p:nvPr/>
        </p:nvSpPr>
        <p:spPr bwMode="auto">
          <a:xfrm>
            <a:off x="5390173" y="2901871"/>
            <a:ext cx="123308" cy="101453"/>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37" name="TextBox 36"/>
          <p:cNvSpPr txBox="1"/>
          <p:nvPr/>
        </p:nvSpPr>
        <p:spPr>
          <a:xfrm>
            <a:off x="4871023"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38" name="TextBox 37"/>
          <p:cNvSpPr txBox="1"/>
          <p:nvPr/>
        </p:nvSpPr>
        <p:spPr>
          <a:xfrm>
            <a:off x="5461582"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39" name="TextBox 38"/>
          <p:cNvSpPr txBox="1"/>
          <p:nvPr/>
        </p:nvSpPr>
        <p:spPr>
          <a:xfrm>
            <a:off x="6003076"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40" name="Freeform 50"/>
          <p:cNvSpPr>
            <a:spLocks noEditPoints="1"/>
          </p:cNvSpPr>
          <p:nvPr/>
        </p:nvSpPr>
        <p:spPr bwMode="auto">
          <a:xfrm>
            <a:off x="7968430" y="2895141"/>
            <a:ext cx="96374" cy="114913"/>
          </a:xfrm>
          <a:custGeom>
            <a:avLst/>
            <a:gdLst>
              <a:gd name="T0" fmla="*/ 234 w 300"/>
              <a:gd name="T1" fmla="*/ 263 h 360"/>
              <a:gd name="T2" fmla="*/ 243 w 300"/>
              <a:gd name="T3" fmla="*/ 243 h 360"/>
              <a:gd name="T4" fmla="*/ 254 w 300"/>
              <a:gd name="T5" fmla="*/ 252 h 360"/>
              <a:gd name="T6" fmla="*/ 180 w 300"/>
              <a:gd name="T7" fmla="*/ 239 h 360"/>
              <a:gd name="T8" fmla="*/ 171 w 300"/>
              <a:gd name="T9" fmla="*/ 302 h 360"/>
              <a:gd name="T10" fmla="*/ 189 w 300"/>
              <a:gd name="T11" fmla="*/ 302 h 360"/>
              <a:gd name="T12" fmla="*/ 180 w 300"/>
              <a:gd name="T13" fmla="*/ 239 h 360"/>
              <a:gd name="T14" fmla="*/ 300 w 300"/>
              <a:gd name="T15" fmla="*/ 314 h 360"/>
              <a:gd name="T16" fmla="*/ 49 w 300"/>
              <a:gd name="T17" fmla="*/ 360 h 360"/>
              <a:gd name="T18" fmla="*/ 0 w 300"/>
              <a:gd name="T19" fmla="*/ 208 h 360"/>
              <a:gd name="T20" fmla="*/ 251 w 300"/>
              <a:gd name="T21" fmla="*/ 161 h 360"/>
              <a:gd name="T22" fmla="*/ 63 w 300"/>
              <a:gd name="T23" fmla="*/ 325 h 360"/>
              <a:gd name="T24" fmla="*/ 88 w 300"/>
              <a:gd name="T25" fmla="*/ 213 h 360"/>
              <a:gd name="T26" fmla="*/ 21 w 300"/>
              <a:gd name="T27" fmla="*/ 197 h 360"/>
              <a:gd name="T28" fmla="*/ 42 w 300"/>
              <a:gd name="T29" fmla="*/ 213 h 360"/>
              <a:gd name="T30" fmla="*/ 63 w 300"/>
              <a:gd name="T31" fmla="*/ 325 h 360"/>
              <a:gd name="T32" fmla="*/ 117 w 300"/>
              <a:gd name="T33" fmla="*/ 230 h 360"/>
              <a:gd name="T34" fmla="*/ 117 w 300"/>
              <a:gd name="T35" fmla="*/ 304 h 360"/>
              <a:gd name="T36" fmla="*/ 104 w 300"/>
              <a:gd name="T37" fmla="*/ 290 h 360"/>
              <a:gd name="T38" fmla="*/ 83 w 300"/>
              <a:gd name="T39" fmla="*/ 230 h 360"/>
              <a:gd name="T40" fmla="*/ 84 w 300"/>
              <a:gd name="T41" fmla="*/ 308 h 360"/>
              <a:gd name="T42" fmla="*/ 121 w 300"/>
              <a:gd name="T43" fmla="*/ 313 h 360"/>
              <a:gd name="T44" fmla="*/ 138 w 300"/>
              <a:gd name="T45" fmla="*/ 325 h 360"/>
              <a:gd name="T46" fmla="*/ 204 w 300"/>
              <a:gd name="T47" fmla="*/ 298 h 360"/>
              <a:gd name="T48" fmla="*/ 171 w 300"/>
              <a:gd name="T49" fmla="*/ 234 h 360"/>
              <a:gd name="T50" fmla="*/ 150 w 300"/>
              <a:gd name="T51" fmla="*/ 197 h 360"/>
              <a:gd name="T52" fmla="*/ 167 w 300"/>
              <a:gd name="T53" fmla="*/ 324 h 360"/>
              <a:gd name="T54" fmla="*/ 204 w 300"/>
              <a:gd name="T55" fmla="*/ 298 h 360"/>
              <a:gd name="T56" fmla="*/ 254 w 300"/>
              <a:gd name="T57" fmla="*/ 292 h 360"/>
              <a:gd name="T58" fmla="*/ 254 w 300"/>
              <a:gd name="T59" fmla="*/ 303 h 360"/>
              <a:gd name="T60" fmla="*/ 242 w 300"/>
              <a:gd name="T61" fmla="*/ 311 h 360"/>
              <a:gd name="T62" fmla="*/ 234 w 300"/>
              <a:gd name="T63" fmla="*/ 302 h 360"/>
              <a:gd name="T64" fmla="*/ 234 w 300"/>
              <a:gd name="T65" fmla="*/ 280 h 360"/>
              <a:gd name="T66" fmla="*/ 270 w 300"/>
              <a:gd name="T67" fmla="*/ 266 h 360"/>
              <a:gd name="T68" fmla="*/ 228 w 300"/>
              <a:gd name="T69" fmla="*/ 229 h 360"/>
              <a:gd name="T70" fmla="*/ 217 w 300"/>
              <a:gd name="T71" fmla="*/ 262 h 360"/>
              <a:gd name="T72" fmla="*/ 270 w 300"/>
              <a:gd name="T73" fmla="*/ 292 h 360"/>
              <a:gd name="T74" fmla="*/ 194 w 300"/>
              <a:gd name="T75" fmla="*/ 137 h 360"/>
              <a:gd name="T76" fmla="*/ 211 w 300"/>
              <a:gd name="T77" fmla="*/ 137 h 360"/>
              <a:gd name="T78" fmla="*/ 216 w 300"/>
              <a:gd name="T79" fmla="*/ 138 h 360"/>
              <a:gd name="T80" fmla="*/ 240 w 300"/>
              <a:gd name="T81" fmla="*/ 39 h 360"/>
              <a:gd name="T82" fmla="*/ 221 w 300"/>
              <a:gd name="T83" fmla="*/ 116 h 360"/>
              <a:gd name="T84" fmla="*/ 206 w 300"/>
              <a:gd name="T85" fmla="*/ 116 h 360"/>
              <a:gd name="T86" fmla="*/ 187 w 300"/>
              <a:gd name="T87" fmla="*/ 39 h 360"/>
              <a:gd name="T88" fmla="*/ 187 w 300"/>
              <a:gd name="T89" fmla="*/ 123 h 360"/>
              <a:gd name="T90" fmla="*/ 119 w 300"/>
              <a:gd name="T91" fmla="*/ 75 h 360"/>
              <a:gd name="T92" fmla="*/ 130 w 300"/>
              <a:gd name="T93" fmla="*/ 40 h 360"/>
              <a:gd name="T94" fmla="*/ 159 w 300"/>
              <a:gd name="T95" fmla="*/ 38 h 360"/>
              <a:gd name="T96" fmla="*/ 173 w 300"/>
              <a:gd name="T97" fmla="*/ 57 h 360"/>
              <a:gd name="T98" fmla="*/ 174 w 300"/>
              <a:gd name="T99" fmla="*/ 98 h 360"/>
              <a:gd name="T100" fmla="*/ 168 w 300"/>
              <a:gd name="T101" fmla="*/ 130 h 360"/>
              <a:gd name="T102" fmla="*/ 147 w 300"/>
              <a:gd name="T103" fmla="*/ 141 h 360"/>
              <a:gd name="T104" fmla="*/ 125 w 300"/>
              <a:gd name="T105" fmla="*/ 132 h 360"/>
              <a:gd name="T106" fmla="*/ 119 w 300"/>
              <a:gd name="T107" fmla="*/ 101 h 360"/>
              <a:gd name="T108" fmla="*/ 137 w 300"/>
              <a:gd name="T109" fmla="*/ 114 h 360"/>
              <a:gd name="T110" fmla="*/ 156 w 300"/>
              <a:gd name="T111" fmla="*/ 114 h 360"/>
              <a:gd name="T112" fmla="*/ 146 w 300"/>
              <a:gd name="T113" fmla="*/ 52 h 360"/>
              <a:gd name="T114" fmla="*/ 137 w 300"/>
              <a:gd name="T115" fmla="*/ 114 h 360"/>
              <a:gd name="T116" fmla="*/ 95 w 300"/>
              <a:gd name="T117" fmla="*/ 141 h 360"/>
              <a:gd name="T118" fmla="*/ 121 w 300"/>
              <a:gd name="T119" fmla="*/ 0 h 360"/>
              <a:gd name="T120" fmla="*/ 83 w 300"/>
              <a:gd name="T121" fmla="*/ 48 h 360"/>
              <a:gd name="T122" fmla="*/ 45 w 300"/>
              <a:gd name="T123" fmla="*/ 0 h 360"/>
              <a:gd name="T124" fmla="*/ 73 w 300"/>
              <a:gd name="T125" fmla="*/ 14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0" h="360">
                <a:moveTo>
                  <a:pt x="254" y="263"/>
                </a:moveTo>
                <a:cubicBezTo>
                  <a:pt x="234" y="263"/>
                  <a:pt x="234" y="263"/>
                  <a:pt x="234" y="263"/>
                </a:cubicBezTo>
                <a:cubicBezTo>
                  <a:pt x="234" y="252"/>
                  <a:pt x="234" y="252"/>
                  <a:pt x="234" y="252"/>
                </a:cubicBezTo>
                <a:cubicBezTo>
                  <a:pt x="234" y="247"/>
                  <a:pt x="238" y="243"/>
                  <a:pt x="243" y="243"/>
                </a:cubicBezTo>
                <a:cubicBezTo>
                  <a:pt x="245" y="243"/>
                  <a:pt x="245" y="243"/>
                  <a:pt x="245" y="243"/>
                </a:cubicBezTo>
                <a:cubicBezTo>
                  <a:pt x="250" y="243"/>
                  <a:pt x="254" y="247"/>
                  <a:pt x="254" y="252"/>
                </a:cubicBezTo>
                <a:lnTo>
                  <a:pt x="254" y="263"/>
                </a:lnTo>
                <a:close/>
                <a:moveTo>
                  <a:pt x="180" y="239"/>
                </a:moveTo>
                <a:cubicBezTo>
                  <a:pt x="175" y="239"/>
                  <a:pt x="171" y="242"/>
                  <a:pt x="171" y="246"/>
                </a:cubicBezTo>
                <a:cubicBezTo>
                  <a:pt x="171" y="302"/>
                  <a:pt x="171" y="302"/>
                  <a:pt x="171" y="302"/>
                </a:cubicBezTo>
                <a:cubicBezTo>
                  <a:pt x="171" y="306"/>
                  <a:pt x="175" y="310"/>
                  <a:pt x="180" y="310"/>
                </a:cubicBezTo>
                <a:cubicBezTo>
                  <a:pt x="185" y="310"/>
                  <a:pt x="189" y="306"/>
                  <a:pt x="189" y="302"/>
                </a:cubicBezTo>
                <a:cubicBezTo>
                  <a:pt x="189" y="246"/>
                  <a:pt x="189" y="246"/>
                  <a:pt x="189" y="246"/>
                </a:cubicBezTo>
                <a:cubicBezTo>
                  <a:pt x="189" y="242"/>
                  <a:pt x="185" y="239"/>
                  <a:pt x="180" y="239"/>
                </a:cubicBezTo>
                <a:close/>
                <a:moveTo>
                  <a:pt x="300" y="208"/>
                </a:moveTo>
                <a:cubicBezTo>
                  <a:pt x="300" y="314"/>
                  <a:pt x="300" y="314"/>
                  <a:pt x="300" y="314"/>
                </a:cubicBezTo>
                <a:cubicBezTo>
                  <a:pt x="300" y="339"/>
                  <a:pt x="278" y="360"/>
                  <a:pt x="251" y="360"/>
                </a:cubicBezTo>
                <a:cubicBezTo>
                  <a:pt x="49" y="360"/>
                  <a:pt x="49" y="360"/>
                  <a:pt x="49" y="360"/>
                </a:cubicBezTo>
                <a:cubicBezTo>
                  <a:pt x="22" y="360"/>
                  <a:pt x="0" y="339"/>
                  <a:pt x="0" y="314"/>
                </a:cubicBezTo>
                <a:cubicBezTo>
                  <a:pt x="0" y="208"/>
                  <a:pt x="0" y="208"/>
                  <a:pt x="0" y="208"/>
                </a:cubicBezTo>
                <a:cubicBezTo>
                  <a:pt x="0" y="182"/>
                  <a:pt x="22" y="161"/>
                  <a:pt x="49" y="161"/>
                </a:cubicBezTo>
                <a:cubicBezTo>
                  <a:pt x="251" y="161"/>
                  <a:pt x="251" y="161"/>
                  <a:pt x="251" y="161"/>
                </a:cubicBezTo>
                <a:cubicBezTo>
                  <a:pt x="278" y="161"/>
                  <a:pt x="300" y="182"/>
                  <a:pt x="300" y="208"/>
                </a:cubicBezTo>
                <a:close/>
                <a:moveTo>
                  <a:pt x="63" y="325"/>
                </a:moveTo>
                <a:cubicBezTo>
                  <a:pt x="63" y="213"/>
                  <a:pt x="63" y="213"/>
                  <a:pt x="63" y="213"/>
                </a:cubicBezTo>
                <a:cubicBezTo>
                  <a:pt x="88" y="213"/>
                  <a:pt x="88" y="213"/>
                  <a:pt x="88" y="213"/>
                </a:cubicBezTo>
                <a:cubicBezTo>
                  <a:pt x="88" y="197"/>
                  <a:pt x="88" y="197"/>
                  <a:pt x="88" y="197"/>
                </a:cubicBezTo>
                <a:cubicBezTo>
                  <a:pt x="21" y="197"/>
                  <a:pt x="21" y="197"/>
                  <a:pt x="21" y="197"/>
                </a:cubicBezTo>
                <a:cubicBezTo>
                  <a:pt x="21" y="213"/>
                  <a:pt x="21" y="213"/>
                  <a:pt x="21" y="213"/>
                </a:cubicBezTo>
                <a:cubicBezTo>
                  <a:pt x="42" y="213"/>
                  <a:pt x="42" y="213"/>
                  <a:pt x="42" y="213"/>
                </a:cubicBezTo>
                <a:cubicBezTo>
                  <a:pt x="42" y="325"/>
                  <a:pt x="42" y="325"/>
                  <a:pt x="42" y="325"/>
                </a:cubicBezTo>
                <a:lnTo>
                  <a:pt x="63" y="325"/>
                </a:lnTo>
                <a:close/>
                <a:moveTo>
                  <a:pt x="138" y="230"/>
                </a:moveTo>
                <a:cubicBezTo>
                  <a:pt x="117" y="230"/>
                  <a:pt x="117" y="230"/>
                  <a:pt x="117" y="230"/>
                </a:cubicBezTo>
                <a:cubicBezTo>
                  <a:pt x="117" y="290"/>
                  <a:pt x="117" y="290"/>
                  <a:pt x="117" y="290"/>
                </a:cubicBezTo>
                <a:cubicBezTo>
                  <a:pt x="117" y="298"/>
                  <a:pt x="117" y="303"/>
                  <a:pt x="117" y="304"/>
                </a:cubicBezTo>
                <a:cubicBezTo>
                  <a:pt x="115" y="309"/>
                  <a:pt x="107" y="314"/>
                  <a:pt x="104" y="305"/>
                </a:cubicBezTo>
                <a:cubicBezTo>
                  <a:pt x="104" y="303"/>
                  <a:pt x="104" y="298"/>
                  <a:pt x="104" y="290"/>
                </a:cubicBezTo>
                <a:cubicBezTo>
                  <a:pt x="104" y="230"/>
                  <a:pt x="104" y="230"/>
                  <a:pt x="104" y="230"/>
                </a:cubicBezTo>
                <a:cubicBezTo>
                  <a:pt x="83" y="230"/>
                  <a:pt x="83" y="230"/>
                  <a:pt x="83" y="230"/>
                </a:cubicBezTo>
                <a:cubicBezTo>
                  <a:pt x="84" y="289"/>
                  <a:pt x="84" y="289"/>
                  <a:pt x="84" y="289"/>
                </a:cubicBezTo>
                <a:cubicBezTo>
                  <a:pt x="84" y="298"/>
                  <a:pt x="83" y="305"/>
                  <a:pt x="84" y="308"/>
                </a:cubicBezTo>
                <a:cubicBezTo>
                  <a:pt x="84" y="314"/>
                  <a:pt x="84" y="320"/>
                  <a:pt x="89" y="324"/>
                </a:cubicBezTo>
                <a:cubicBezTo>
                  <a:pt x="98" y="330"/>
                  <a:pt x="116" y="323"/>
                  <a:pt x="121" y="313"/>
                </a:cubicBezTo>
                <a:cubicBezTo>
                  <a:pt x="121" y="325"/>
                  <a:pt x="121" y="325"/>
                  <a:pt x="121" y="325"/>
                </a:cubicBezTo>
                <a:cubicBezTo>
                  <a:pt x="138" y="325"/>
                  <a:pt x="138" y="325"/>
                  <a:pt x="138" y="325"/>
                </a:cubicBezTo>
                <a:lnTo>
                  <a:pt x="138" y="230"/>
                </a:lnTo>
                <a:close/>
                <a:moveTo>
                  <a:pt x="204" y="298"/>
                </a:moveTo>
                <a:cubicBezTo>
                  <a:pt x="204" y="249"/>
                  <a:pt x="204" y="249"/>
                  <a:pt x="204" y="249"/>
                </a:cubicBezTo>
                <a:cubicBezTo>
                  <a:pt x="204" y="230"/>
                  <a:pt x="190" y="218"/>
                  <a:pt x="171" y="234"/>
                </a:cubicBezTo>
                <a:cubicBezTo>
                  <a:pt x="171" y="197"/>
                  <a:pt x="171" y="197"/>
                  <a:pt x="171" y="197"/>
                </a:cubicBezTo>
                <a:cubicBezTo>
                  <a:pt x="150" y="197"/>
                  <a:pt x="150" y="197"/>
                  <a:pt x="150" y="197"/>
                </a:cubicBezTo>
                <a:cubicBezTo>
                  <a:pt x="150" y="324"/>
                  <a:pt x="150" y="324"/>
                  <a:pt x="150" y="324"/>
                </a:cubicBezTo>
                <a:cubicBezTo>
                  <a:pt x="167" y="324"/>
                  <a:pt x="167" y="324"/>
                  <a:pt x="167" y="324"/>
                </a:cubicBezTo>
                <a:cubicBezTo>
                  <a:pt x="169" y="316"/>
                  <a:pt x="169" y="316"/>
                  <a:pt x="169" y="316"/>
                </a:cubicBezTo>
                <a:cubicBezTo>
                  <a:pt x="191" y="336"/>
                  <a:pt x="204" y="323"/>
                  <a:pt x="204" y="298"/>
                </a:cubicBezTo>
                <a:close/>
                <a:moveTo>
                  <a:pt x="270" y="292"/>
                </a:moveTo>
                <a:cubicBezTo>
                  <a:pt x="254" y="292"/>
                  <a:pt x="254" y="292"/>
                  <a:pt x="254" y="292"/>
                </a:cubicBezTo>
                <a:cubicBezTo>
                  <a:pt x="254" y="293"/>
                  <a:pt x="254" y="293"/>
                  <a:pt x="254" y="294"/>
                </a:cubicBezTo>
                <a:cubicBezTo>
                  <a:pt x="254" y="303"/>
                  <a:pt x="254" y="303"/>
                  <a:pt x="254" y="303"/>
                </a:cubicBezTo>
                <a:cubicBezTo>
                  <a:pt x="254" y="307"/>
                  <a:pt x="250" y="311"/>
                  <a:pt x="245" y="311"/>
                </a:cubicBezTo>
                <a:cubicBezTo>
                  <a:pt x="242" y="311"/>
                  <a:pt x="242" y="311"/>
                  <a:pt x="242" y="311"/>
                </a:cubicBezTo>
                <a:cubicBezTo>
                  <a:pt x="238" y="311"/>
                  <a:pt x="234" y="307"/>
                  <a:pt x="234" y="303"/>
                </a:cubicBezTo>
                <a:cubicBezTo>
                  <a:pt x="234" y="302"/>
                  <a:pt x="234" y="302"/>
                  <a:pt x="234" y="302"/>
                </a:cubicBezTo>
                <a:cubicBezTo>
                  <a:pt x="234" y="292"/>
                  <a:pt x="234" y="292"/>
                  <a:pt x="234" y="292"/>
                </a:cubicBezTo>
                <a:cubicBezTo>
                  <a:pt x="234" y="280"/>
                  <a:pt x="234" y="280"/>
                  <a:pt x="234" y="280"/>
                </a:cubicBezTo>
                <a:cubicBezTo>
                  <a:pt x="270" y="280"/>
                  <a:pt x="270" y="280"/>
                  <a:pt x="270" y="280"/>
                </a:cubicBezTo>
                <a:cubicBezTo>
                  <a:pt x="270" y="266"/>
                  <a:pt x="270" y="266"/>
                  <a:pt x="270" y="266"/>
                </a:cubicBezTo>
                <a:cubicBezTo>
                  <a:pt x="270" y="256"/>
                  <a:pt x="269" y="247"/>
                  <a:pt x="268" y="241"/>
                </a:cubicBezTo>
                <a:cubicBezTo>
                  <a:pt x="266" y="223"/>
                  <a:pt x="241" y="220"/>
                  <a:pt x="228" y="229"/>
                </a:cubicBezTo>
                <a:cubicBezTo>
                  <a:pt x="224" y="232"/>
                  <a:pt x="221" y="236"/>
                  <a:pt x="220" y="241"/>
                </a:cubicBezTo>
                <a:cubicBezTo>
                  <a:pt x="218" y="246"/>
                  <a:pt x="217" y="253"/>
                  <a:pt x="217" y="262"/>
                </a:cubicBezTo>
                <a:cubicBezTo>
                  <a:pt x="217" y="292"/>
                  <a:pt x="217" y="292"/>
                  <a:pt x="217" y="292"/>
                </a:cubicBezTo>
                <a:cubicBezTo>
                  <a:pt x="217" y="341"/>
                  <a:pt x="277" y="334"/>
                  <a:pt x="270" y="292"/>
                </a:cubicBezTo>
                <a:close/>
                <a:moveTo>
                  <a:pt x="189" y="131"/>
                </a:moveTo>
                <a:cubicBezTo>
                  <a:pt x="190" y="134"/>
                  <a:pt x="192" y="136"/>
                  <a:pt x="194" y="137"/>
                </a:cubicBezTo>
                <a:cubicBezTo>
                  <a:pt x="197" y="139"/>
                  <a:pt x="199" y="140"/>
                  <a:pt x="203" y="140"/>
                </a:cubicBezTo>
                <a:cubicBezTo>
                  <a:pt x="206" y="140"/>
                  <a:pt x="209" y="139"/>
                  <a:pt x="211" y="137"/>
                </a:cubicBezTo>
                <a:cubicBezTo>
                  <a:pt x="213" y="135"/>
                  <a:pt x="215" y="133"/>
                  <a:pt x="217" y="130"/>
                </a:cubicBezTo>
                <a:cubicBezTo>
                  <a:pt x="216" y="138"/>
                  <a:pt x="216" y="138"/>
                  <a:pt x="216" y="138"/>
                </a:cubicBezTo>
                <a:cubicBezTo>
                  <a:pt x="240" y="138"/>
                  <a:pt x="240" y="138"/>
                  <a:pt x="240" y="138"/>
                </a:cubicBezTo>
                <a:cubicBezTo>
                  <a:pt x="240" y="39"/>
                  <a:pt x="240" y="39"/>
                  <a:pt x="240" y="39"/>
                </a:cubicBezTo>
                <a:cubicBezTo>
                  <a:pt x="221" y="39"/>
                  <a:pt x="221" y="39"/>
                  <a:pt x="221" y="39"/>
                </a:cubicBezTo>
                <a:cubicBezTo>
                  <a:pt x="221" y="116"/>
                  <a:pt x="221" y="116"/>
                  <a:pt x="221" y="116"/>
                </a:cubicBezTo>
                <a:cubicBezTo>
                  <a:pt x="221" y="120"/>
                  <a:pt x="218" y="124"/>
                  <a:pt x="214" y="124"/>
                </a:cubicBezTo>
                <a:cubicBezTo>
                  <a:pt x="209" y="124"/>
                  <a:pt x="206" y="120"/>
                  <a:pt x="206" y="116"/>
                </a:cubicBezTo>
                <a:cubicBezTo>
                  <a:pt x="206" y="39"/>
                  <a:pt x="206" y="39"/>
                  <a:pt x="206" y="39"/>
                </a:cubicBezTo>
                <a:cubicBezTo>
                  <a:pt x="187" y="39"/>
                  <a:pt x="187" y="39"/>
                  <a:pt x="187" y="39"/>
                </a:cubicBezTo>
                <a:cubicBezTo>
                  <a:pt x="187" y="106"/>
                  <a:pt x="187" y="106"/>
                  <a:pt x="187" y="106"/>
                </a:cubicBezTo>
                <a:cubicBezTo>
                  <a:pt x="187" y="114"/>
                  <a:pt x="187" y="120"/>
                  <a:pt x="187" y="123"/>
                </a:cubicBezTo>
                <a:cubicBezTo>
                  <a:pt x="188" y="126"/>
                  <a:pt x="188" y="128"/>
                  <a:pt x="189" y="131"/>
                </a:cubicBezTo>
                <a:close/>
                <a:moveTo>
                  <a:pt x="119" y="75"/>
                </a:moveTo>
                <a:cubicBezTo>
                  <a:pt x="119" y="66"/>
                  <a:pt x="120" y="58"/>
                  <a:pt x="121" y="53"/>
                </a:cubicBezTo>
                <a:cubicBezTo>
                  <a:pt x="123" y="48"/>
                  <a:pt x="126" y="43"/>
                  <a:pt x="130" y="40"/>
                </a:cubicBezTo>
                <a:cubicBezTo>
                  <a:pt x="134" y="37"/>
                  <a:pt x="139" y="35"/>
                  <a:pt x="146" y="35"/>
                </a:cubicBezTo>
                <a:cubicBezTo>
                  <a:pt x="151" y="35"/>
                  <a:pt x="156" y="36"/>
                  <a:pt x="159" y="38"/>
                </a:cubicBezTo>
                <a:cubicBezTo>
                  <a:pt x="163" y="40"/>
                  <a:pt x="166" y="43"/>
                  <a:pt x="168" y="46"/>
                </a:cubicBezTo>
                <a:cubicBezTo>
                  <a:pt x="170" y="50"/>
                  <a:pt x="172" y="53"/>
                  <a:pt x="173" y="57"/>
                </a:cubicBezTo>
                <a:cubicBezTo>
                  <a:pt x="173" y="60"/>
                  <a:pt x="174" y="66"/>
                  <a:pt x="174" y="73"/>
                </a:cubicBezTo>
                <a:cubicBezTo>
                  <a:pt x="174" y="98"/>
                  <a:pt x="174" y="98"/>
                  <a:pt x="174" y="98"/>
                </a:cubicBezTo>
                <a:cubicBezTo>
                  <a:pt x="174" y="107"/>
                  <a:pt x="173" y="114"/>
                  <a:pt x="173" y="118"/>
                </a:cubicBezTo>
                <a:cubicBezTo>
                  <a:pt x="172" y="122"/>
                  <a:pt x="170" y="126"/>
                  <a:pt x="168" y="130"/>
                </a:cubicBezTo>
                <a:cubicBezTo>
                  <a:pt x="166" y="134"/>
                  <a:pt x="163" y="137"/>
                  <a:pt x="159" y="138"/>
                </a:cubicBezTo>
                <a:cubicBezTo>
                  <a:pt x="155" y="140"/>
                  <a:pt x="151" y="141"/>
                  <a:pt x="147" y="141"/>
                </a:cubicBezTo>
                <a:cubicBezTo>
                  <a:pt x="141" y="141"/>
                  <a:pt x="137" y="140"/>
                  <a:pt x="133" y="139"/>
                </a:cubicBezTo>
                <a:cubicBezTo>
                  <a:pt x="129" y="137"/>
                  <a:pt x="127" y="135"/>
                  <a:pt x="125" y="132"/>
                </a:cubicBezTo>
                <a:cubicBezTo>
                  <a:pt x="122" y="129"/>
                  <a:pt x="121" y="125"/>
                  <a:pt x="120" y="121"/>
                </a:cubicBezTo>
                <a:cubicBezTo>
                  <a:pt x="119" y="116"/>
                  <a:pt x="119" y="110"/>
                  <a:pt x="119" y="101"/>
                </a:cubicBezTo>
                <a:lnTo>
                  <a:pt x="119" y="75"/>
                </a:lnTo>
                <a:close/>
                <a:moveTo>
                  <a:pt x="137" y="114"/>
                </a:moveTo>
                <a:cubicBezTo>
                  <a:pt x="137" y="120"/>
                  <a:pt x="141" y="125"/>
                  <a:pt x="146" y="125"/>
                </a:cubicBezTo>
                <a:cubicBezTo>
                  <a:pt x="151" y="125"/>
                  <a:pt x="156" y="120"/>
                  <a:pt x="156" y="114"/>
                </a:cubicBezTo>
                <a:cubicBezTo>
                  <a:pt x="156" y="62"/>
                  <a:pt x="156" y="62"/>
                  <a:pt x="156" y="62"/>
                </a:cubicBezTo>
                <a:cubicBezTo>
                  <a:pt x="156" y="56"/>
                  <a:pt x="151" y="52"/>
                  <a:pt x="146" y="52"/>
                </a:cubicBezTo>
                <a:cubicBezTo>
                  <a:pt x="141" y="52"/>
                  <a:pt x="137" y="56"/>
                  <a:pt x="137" y="62"/>
                </a:cubicBezTo>
                <a:lnTo>
                  <a:pt x="137" y="114"/>
                </a:lnTo>
                <a:close/>
                <a:moveTo>
                  <a:pt x="73" y="141"/>
                </a:moveTo>
                <a:cubicBezTo>
                  <a:pt x="95" y="141"/>
                  <a:pt x="95" y="141"/>
                  <a:pt x="95" y="141"/>
                </a:cubicBezTo>
                <a:cubicBezTo>
                  <a:pt x="95" y="65"/>
                  <a:pt x="95" y="65"/>
                  <a:pt x="95" y="65"/>
                </a:cubicBezTo>
                <a:cubicBezTo>
                  <a:pt x="121" y="0"/>
                  <a:pt x="121" y="0"/>
                  <a:pt x="121" y="0"/>
                </a:cubicBezTo>
                <a:cubicBezTo>
                  <a:pt x="97" y="0"/>
                  <a:pt x="97" y="0"/>
                  <a:pt x="97" y="0"/>
                </a:cubicBezTo>
                <a:cubicBezTo>
                  <a:pt x="83" y="48"/>
                  <a:pt x="83" y="48"/>
                  <a:pt x="83" y="48"/>
                </a:cubicBezTo>
                <a:cubicBezTo>
                  <a:pt x="69" y="0"/>
                  <a:pt x="69" y="0"/>
                  <a:pt x="69" y="0"/>
                </a:cubicBezTo>
                <a:cubicBezTo>
                  <a:pt x="45" y="0"/>
                  <a:pt x="45" y="0"/>
                  <a:pt x="45" y="0"/>
                </a:cubicBezTo>
                <a:cubicBezTo>
                  <a:pt x="73" y="65"/>
                  <a:pt x="73" y="65"/>
                  <a:pt x="73" y="65"/>
                </a:cubicBezTo>
                <a:lnTo>
                  <a:pt x="73" y="141"/>
                </a:lnTo>
                <a:close/>
              </a:path>
            </a:pathLst>
          </a:custGeom>
          <a:solidFill>
            <a:schemeClr val="bg1"/>
          </a:solidFill>
          <a:ln>
            <a:noFill/>
          </a:ln>
        </p:spPr>
        <p:txBody>
          <a:bodyPr vert="horz" wrap="square" lIns="68567" tIns="34283" rIns="68567" bIns="34283" numCol="1" anchor="t" anchorCtr="0" compatLnSpc="1">
            <a:prstTxWarp prst="textNoShape">
              <a:avLst/>
            </a:prstTxWarp>
          </a:bodyPr>
          <a:lstStyle/>
          <a:p>
            <a:endParaRPr lang="id-ID" sz="700">
              <a:latin typeface="微软雅黑" panose="020B0503020204020204" pitchFamily="34" charset="-122"/>
              <a:ea typeface="微软雅黑" panose="020B0503020204020204" pitchFamily="34" charset="-122"/>
            </a:endParaRPr>
          </a:p>
        </p:txBody>
      </p:sp>
      <p:sp>
        <p:nvSpPr>
          <p:cNvPr id="41" name="Freeform 46"/>
          <p:cNvSpPr>
            <a:spLocks/>
          </p:cNvSpPr>
          <p:nvPr/>
        </p:nvSpPr>
        <p:spPr bwMode="auto">
          <a:xfrm>
            <a:off x="6818792" y="2894822"/>
            <a:ext cx="115521" cy="115552"/>
          </a:xfrm>
          <a:custGeom>
            <a:avLst/>
            <a:gdLst>
              <a:gd name="T0" fmla="*/ 360 w 360"/>
              <a:gd name="T1" fmla="*/ 60 h 360"/>
              <a:gd name="T2" fmla="*/ 300 w 360"/>
              <a:gd name="T3" fmla="*/ 0 h 360"/>
              <a:gd name="T4" fmla="*/ 60 w 360"/>
              <a:gd name="T5" fmla="*/ 0 h 360"/>
              <a:gd name="T6" fmla="*/ 0 w 360"/>
              <a:gd name="T7" fmla="*/ 60 h 360"/>
              <a:gd name="T8" fmla="*/ 0 w 360"/>
              <a:gd name="T9" fmla="*/ 300 h 360"/>
              <a:gd name="T10" fmla="*/ 60 w 360"/>
              <a:gd name="T11" fmla="*/ 360 h 360"/>
              <a:gd name="T12" fmla="*/ 180 w 360"/>
              <a:gd name="T13" fmla="*/ 360 h 360"/>
              <a:gd name="T14" fmla="*/ 180 w 360"/>
              <a:gd name="T15" fmla="*/ 224 h 360"/>
              <a:gd name="T16" fmla="*/ 136 w 360"/>
              <a:gd name="T17" fmla="*/ 224 h 360"/>
              <a:gd name="T18" fmla="*/ 136 w 360"/>
              <a:gd name="T19" fmla="*/ 164 h 360"/>
              <a:gd name="T20" fmla="*/ 180 w 360"/>
              <a:gd name="T21" fmla="*/ 164 h 360"/>
              <a:gd name="T22" fmla="*/ 180 w 360"/>
              <a:gd name="T23" fmla="*/ 141 h 360"/>
              <a:gd name="T24" fmla="*/ 248 w 360"/>
              <a:gd name="T25" fmla="*/ 64 h 360"/>
              <a:gd name="T26" fmla="*/ 296 w 360"/>
              <a:gd name="T27" fmla="*/ 64 h 360"/>
              <a:gd name="T28" fmla="*/ 296 w 360"/>
              <a:gd name="T29" fmla="*/ 124 h 360"/>
              <a:gd name="T30" fmla="*/ 248 w 360"/>
              <a:gd name="T31" fmla="*/ 124 h 360"/>
              <a:gd name="T32" fmla="*/ 236 w 360"/>
              <a:gd name="T33" fmla="*/ 140 h 360"/>
              <a:gd name="T34" fmla="*/ 236 w 360"/>
              <a:gd name="T35" fmla="*/ 164 h 360"/>
              <a:gd name="T36" fmla="*/ 296 w 360"/>
              <a:gd name="T37" fmla="*/ 164 h 360"/>
              <a:gd name="T38" fmla="*/ 296 w 360"/>
              <a:gd name="T39" fmla="*/ 224 h 360"/>
              <a:gd name="T40" fmla="*/ 236 w 360"/>
              <a:gd name="T41" fmla="*/ 224 h 360"/>
              <a:gd name="T42" fmla="*/ 236 w 360"/>
              <a:gd name="T43" fmla="*/ 360 h 360"/>
              <a:gd name="T44" fmla="*/ 300 w 360"/>
              <a:gd name="T45" fmla="*/ 360 h 360"/>
              <a:gd name="T46" fmla="*/ 360 w 360"/>
              <a:gd name="T47" fmla="*/ 300 h 360"/>
              <a:gd name="T48" fmla="*/ 360 w 360"/>
              <a:gd name="T4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 h="360">
                <a:moveTo>
                  <a:pt x="360" y="60"/>
                </a:moveTo>
                <a:cubicBezTo>
                  <a:pt x="360" y="29"/>
                  <a:pt x="332" y="0"/>
                  <a:pt x="300" y="0"/>
                </a:cubicBezTo>
                <a:cubicBezTo>
                  <a:pt x="60" y="0"/>
                  <a:pt x="60" y="0"/>
                  <a:pt x="60" y="0"/>
                </a:cubicBezTo>
                <a:cubicBezTo>
                  <a:pt x="28" y="0"/>
                  <a:pt x="0" y="29"/>
                  <a:pt x="0" y="60"/>
                </a:cubicBezTo>
                <a:cubicBezTo>
                  <a:pt x="0" y="300"/>
                  <a:pt x="0" y="300"/>
                  <a:pt x="0" y="300"/>
                </a:cubicBezTo>
                <a:cubicBezTo>
                  <a:pt x="0" y="332"/>
                  <a:pt x="28" y="360"/>
                  <a:pt x="60" y="360"/>
                </a:cubicBezTo>
                <a:cubicBezTo>
                  <a:pt x="180" y="360"/>
                  <a:pt x="180" y="360"/>
                  <a:pt x="180" y="360"/>
                </a:cubicBezTo>
                <a:cubicBezTo>
                  <a:pt x="180" y="224"/>
                  <a:pt x="180" y="224"/>
                  <a:pt x="180" y="224"/>
                </a:cubicBezTo>
                <a:cubicBezTo>
                  <a:pt x="136" y="224"/>
                  <a:pt x="136" y="224"/>
                  <a:pt x="136" y="224"/>
                </a:cubicBezTo>
                <a:cubicBezTo>
                  <a:pt x="136" y="164"/>
                  <a:pt x="136" y="164"/>
                  <a:pt x="136" y="164"/>
                </a:cubicBezTo>
                <a:cubicBezTo>
                  <a:pt x="180" y="164"/>
                  <a:pt x="180" y="164"/>
                  <a:pt x="180" y="164"/>
                </a:cubicBezTo>
                <a:cubicBezTo>
                  <a:pt x="180" y="141"/>
                  <a:pt x="180" y="141"/>
                  <a:pt x="180" y="141"/>
                </a:cubicBezTo>
                <a:cubicBezTo>
                  <a:pt x="180" y="100"/>
                  <a:pt x="210" y="64"/>
                  <a:pt x="248" y="64"/>
                </a:cubicBezTo>
                <a:cubicBezTo>
                  <a:pt x="296" y="64"/>
                  <a:pt x="296" y="64"/>
                  <a:pt x="296" y="64"/>
                </a:cubicBezTo>
                <a:cubicBezTo>
                  <a:pt x="296" y="124"/>
                  <a:pt x="296" y="124"/>
                  <a:pt x="296" y="124"/>
                </a:cubicBezTo>
                <a:cubicBezTo>
                  <a:pt x="248" y="124"/>
                  <a:pt x="248" y="124"/>
                  <a:pt x="248" y="124"/>
                </a:cubicBezTo>
                <a:cubicBezTo>
                  <a:pt x="242" y="124"/>
                  <a:pt x="236" y="131"/>
                  <a:pt x="236" y="140"/>
                </a:cubicBezTo>
                <a:cubicBezTo>
                  <a:pt x="236" y="164"/>
                  <a:pt x="236" y="164"/>
                  <a:pt x="236" y="164"/>
                </a:cubicBezTo>
                <a:cubicBezTo>
                  <a:pt x="296" y="164"/>
                  <a:pt x="296" y="164"/>
                  <a:pt x="296" y="164"/>
                </a:cubicBezTo>
                <a:cubicBezTo>
                  <a:pt x="296" y="224"/>
                  <a:pt x="296" y="224"/>
                  <a:pt x="296" y="224"/>
                </a:cubicBezTo>
                <a:cubicBezTo>
                  <a:pt x="236" y="224"/>
                  <a:pt x="236" y="224"/>
                  <a:pt x="236" y="224"/>
                </a:cubicBezTo>
                <a:cubicBezTo>
                  <a:pt x="236" y="360"/>
                  <a:pt x="236" y="360"/>
                  <a:pt x="236" y="360"/>
                </a:cubicBezTo>
                <a:cubicBezTo>
                  <a:pt x="300" y="360"/>
                  <a:pt x="300" y="360"/>
                  <a:pt x="300" y="360"/>
                </a:cubicBezTo>
                <a:cubicBezTo>
                  <a:pt x="332" y="360"/>
                  <a:pt x="360" y="332"/>
                  <a:pt x="360" y="300"/>
                </a:cubicBezTo>
                <a:lnTo>
                  <a:pt x="360" y="60"/>
                </a:lnTo>
                <a:close/>
              </a:path>
            </a:pathLst>
          </a:custGeom>
          <a:solidFill>
            <a:schemeClr val="bg1"/>
          </a:solidFill>
          <a:ln>
            <a:noFill/>
          </a:ln>
        </p:spPr>
        <p:txBody>
          <a:bodyPr vert="horz" wrap="square" lIns="68567" tIns="34283" rIns="68567" bIns="34283" numCol="1" anchor="t" anchorCtr="0" compatLnSpc="1">
            <a:prstTxWarp prst="textNoShape">
              <a:avLst/>
            </a:prstTxWarp>
          </a:bodyPr>
          <a:lstStyle/>
          <a:p>
            <a:endParaRPr lang="id-ID" sz="700">
              <a:latin typeface="微软雅黑" panose="020B0503020204020204" pitchFamily="34" charset="-122"/>
              <a:ea typeface="微软雅黑" panose="020B0503020204020204" pitchFamily="34" charset="-122"/>
            </a:endParaRPr>
          </a:p>
        </p:txBody>
      </p:sp>
      <p:sp>
        <p:nvSpPr>
          <p:cNvPr id="42" name="Freeform 63"/>
          <p:cNvSpPr>
            <a:spLocks/>
          </p:cNvSpPr>
          <p:nvPr/>
        </p:nvSpPr>
        <p:spPr bwMode="auto">
          <a:xfrm>
            <a:off x="7395517" y="2901871"/>
            <a:ext cx="123308" cy="101453"/>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3" name="TextBox 42"/>
          <p:cNvSpPr txBox="1"/>
          <p:nvPr/>
        </p:nvSpPr>
        <p:spPr>
          <a:xfrm>
            <a:off x="6876367"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44" name="TextBox 43"/>
          <p:cNvSpPr txBox="1"/>
          <p:nvPr/>
        </p:nvSpPr>
        <p:spPr>
          <a:xfrm>
            <a:off x="7466925"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
        <p:nvSpPr>
          <p:cNvPr id="45" name="TextBox 44"/>
          <p:cNvSpPr txBox="1"/>
          <p:nvPr/>
        </p:nvSpPr>
        <p:spPr>
          <a:xfrm>
            <a:off x="8008420" y="2866035"/>
            <a:ext cx="313227" cy="176972"/>
          </a:xfrm>
          <a:prstGeom prst="rect">
            <a:avLst/>
          </a:prstGeom>
          <a:noFill/>
        </p:spPr>
        <p:txBody>
          <a:bodyPr wrap="none" lIns="68580" tIns="34290" rIns="68580" bIns="34290" rtlCol="0">
            <a:spAutoFit/>
          </a:bodyPr>
          <a:lstStyle/>
          <a:p>
            <a:r>
              <a:rPr lang="en-US" sz="700" b="1">
                <a:solidFill>
                  <a:schemeClr val="bg1"/>
                </a:solidFill>
                <a:latin typeface="微软雅黑" panose="020B0503020204020204" pitchFamily="34" charset="-122"/>
                <a:ea typeface="微软雅黑" panose="020B0503020204020204" pitchFamily="34" charset="-122"/>
              </a:rPr>
              <a:t>10K</a:t>
            </a:r>
          </a:p>
        </p:txBody>
      </p:sp>
    </p:spTree>
    <p:extLst>
      <p:ext uri="{BB962C8B-B14F-4D97-AF65-F5344CB8AC3E}">
        <p14:creationId xmlns:p14="http://schemas.microsoft.com/office/powerpoint/2010/main" val="140235167"/>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ppt_x"/>
                                          </p:val>
                                        </p:tav>
                                        <p:tav tm="100000">
                                          <p:val>
                                            <p:strVal val="#ppt_x"/>
                                          </p:val>
                                        </p:tav>
                                      </p:tavLst>
                                    </p:anim>
                                    <p:anim calcmode="lin" valueType="num">
                                      <p:cBhvr additive="base">
                                        <p:cTn id="50" dur="500" fill="hold"/>
                                        <p:tgtEl>
                                          <p:spTgt spid="2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ppt_x"/>
                                          </p:val>
                                        </p:tav>
                                        <p:tav tm="100000">
                                          <p:val>
                                            <p:strVal val="#ppt_x"/>
                                          </p:val>
                                        </p:tav>
                                      </p:tavLst>
                                    </p:anim>
                                    <p:anim calcmode="lin" valueType="num">
                                      <p:cBhvr additive="base">
                                        <p:cTn id="5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500" fill="hold"/>
                                        <p:tgtEl>
                                          <p:spTgt spid="7"/>
                                        </p:tgtEl>
                                        <p:attrNameLst>
                                          <p:attrName>ppt_x</p:attrName>
                                        </p:attrNameLst>
                                      </p:cBhvr>
                                      <p:tavLst>
                                        <p:tav tm="0">
                                          <p:val>
                                            <p:strVal val="#ppt_x"/>
                                          </p:val>
                                        </p:tav>
                                        <p:tav tm="100000">
                                          <p:val>
                                            <p:strVal val="#ppt_x"/>
                                          </p:val>
                                        </p:tav>
                                      </p:tavLst>
                                    </p:anim>
                                    <p:anim calcmode="lin" valueType="num">
                                      <p:cBhvr additive="base">
                                        <p:cTn id="60" dur="500" fill="hold"/>
                                        <p:tgtEl>
                                          <p:spTgt spid="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ppt_x"/>
                                          </p:val>
                                        </p:tav>
                                        <p:tav tm="100000">
                                          <p:val>
                                            <p:strVal val="#ppt_x"/>
                                          </p:val>
                                        </p:tav>
                                      </p:tavLst>
                                    </p:anim>
                                    <p:anim calcmode="lin" valueType="num">
                                      <p:cBhvr additive="base">
                                        <p:cTn id="64" dur="500" fill="hold"/>
                                        <p:tgtEl>
                                          <p:spTgt spid="1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ppt_x"/>
                                          </p:val>
                                        </p:tav>
                                        <p:tav tm="100000">
                                          <p:val>
                                            <p:strVal val="#ppt_x"/>
                                          </p:val>
                                        </p:tav>
                                      </p:tavLst>
                                    </p:anim>
                                    <p:anim calcmode="lin" valueType="num">
                                      <p:cBhvr additive="base">
                                        <p:cTn id="68" dur="500" fill="hold"/>
                                        <p:tgtEl>
                                          <p:spTgt spid="1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fill="hold"/>
                                        <p:tgtEl>
                                          <p:spTgt spid="28"/>
                                        </p:tgtEl>
                                        <p:attrNameLst>
                                          <p:attrName>ppt_x</p:attrName>
                                        </p:attrNameLst>
                                      </p:cBhvr>
                                      <p:tavLst>
                                        <p:tav tm="0">
                                          <p:val>
                                            <p:strVal val="#ppt_x"/>
                                          </p:val>
                                        </p:tav>
                                        <p:tav tm="100000">
                                          <p:val>
                                            <p:strVal val="#ppt_x"/>
                                          </p:val>
                                        </p:tav>
                                      </p:tavLst>
                                    </p:anim>
                                    <p:anim calcmode="lin" valueType="num">
                                      <p:cBhvr additive="base">
                                        <p:cTn id="76" dur="500" fill="hold"/>
                                        <p:tgtEl>
                                          <p:spTgt spid="2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ppt_x"/>
                                          </p:val>
                                        </p:tav>
                                        <p:tav tm="100000">
                                          <p:val>
                                            <p:strVal val="#ppt_x"/>
                                          </p:val>
                                        </p:tav>
                                      </p:tavLst>
                                    </p:anim>
                                    <p:anim calcmode="lin" valueType="num">
                                      <p:cBhvr additive="base">
                                        <p:cTn id="80" dur="500" fill="hold"/>
                                        <p:tgtEl>
                                          <p:spTgt spid="29"/>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500" fill="hold"/>
                                        <p:tgtEl>
                                          <p:spTgt spid="30"/>
                                        </p:tgtEl>
                                        <p:attrNameLst>
                                          <p:attrName>ppt_x</p:attrName>
                                        </p:attrNameLst>
                                      </p:cBhvr>
                                      <p:tavLst>
                                        <p:tav tm="0">
                                          <p:val>
                                            <p:strVal val="#ppt_x"/>
                                          </p:val>
                                        </p:tav>
                                        <p:tav tm="100000">
                                          <p:val>
                                            <p:strVal val="#ppt_x"/>
                                          </p:val>
                                        </p:tav>
                                      </p:tavLst>
                                    </p:anim>
                                    <p:anim calcmode="lin" valueType="num">
                                      <p:cBhvr additive="base">
                                        <p:cTn id="84" dur="500" fill="hold"/>
                                        <p:tgtEl>
                                          <p:spTgt spid="30"/>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additive="base">
                                        <p:cTn id="87" dur="500" fill="hold"/>
                                        <p:tgtEl>
                                          <p:spTgt spid="31"/>
                                        </p:tgtEl>
                                        <p:attrNameLst>
                                          <p:attrName>ppt_x</p:attrName>
                                        </p:attrNameLst>
                                      </p:cBhvr>
                                      <p:tavLst>
                                        <p:tav tm="0">
                                          <p:val>
                                            <p:strVal val="#ppt_x"/>
                                          </p:val>
                                        </p:tav>
                                        <p:tav tm="100000">
                                          <p:val>
                                            <p:strVal val="#ppt_x"/>
                                          </p:val>
                                        </p:tav>
                                      </p:tavLst>
                                    </p:anim>
                                    <p:anim calcmode="lin" valueType="num">
                                      <p:cBhvr additive="base">
                                        <p:cTn id="88" dur="500" fill="hold"/>
                                        <p:tgtEl>
                                          <p:spTgt spid="31"/>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ppt_x"/>
                                          </p:val>
                                        </p:tav>
                                        <p:tav tm="100000">
                                          <p:val>
                                            <p:strVal val="#ppt_x"/>
                                          </p:val>
                                        </p:tav>
                                      </p:tavLst>
                                    </p:anim>
                                    <p:anim calcmode="lin" valueType="num">
                                      <p:cBhvr additive="base">
                                        <p:cTn id="92" dur="500" fill="hold"/>
                                        <p:tgtEl>
                                          <p:spTgt spid="32"/>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3"/>
                                        </p:tgtEl>
                                        <p:attrNameLst>
                                          <p:attrName>style.visibility</p:attrName>
                                        </p:attrNameLst>
                                      </p:cBhvr>
                                      <p:to>
                                        <p:strVal val="visible"/>
                                      </p:to>
                                    </p:set>
                                    <p:anim calcmode="lin" valueType="num">
                                      <p:cBhvr additive="base">
                                        <p:cTn id="95" dur="500" fill="hold"/>
                                        <p:tgtEl>
                                          <p:spTgt spid="33"/>
                                        </p:tgtEl>
                                        <p:attrNameLst>
                                          <p:attrName>ppt_x</p:attrName>
                                        </p:attrNameLst>
                                      </p:cBhvr>
                                      <p:tavLst>
                                        <p:tav tm="0">
                                          <p:val>
                                            <p:strVal val="#ppt_x"/>
                                          </p:val>
                                        </p:tav>
                                        <p:tav tm="100000">
                                          <p:val>
                                            <p:strVal val="#ppt_x"/>
                                          </p:val>
                                        </p:tav>
                                      </p:tavLst>
                                    </p:anim>
                                    <p:anim calcmode="lin" valueType="num">
                                      <p:cBhvr additive="base">
                                        <p:cTn id="9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8"/>
                                        </p:tgtEl>
                                        <p:attrNameLst>
                                          <p:attrName>style.visibility</p:attrName>
                                        </p:attrNameLst>
                                      </p:cBhvr>
                                      <p:to>
                                        <p:strVal val="visible"/>
                                      </p:to>
                                    </p:set>
                                    <p:anim calcmode="lin" valueType="num">
                                      <p:cBhvr additive="base">
                                        <p:cTn id="101" dur="500" fill="hold"/>
                                        <p:tgtEl>
                                          <p:spTgt spid="8"/>
                                        </p:tgtEl>
                                        <p:attrNameLst>
                                          <p:attrName>ppt_x</p:attrName>
                                        </p:attrNameLst>
                                      </p:cBhvr>
                                      <p:tavLst>
                                        <p:tav tm="0">
                                          <p:val>
                                            <p:strVal val="#ppt_x"/>
                                          </p:val>
                                        </p:tav>
                                        <p:tav tm="100000">
                                          <p:val>
                                            <p:strVal val="#ppt_x"/>
                                          </p:val>
                                        </p:tav>
                                      </p:tavLst>
                                    </p:anim>
                                    <p:anim calcmode="lin" valueType="num">
                                      <p:cBhvr additive="base">
                                        <p:cTn id="102" dur="500" fill="hold"/>
                                        <p:tgtEl>
                                          <p:spTgt spid="8"/>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16"/>
                                        </p:tgtEl>
                                        <p:attrNameLst>
                                          <p:attrName>style.visibility</p:attrName>
                                        </p:attrNameLst>
                                      </p:cBhvr>
                                      <p:to>
                                        <p:strVal val="visible"/>
                                      </p:to>
                                    </p:set>
                                    <p:anim calcmode="lin" valueType="num">
                                      <p:cBhvr additive="base">
                                        <p:cTn id="105" dur="500" fill="hold"/>
                                        <p:tgtEl>
                                          <p:spTgt spid="16"/>
                                        </p:tgtEl>
                                        <p:attrNameLst>
                                          <p:attrName>ppt_x</p:attrName>
                                        </p:attrNameLst>
                                      </p:cBhvr>
                                      <p:tavLst>
                                        <p:tav tm="0">
                                          <p:val>
                                            <p:strVal val="#ppt_x"/>
                                          </p:val>
                                        </p:tav>
                                        <p:tav tm="100000">
                                          <p:val>
                                            <p:strVal val="#ppt_x"/>
                                          </p:val>
                                        </p:tav>
                                      </p:tavLst>
                                    </p:anim>
                                    <p:anim calcmode="lin" valueType="num">
                                      <p:cBhvr additive="base">
                                        <p:cTn id="106" dur="500" fill="hold"/>
                                        <p:tgtEl>
                                          <p:spTgt spid="16"/>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 calcmode="lin" valueType="num">
                                      <p:cBhvr additive="base">
                                        <p:cTn id="109" dur="500" fill="hold"/>
                                        <p:tgtEl>
                                          <p:spTgt spid="17"/>
                                        </p:tgtEl>
                                        <p:attrNameLst>
                                          <p:attrName>ppt_x</p:attrName>
                                        </p:attrNameLst>
                                      </p:cBhvr>
                                      <p:tavLst>
                                        <p:tav tm="0">
                                          <p:val>
                                            <p:strVal val="#ppt_x"/>
                                          </p:val>
                                        </p:tav>
                                        <p:tav tm="100000">
                                          <p:val>
                                            <p:strVal val="#ppt_x"/>
                                          </p:val>
                                        </p:tav>
                                      </p:tavLst>
                                    </p:anim>
                                    <p:anim calcmode="lin" valueType="num">
                                      <p:cBhvr additive="base">
                                        <p:cTn id="110" dur="500" fill="hold"/>
                                        <p:tgtEl>
                                          <p:spTgt spid="17"/>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18"/>
                                        </p:tgtEl>
                                        <p:attrNameLst>
                                          <p:attrName>style.visibility</p:attrName>
                                        </p:attrNameLst>
                                      </p:cBhvr>
                                      <p:to>
                                        <p:strVal val="visible"/>
                                      </p:to>
                                    </p:set>
                                    <p:anim calcmode="lin" valueType="num">
                                      <p:cBhvr additive="base">
                                        <p:cTn id="113" dur="500" fill="hold"/>
                                        <p:tgtEl>
                                          <p:spTgt spid="18"/>
                                        </p:tgtEl>
                                        <p:attrNameLst>
                                          <p:attrName>ppt_x</p:attrName>
                                        </p:attrNameLst>
                                      </p:cBhvr>
                                      <p:tavLst>
                                        <p:tav tm="0">
                                          <p:val>
                                            <p:strVal val="#ppt_x"/>
                                          </p:val>
                                        </p:tav>
                                        <p:tav tm="100000">
                                          <p:val>
                                            <p:strVal val="#ppt_x"/>
                                          </p:val>
                                        </p:tav>
                                      </p:tavLst>
                                    </p:anim>
                                    <p:anim calcmode="lin" valueType="num">
                                      <p:cBhvr additive="base">
                                        <p:cTn id="114" dur="500" fill="hold"/>
                                        <p:tgtEl>
                                          <p:spTgt spid="18"/>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4"/>
                                        </p:tgtEl>
                                        <p:attrNameLst>
                                          <p:attrName>style.visibility</p:attrName>
                                        </p:attrNameLst>
                                      </p:cBhvr>
                                      <p:to>
                                        <p:strVal val="visible"/>
                                      </p:to>
                                    </p:set>
                                    <p:anim calcmode="lin" valueType="num">
                                      <p:cBhvr additive="base">
                                        <p:cTn id="117" dur="500" fill="hold"/>
                                        <p:tgtEl>
                                          <p:spTgt spid="34"/>
                                        </p:tgtEl>
                                        <p:attrNameLst>
                                          <p:attrName>ppt_x</p:attrName>
                                        </p:attrNameLst>
                                      </p:cBhvr>
                                      <p:tavLst>
                                        <p:tav tm="0">
                                          <p:val>
                                            <p:strVal val="#ppt_x"/>
                                          </p:val>
                                        </p:tav>
                                        <p:tav tm="100000">
                                          <p:val>
                                            <p:strVal val="#ppt_x"/>
                                          </p:val>
                                        </p:tav>
                                      </p:tavLst>
                                    </p:anim>
                                    <p:anim calcmode="lin" valueType="num">
                                      <p:cBhvr additive="base">
                                        <p:cTn id="118" dur="500" fill="hold"/>
                                        <p:tgtEl>
                                          <p:spTgt spid="34"/>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5"/>
                                        </p:tgtEl>
                                        <p:attrNameLst>
                                          <p:attrName>style.visibility</p:attrName>
                                        </p:attrNameLst>
                                      </p:cBhvr>
                                      <p:to>
                                        <p:strVal val="visible"/>
                                      </p:to>
                                    </p:set>
                                    <p:anim calcmode="lin" valueType="num">
                                      <p:cBhvr additive="base">
                                        <p:cTn id="121" dur="500" fill="hold"/>
                                        <p:tgtEl>
                                          <p:spTgt spid="35"/>
                                        </p:tgtEl>
                                        <p:attrNameLst>
                                          <p:attrName>ppt_x</p:attrName>
                                        </p:attrNameLst>
                                      </p:cBhvr>
                                      <p:tavLst>
                                        <p:tav tm="0">
                                          <p:val>
                                            <p:strVal val="#ppt_x"/>
                                          </p:val>
                                        </p:tav>
                                        <p:tav tm="100000">
                                          <p:val>
                                            <p:strVal val="#ppt_x"/>
                                          </p:val>
                                        </p:tav>
                                      </p:tavLst>
                                    </p:anim>
                                    <p:anim calcmode="lin" valueType="num">
                                      <p:cBhvr additive="base">
                                        <p:cTn id="122" dur="500" fill="hold"/>
                                        <p:tgtEl>
                                          <p:spTgt spid="35"/>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36"/>
                                        </p:tgtEl>
                                        <p:attrNameLst>
                                          <p:attrName>style.visibility</p:attrName>
                                        </p:attrNameLst>
                                      </p:cBhvr>
                                      <p:to>
                                        <p:strVal val="visible"/>
                                      </p:to>
                                    </p:set>
                                    <p:anim calcmode="lin" valueType="num">
                                      <p:cBhvr additive="base">
                                        <p:cTn id="125" dur="500" fill="hold"/>
                                        <p:tgtEl>
                                          <p:spTgt spid="36"/>
                                        </p:tgtEl>
                                        <p:attrNameLst>
                                          <p:attrName>ppt_x</p:attrName>
                                        </p:attrNameLst>
                                      </p:cBhvr>
                                      <p:tavLst>
                                        <p:tav tm="0">
                                          <p:val>
                                            <p:strVal val="#ppt_x"/>
                                          </p:val>
                                        </p:tav>
                                        <p:tav tm="100000">
                                          <p:val>
                                            <p:strVal val="#ppt_x"/>
                                          </p:val>
                                        </p:tav>
                                      </p:tavLst>
                                    </p:anim>
                                    <p:anim calcmode="lin" valueType="num">
                                      <p:cBhvr additive="base">
                                        <p:cTn id="126" dur="500" fill="hold"/>
                                        <p:tgtEl>
                                          <p:spTgt spid="36"/>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37"/>
                                        </p:tgtEl>
                                        <p:attrNameLst>
                                          <p:attrName>style.visibility</p:attrName>
                                        </p:attrNameLst>
                                      </p:cBhvr>
                                      <p:to>
                                        <p:strVal val="visible"/>
                                      </p:to>
                                    </p:set>
                                    <p:anim calcmode="lin" valueType="num">
                                      <p:cBhvr additive="base">
                                        <p:cTn id="129" dur="500" fill="hold"/>
                                        <p:tgtEl>
                                          <p:spTgt spid="37"/>
                                        </p:tgtEl>
                                        <p:attrNameLst>
                                          <p:attrName>ppt_x</p:attrName>
                                        </p:attrNameLst>
                                      </p:cBhvr>
                                      <p:tavLst>
                                        <p:tav tm="0">
                                          <p:val>
                                            <p:strVal val="#ppt_x"/>
                                          </p:val>
                                        </p:tav>
                                        <p:tav tm="100000">
                                          <p:val>
                                            <p:strVal val="#ppt_x"/>
                                          </p:val>
                                        </p:tav>
                                      </p:tavLst>
                                    </p:anim>
                                    <p:anim calcmode="lin" valueType="num">
                                      <p:cBhvr additive="base">
                                        <p:cTn id="130" dur="500" fill="hold"/>
                                        <p:tgtEl>
                                          <p:spTgt spid="37"/>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38"/>
                                        </p:tgtEl>
                                        <p:attrNameLst>
                                          <p:attrName>style.visibility</p:attrName>
                                        </p:attrNameLst>
                                      </p:cBhvr>
                                      <p:to>
                                        <p:strVal val="visible"/>
                                      </p:to>
                                    </p:set>
                                    <p:anim calcmode="lin" valueType="num">
                                      <p:cBhvr additive="base">
                                        <p:cTn id="133" dur="500" fill="hold"/>
                                        <p:tgtEl>
                                          <p:spTgt spid="38"/>
                                        </p:tgtEl>
                                        <p:attrNameLst>
                                          <p:attrName>ppt_x</p:attrName>
                                        </p:attrNameLst>
                                      </p:cBhvr>
                                      <p:tavLst>
                                        <p:tav tm="0">
                                          <p:val>
                                            <p:strVal val="#ppt_x"/>
                                          </p:val>
                                        </p:tav>
                                        <p:tav tm="100000">
                                          <p:val>
                                            <p:strVal val="#ppt_x"/>
                                          </p:val>
                                        </p:tav>
                                      </p:tavLst>
                                    </p:anim>
                                    <p:anim calcmode="lin" valueType="num">
                                      <p:cBhvr additive="base">
                                        <p:cTn id="134" dur="500" fill="hold"/>
                                        <p:tgtEl>
                                          <p:spTgt spid="38"/>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39"/>
                                        </p:tgtEl>
                                        <p:attrNameLst>
                                          <p:attrName>style.visibility</p:attrName>
                                        </p:attrNameLst>
                                      </p:cBhvr>
                                      <p:to>
                                        <p:strVal val="visible"/>
                                      </p:to>
                                    </p:set>
                                    <p:anim calcmode="lin" valueType="num">
                                      <p:cBhvr additive="base">
                                        <p:cTn id="137" dur="500" fill="hold"/>
                                        <p:tgtEl>
                                          <p:spTgt spid="39"/>
                                        </p:tgtEl>
                                        <p:attrNameLst>
                                          <p:attrName>ppt_x</p:attrName>
                                        </p:attrNameLst>
                                      </p:cBhvr>
                                      <p:tavLst>
                                        <p:tav tm="0">
                                          <p:val>
                                            <p:strVal val="#ppt_x"/>
                                          </p:val>
                                        </p:tav>
                                        <p:tav tm="100000">
                                          <p:val>
                                            <p:strVal val="#ppt_x"/>
                                          </p:val>
                                        </p:tav>
                                      </p:tavLst>
                                    </p:anim>
                                    <p:anim calcmode="lin" valueType="num">
                                      <p:cBhvr additive="base">
                                        <p:cTn id="13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2" presetClass="entr" presetSubtype="4" fill="hold" grpId="0" nodeType="clickEffect">
                                  <p:stCondLst>
                                    <p:cond delay="0"/>
                                  </p:stCondLst>
                                  <p:childTnLst>
                                    <p:set>
                                      <p:cBhvr>
                                        <p:cTn id="142" dur="1" fill="hold">
                                          <p:stCondLst>
                                            <p:cond delay="0"/>
                                          </p:stCondLst>
                                        </p:cTn>
                                        <p:tgtEl>
                                          <p:spTgt spid="9"/>
                                        </p:tgtEl>
                                        <p:attrNameLst>
                                          <p:attrName>style.visibility</p:attrName>
                                        </p:attrNameLst>
                                      </p:cBhvr>
                                      <p:to>
                                        <p:strVal val="visible"/>
                                      </p:to>
                                    </p:set>
                                    <p:anim calcmode="lin" valueType="num">
                                      <p:cBhvr additive="base">
                                        <p:cTn id="143" dur="500" fill="hold"/>
                                        <p:tgtEl>
                                          <p:spTgt spid="9"/>
                                        </p:tgtEl>
                                        <p:attrNameLst>
                                          <p:attrName>ppt_x</p:attrName>
                                        </p:attrNameLst>
                                      </p:cBhvr>
                                      <p:tavLst>
                                        <p:tav tm="0">
                                          <p:val>
                                            <p:strVal val="#ppt_x"/>
                                          </p:val>
                                        </p:tav>
                                        <p:tav tm="100000">
                                          <p:val>
                                            <p:strVal val="#ppt_x"/>
                                          </p:val>
                                        </p:tav>
                                      </p:tavLst>
                                    </p:anim>
                                    <p:anim calcmode="lin" valueType="num">
                                      <p:cBhvr additive="base">
                                        <p:cTn id="144" dur="500" fill="hold"/>
                                        <p:tgtEl>
                                          <p:spTgt spid="9"/>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19"/>
                                        </p:tgtEl>
                                        <p:attrNameLst>
                                          <p:attrName>style.visibility</p:attrName>
                                        </p:attrNameLst>
                                      </p:cBhvr>
                                      <p:to>
                                        <p:strVal val="visible"/>
                                      </p:to>
                                    </p:set>
                                    <p:anim calcmode="lin" valueType="num">
                                      <p:cBhvr additive="base">
                                        <p:cTn id="147" dur="500" fill="hold"/>
                                        <p:tgtEl>
                                          <p:spTgt spid="19"/>
                                        </p:tgtEl>
                                        <p:attrNameLst>
                                          <p:attrName>ppt_x</p:attrName>
                                        </p:attrNameLst>
                                      </p:cBhvr>
                                      <p:tavLst>
                                        <p:tav tm="0">
                                          <p:val>
                                            <p:strVal val="#ppt_x"/>
                                          </p:val>
                                        </p:tav>
                                        <p:tav tm="100000">
                                          <p:val>
                                            <p:strVal val="#ppt_x"/>
                                          </p:val>
                                        </p:tav>
                                      </p:tavLst>
                                    </p:anim>
                                    <p:anim calcmode="lin" valueType="num">
                                      <p:cBhvr additive="base">
                                        <p:cTn id="148" dur="500" fill="hold"/>
                                        <p:tgtEl>
                                          <p:spTgt spid="19"/>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20"/>
                                        </p:tgtEl>
                                        <p:attrNameLst>
                                          <p:attrName>style.visibility</p:attrName>
                                        </p:attrNameLst>
                                      </p:cBhvr>
                                      <p:to>
                                        <p:strVal val="visible"/>
                                      </p:to>
                                    </p:set>
                                    <p:anim calcmode="lin" valueType="num">
                                      <p:cBhvr additive="base">
                                        <p:cTn id="151" dur="500" fill="hold"/>
                                        <p:tgtEl>
                                          <p:spTgt spid="20"/>
                                        </p:tgtEl>
                                        <p:attrNameLst>
                                          <p:attrName>ppt_x</p:attrName>
                                        </p:attrNameLst>
                                      </p:cBhvr>
                                      <p:tavLst>
                                        <p:tav tm="0">
                                          <p:val>
                                            <p:strVal val="#ppt_x"/>
                                          </p:val>
                                        </p:tav>
                                        <p:tav tm="100000">
                                          <p:val>
                                            <p:strVal val="#ppt_x"/>
                                          </p:val>
                                        </p:tav>
                                      </p:tavLst>
                                    </p:anim>
                                    <p:anim calcmode="lin" valueType="num">
                                      <p:cBhvr additive="base">
                                        <p:cTn id="152" dur="500" fill="hold"/>
                                        <p:tgtEl>
                                          <p:spTgt spid="20"/>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21"/>
                                        </p:tgtEl>
                                        <p:attrNameLst>
                                          <p:attrName>style.visibility</p:attrName>
                                        </p:attrNameLst>
                                      </p:cBhvr>
                                      <p:to>
                                        <p:strVal val="visible"/>
                                      </p:to>
                                    </p:set>
                                    <p:anim calcmode="lin" valueType="num">
                                      <p:cBhvr additive="base">
                                        <p:cTn id="155" dur="500" fill="hold"/>
                                        <p:tgtEl>
                                          <p:spTgt spid="21"/>
                                        </p:tgtEl>
                                        <p:attrNameLst>
                                          <p:attrName>ppt_x</p:attrName>
                                        </p:attrNameLst>
                                      </p:cBhvr>
                                      <p:tavLst>
                                        <p:tav tm="0">
                                          <p:val>
                                            <p:strVal val="#ppt_x"/>
                                          </p:val>
                                        </p:tav>
                                        <p:tav tm="100000">
                                          <p:val>
                                            <p:strVal val="#ppt_x"/>
                                          </p:val>
                                        </p:tav>
                                      </p:tavLst>
                                    </p:anim>
                                    <p:anim calcmode="lin" valueType="num">
                                      <p:cBhvr additive="base">
                                        <p:cTn id="156" dur="500" fill="hold"/>
                                        <p:tgtEl>
                                          <p:spTgt spid="21"/>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40"/>
                                        </p:tgtEl>
                                        <p:attrNameLst>
                                          <p:attrName>style.visibility</p:attrName>
                                        </p:attrNameLst>
                                      </p:cBhvr>
                                      <p:to>
                                        <p:strVal val="visible"/>
                                      </p:to>
                                    </p:set>
                                    <p:anim calcmode="lin" valueType="num">
                                      <p:cBhvr additive="base">
                                        <p:cTn id="159" dur="500" fill="hold"/>
                                        <p:tgtEl>
                                          <p:spTgt spid="40"/>
                                        </p:tgtEl>
                                        <p:attrNameLst>
                                          <p:attrName>ppt_x</p:attrName>
                                        </p:attrNameLst>
                                      </p:cBhvr>
                                      <p:tavLst>
                                        <p:tav tm="0">
                                          <p:val>
                                            <p:strVal val="#ppt_x"/>
                                          </p:val>
                                        </p:tav>
                                        <p:tav tm="100000">
                                          <p:val>
                                            <p:strVal val="#ppt_x"/>
                                          </p:val>
                                        </p:tav>
                                      </p:tavLst>
                                    </p:anim>
                                    <p:anim calcmode="lin" valueType="num">
                                      <p:cBhvr additive="base">
                                        <p:cTn id="160" dur="500" fill="hold"/>
                                        <p:tgtEl>
                                          <p:spTgt spid="40"/>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41"/>
                                        </p:tgtEl>
                                        <p:attrNameLst>
                                          <p:attrName>style.visibility</p:attrName>
                                        </p:attrNameLst>
                                      </p:cBhvr>
                                      <p:to>
                                        <p:strVal val="visible"/>
                                      </p:to>
                                    </p:set>
                                    <p:anim calcmode="lin" valueType="num">
                                      <p:cBhvr additive="base">
                                        <p:cTn id="163" dur="500" fill="hold"/>
                                        <p:tgtEl>
                                          <p:spTgt spid="41"/>
                                        </p:tgtEl>
                                        <p:attrNameLst>
                                          <p:attrName>ppt_x</p:attrName>
                                        </p:attrNameLst>
                                      </p:cBhvr>
                                      <p:tavLst>
                                        <p:tav tm="0">
                                          <p:val>
                                            <p:strVal val="#ppt_x"/>
                                          </p:val>
                                        </p:tav>
                                        <p:tav tm="100000">
                                          <p:val>
                                            <p:strVal val="#ppt_x"/>
                                          </p:val>
                                        </p:tav>
                                      </p:tavLst>
                                    </p:anim>
                                    <p:anim calcmode="lin" valueType="num">
                                      <p:cBhvr additive="base">
                                        <p:cTn id="164" dur="500" fill="hold"/>
                                        <p:tgtEl>
                                          <p:spTgt spid="41"/>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42"/>
                                        </p:tgtEl>
                                        <p:attrNameLst>
                                          <p:attrName>style.visibility</p:attrName>
                                        </p:attrNameLst>
                                      </p:cBhvr>
                                      <p:to>
                                        <p:strVal val="visible"/>
                                      </p:to>
                                    </p:set>
                                    <p:anim calcmode="lin" valueType="num">
                                      <p:cBhvr additive="base">
                                        <p:cTn id="167" dur="500" fill="hold"/>
                                        <p:tgtEl>
                                          <p:spTgt spid="42"/>
                                        </p:tgtEl>
                                        <p:attrNameLst>
                                          <p:attrName>ppt_x</p:attrName>
                                        </p:attrNameLst>
                                      </p:cBhvr>
                                      <p:tavLst>
                                        <p:tav tm="0">
                                          <p:val>
                                            <p:strVal val="#ppt_x"/>
                                          </p:val>
                                        </p:tav>
                                        <p:tav tm="100000">
                                          <p:val>
                                            <p:strVal val="#ppt_x"/>
                                          </p:val>
                                        </p:tav>
                                      </p:tavLst>
                                    </p:anim>
                                    <p:anim calcmode="lin" valueType="num">
                                      <p:cBhvr additive="base">
                                        <p:cTn id="168" dur="500" fill="hold"/>
                                        <p:tgtEl>
                                          <p:spTgt spid="42"/>
                                        </p:tgtEl>
                                        <p:attrNameLst>
                                          <p:attrName>ppt_y</p:attrName>
                                        </p:attrNameLst>
                                      </p:cBhvr>
                                      <p:tavLst>
                                        <p:tav tm="0">
                                          <p:val>
                                            <p:strVal val="1+#ppt_h/2"/>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43"/>
                                        </p:tgtEl>
                                        <p:attrNameLst>
                                          <p:attrName>style.visibility</p:attrName>
                                        </p:attrNameLst>
                                      </p:cBhvr>
                                      <p:to>
                                        <p:strVal val="visible"/>
                                      </p:to>
                                    </p:set>
                                    <p:anim calcmode="lin" valueType="num">
                                      <p:cBhvr additive="base">
                                        <p:cTn id="171" dur="500" fill="hold"/>
                                        <p:tgtEl>
                                          <p:spTgt spid="43"/>
                                        </p:tgtEl>
                                        <p:attrNameLst>
                                          <p:attrName>ppt_x</p:attrName>
                                        </p:attrNameLst>
                                      </p:cBhvr>
                                      <p:tavLst>
                                        <p:tav tm="0">
                                          <p:val>
                                            <p:strVal val="#ppt_x"/>
                                          </p:val>
                                        </p:tav>
                                        <p:tav tm="100000">
                                          <p:val>
                                            <p:strVal val="#ppt_x"/>
                                          </p:val>
                                        </p:tav>
                                      </p:tavLst>
                                    </p:anim>
                                    <p:anim calcmode="lin" valueType="num">
                                      <p:cBhvr additive="base">
                                        <p:cTn id="172" dur="500" fill="hold"/>
                                        <p:tgtEl>
                                          <p:spTgt spid="43"/>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44"/>
                                        </p:tgtEl>
                                        <p:attrNameLst>
                                          <p:attrName>style.visibility</p:attrName>
                                        </p:attrNameLst>
                                      </p:cBhvr>
                                      <p:to>
                                        <p:strVal val="visible"/>
                                      </p:to>
                                    </p:set>
                                    <p:anim calcmode="lin" valueType="num">
                                      <p:cBhvr additive="base">
                                        <p:cTn id="175" dur="500" fill="hold"/>
                                        <p:tgtEl>
                                          <p:spTgt spid="44"/>
                                        </p:tgtEl>
                                        <p:attrNameLst>
                                          <p:attrName>ppt_x</p:attrName>
                                        </p:attrNameLst>
                                      </p:cBhvr>
                                      <p:tavLst>
                                        <p:tav tm="0">
                                          <p:val>
                                            <p:strVal val="#ppt_x"/>
                                          </p:val>
                                        </p:tav>
                                        <p:tav tm="100000">
                                          <p:val>
                                            <p:strVal val="#ppt_x"/>
                                          </p:val>
                                        </p:tav>
                                      </p:tavLst>
                                    </p:anim>
                                    <p:anim calcmode="lin" valueType="num">
                                      <p:cBhvr additive="base">
                                        <p:cTn id="176" dur="500" fill="hold"/>
                                        <p:tgtEl>
                                          <p:spTgt spid="44"/>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45"/>
                                        </p:tgtEl>
                                        <p:attrNameLst>
                                          <p:attrName>style.visibility</p:attrName>
                                        </p:attrNameLst>
                                      </p:cBhvr>
                                      <p:to>
                                        <p:strVal val="visible"/>
                                      </p:to>
                                    </p:set>
                                    <p:anim calcmode="lin" valueType="num">
                                      <p:cBhvr additive="base">
                                        <p:cTn id="179" dur="500" fill="hold"/>
                                        <p:tgtEl>
                                          <p:spTgt spid="45"/>
                                        </p:tgtEl>
                                        <p:attrNameLst>
                                          <p:attrName>ppt_x</p:attrName>
                                        </p:attrNameLst>
                                      </p:cBhvr>
                                      <p:tavLst>
                                        <p:tav tm="0">
                                          <p:val>
                                            <p:strVal val="#ppt_x"/>
                                          </p:val>
                                        </p:tav>
                                        <p:tav tm="100000">
                                          <p:val>
                                            <p:strVal val="#ppt_x"/>
                                          </p:val>
                                        </p:tav>
                                      </p:tavLst>
                                    </p:anim>
                                    <p:anim calcmode="lin" valueType="num">
                                      <p:cBhvr additive="base">
                                        <p:cTn id="180"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P spid="23" grpId="0" animBg="1"/>
      <p:bldP spid="24" grpId="0" animBg="1"/>
      <p:bldP spid="25" grpId="0"/>
      <p:bldP spid="26" grpId="0"/>
      <p:bldP spid="27" grpId="0"/>
      <p:bldP spid="28" grpId="0" animBg="1"/>
      <p:bldP spid="29" grpId="0" animBg="1"/>
      <p:bldP spid="30" grpId="0" animBg="1"/>
      <p:bldP spid="31" grpId="0"/>
      <p:bldP spid="32" grpId="0"/>
      <p:bldP spid="33" grpId="0"/>
      <p:bldP spid="34" grpId="0" animBg="1"/>
      <p:bldP spid="35" grpId="0" animBg="1"/>
      <p:bldP spid="36" grpId="0" animBg="1"/>
      <p:bldP spid="37" grpId="0"/>
      <p:bldP spid="38" grpId="0"/>
      <p:bldP spid="39" grpId="0"/>
      <p:bldP spid="40" grpId="0" animBg="1"/>
      <p:bldP spid="41" grpId="0" animBg="1"/>
      <p:bldP spid="42" grpId="0" animBg="1"/>
      <p:bldP spid="43" grpId="0"/>
      <p:bldP spid="44"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grpSp>
        <p:nvGrpSpPr>
          <p:cNvPr id="6" name="Group 4"/>
          <p:cNvGrpSpPr>
            <a:grpSpLocks noChangeAspect="1"/>
          </p:cNvGrpSpPr>
          <p:nvPr/>
        </p:nvGrpSpPr>
        <p:grpSpPr bwMode="auto">
          <a:xfrm>
            <a:off x="2679251" y="1268771"/>
            <a:ext cx="3690250" cy="3550520"/>
            <a:chOff x="1754" y="863"/>
            <a:chExt cx="2192" cy="2109"/>
          </a:xfrm>
        </p:grpSpPr>
        <p:sp>
          <p:nvSpPr>
            <p:cNvPr id="7" name="Freeform 5"/>
            <p:cNvSpPr>
              <a:spLocks/>
            </p:cNvSpPr>
            <p:nvPr userDrawn="1"/>
          </p:nvSpPr>
          <p:spPr bwMode="auto">
            <a:xfrm>
              <a:off x="2277" y="863"/>
              <a:ext cx="1484" cy="1085"/>
            </a:xfrm>
            <a:custGeom>
              <a:avLst/>
              <a:gdLst>
                <a:gd name="T0" fmla="*/ 1035 w 1035"/>
                <a:gd name="T1" fmla="*/ 757 h 757"/>
                <a:gd name="T2" fmla="*/ 699 w 1035"/>
                <a:gd name="T3" fmla="*/ 507 h 757"/>
                <a:gd name="T4" fmla="*/ 37 w 1035"/>
                <a:gd name="T5" fmla="*/ 614 h 757"/>
                <a:gd name="T6" fmla="*/ 21 w 1035"/>
                <a:gd name="T7" fmla="*/ 692 h 757"/>
                <a:gd name="T8" fmla="*/ 230 w 1035"/>
                <a:gd name="T9" fmla="*/ 99 h 757"/>
                <a:gd name="T10" fmla="*/ 249 w 1035"/>
                <a:gd name="T11" fmla="*/ 87 h 757"/>
                <a:gd name="T12" fmla="*/ 270 w 1035"/>
                <a:gd name="T13" fmla="*/ 76 h 757"/>
                <a:gd name="T14" fmla="*/ 706 w 1035"/>
                <a:gd name="T15" fmla="*/ 189 h 757"/>
                <a:gd name="T16" fmla="*/ 718 w 1035"/>
                <a:gd name="T17" fmla="*/ 207 h 757"/>
                <a:gd name="T18" fmla="*/ 1035 w 1035"/>
                <a:gd name="T19" fmla="*/ 757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5" h="757">
                  <a:moveTo>
                    <a:pt x="1035" y="757"/>
                  </a:moveTo>
                  <a:cubicBezTo>
                    <a:pt x="964" y="659"/>
                    <a:pt x="846" y="567"/>
                    <a:pt x="699" y="507"/>
                  </a:cubicBezTo>
                  <a:cubicBezTo>
                    <a:pt x="407" y="387"/>
                    <a:pt x="111" y="435"/>
                    <a:pt x="37" y="614"/>
                  </a:cubicBezTo>
                  <a:cubicBezTo>
                    <a:pt x="27" y="639"/>
                    <a:pt x="22" y="665"/>
                    <a:pt x="21" y="692"/>
                  </a:cubicBezTo>
                  <a:cubicBezTo>
                    <a:pt x="0" y="485"/>
                    <a:pt x="48" y="253"/>
                    <a:pt x="230" y="99"/>
                  </a:cubicBezTo>
                  <a:cubicBezTo>
                    <a:pt x="236" y="95"/>
                    <a:pt x="243" y="91"/>
                    <a:pt x="249" y="87"/>
                  </a:cubicBezTo>
                  <a:cubicBezTo>
                    <a:pt x="256" y="83"/>
                    <a:pt x="263" y="79"/>
                    <a:pt x="270" y="76"/>
                  </a:cubicBezTo>
                  <a:cubicBezTo>
                    <a:pt x="425" y="0"/>
                    <a:pt x="612" y="48"/>
                    <a:pt x="706" y="189"/>
                  </a:cubicBezTo>
                  <a:cubicBezTo>
                    <a:pt x="710" y="195"/>
                    <a:pt x="714" y="201"/>
                    <a:pt x="718" y="207"/>
                  </a:cubicBezTo>
                  <a:lnTo>
                    <a:pt x="1035" y="757"/>
                  </a:lnTo>
                  <a:close/>
                </a:path>
              </a:pathLst>
            </a:custGeom>
            <a:solidFill>
              <a:schemeClr val="accent1"/>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8" name="Freeform 6"/>
            <p:cNvSpPr>
              <a:spLocks/>
            </p:cNvSpPr>
            <p:nvPr userDrawn="1"/>
          </p:nvSpPr>
          <p:spPr bwMode="auto">
            <a:xfrm>
              <a:off x="1754" y="1383"/>
              <a:ext cx="1224" cy="1589"/>
            </a:xfrm>
            <a:custGeom>
              <a:avLst/>
              <a:gdLst>
                <a:gd name="T0" fmla="*/ 403 w 854"/>
                <a:gd name="T1" fmla="*/ 0 h 1108"/>
                <a:gd name="T2" fmla="*/ 354 w 854"/>
                <a:gd name="T3" fmla="*/ 417 h 1108"/>
                <a:gd name="T4" fmla="*/ 778 w 854"/>
                <a:gd name="T5" fmla="*/ 936 h 1108"/>
                <a:gd name="T6" fmla="*/ 854 w 854"/>
                <a:gd name="T7" fmla="*/ 911 h 1108"/>
                <a:gd name="T8" fmla="*/ 236 w 854"/>
                <a:gd name="T9" fmla="*/ 1027 h 1108"/>
                <a:gd name="T10" fmla="*/ 216 w 854"/>
                <a:gd name="T11" fmla="*/ 1016 h 1108"/>
                <a:gd name="T12" fmla="*/ 195 w 854"/>
                <a:gd name="T13" fmla="*/ 1003 h 1108"/>
                <a:gd name="T14" fmla="*/ 75 w 854"/>
                <a:gd name="T15" fmla="*/ 569 h 1108"/>
                <a:gd name="T16" fmla="*/ 86 w 854"/>
                <a:gd name="T17" fmla="*/ 550 h 1108"/>
                <a:gd name="T18" fmla="*/ 403 w 854"/>
                <a:gd name="T19" fmla="*/ 0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4" h="1108">
                  <a:moveTo>
                    <a:pt x="403" y="0"/>
                  </a:moveTo>
                  <a:cubicBezTo>
                    <a:pt x="353" y="111"/>
                    <a:pt x="333" y="259"/>
                    <a:pt x="354" y="417"/>
                  </a:cubicBezTo>
                  <a:cubicBezTo>
                    <a:pt x="397" y="729"/>
                    <a:pt x="586" y="962"/>
                    <a:pt x="778" y="936"/>
                  </a:cubicBezTo>
                  <a:cubicBezTo>
                    <a:pt x="805" y="932"/>
                    <a:pt x="830" y="924"/>
                    <a:pt x="854" y="911"/>
                  </a:cubicBezTo>
                  <a:cubicBezTo>
                    <a:pt x="685" y="1033"/>
                    <a:pt x="460" y="1108"/>
                    <a:pt x="236" y="1027"/>
                  </a:cubicBezTo>
                  <a:cubicBezTo>
                    <a:pt x="229" y="1023"/>
                    <a:pt x="222" y="1020"/>
                    <a:pt x="216" y="1016"/>
                  </a:cubicBezTo>
                  <a:cubicBezTo>
                    <a:pt x="209" y="1012"/>
                    <a:pt x="202" y="1008"/>
                    <a:pt x="195" y="1003"/>
                  </a:cubicBezTo>
                  <a:cubicBezTo>
                    <a:pt x="52" y="907"/>
                    <a:pt x="0" y="721"/>
                    <a:pt x="75" y="569"/>
                  </a:cubicBezTo>
                  <a:cubicBezTo>
                    <a:pt x="79" y="563"/>
                    <a:pt x="82" y="556"/>
                    <a:pt x="86" y="550"/>
                  </a:cubicBezTo>
                  <a:lnTo>
                    <a:pt x="403" y="0"/>
                  </a:lnTo>
                  <a:close/>
                </a:path>
              </a:pathLst>
            </a:custGeom>
            <a:solidFill>
              <a:schemeClr val="accent2"/>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9" name="Freeform 7"/>
            <p:cNvSpPr>
              <a:spLocks/>
            </p:cNvSpPr>
            <p:nvPr userDrawn="1"/>
          </p:nvSpPr>
          <p:spPr bwMode="auto">
            <a:xfrm>
              <a:off x="2549" y="1691"/>
              <a:ext cx="1397" cy="1213"/>
            </a:xfrm>
            <a:custGeom>
              <a:avLst/>
              <a:gdLst>
                <a:gd name="T0" fmla="*/ 0 w 974"/>
                <a:gd name="T1" fmla="*/ 845 h 846"/>
                <a:gd name="T2" fmla="*/ 386 w 974"/>
                <a:gd name="T3" fmla="*/ 679 h 846"/>
                <a:gd name="T4" fmla="*/ 623 w 974"/>
                <a:gd name="T5" fmla="*/ 53 h 846"/>
                <a:gd name="T6" fmla="*/ 564 w 974"/>
                <a:gd name="T7" fmla="*/ 0 h 846"/>
                <a:gd name="T8" fmla="*/ 973 w 974"/>
                <a:gd name="T9" fmla="*/ 477 h 846"/>
                <a:gd name="T10" fmla="*/ 974 w 974"/>
                <a:gd name="T11" fmla="*/ 500 h 846"/>
                <a:gd name="T12" fmla="*/ 973 w 974"/>
                <a:gd name="T13" fmla="*/ 524 h 846"/>
                <a:gd name="T14" fmla="*/ 657 w 974"/>
                <a:gd name="T15" fmla="*/ 845 h 846"/>
                <a:gd name="T16" fmla="*/ 635 w 974"/>
                <a:gd name="T17" fmla="*/ 846 h 846"/>
                <a:gd name="T18" fmla="*/ 0 w 974"/>
                <a:gd name="T19" fmla="*/ 845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4" h="846">
                  <a:moveTo>
                    <a:pt x="0" y="845"/>
                  </a:moveTo>
                  <a:cubicBezTo>
                    <a:pt x="122" y="833"/>
                    <a:pt x="260" y="777"/>
                    <a:pt x="386" y="679"/>
                  </a:cubicBezTo>
                  <a:cubicBezTo>
                    <a:pt x="635" y="486"/>
                    <a:pt x="742" y="206"/>
                    <a:pt x="623" y="53"/>
                  </a:cubicBezTo>
                  <a:cubicBezTo>
                    <a:pt x="607" y="32"/>
                    <a:pt x="587" y="14"/>
                    <a:pt x="564" y="0"/>
                  </a:cubicBezTo>
                  <a:cubicBezTo>
                    <a:pt x="754" y="85"/>
                    <a:pt x="931" y="242"/>
                    <a:pt x="973" y="477"/>
                  </a:cubicBezTo>
                  <a:cubicBezTo>
                    <a:pt x="974" y="485"/>
                    <a:pt x="974" y="492"/>
                    <a:pt x="974" y="500"/>
                  </a:cubicBezTo>
                  <a:cubicBezTo>
                    <a:pt x="974" y="508"/>
                    <a:pt x="974" y="516"/>
                    <a:pt x="973" y="524"/>
                  </a:cubicBezTo>
                  <a:cubicBezTo>
                    <a:pt x="962" y="696"/>
                    <a:pt x="826" y="834"/>
                    <a:pt x="657" y="845"/>
                  </a:cubicBezTo>
                  <a:cubicBezTo>
                    <a:pt x="650" y="845"/>
                    <a:pt x="643" y="846"/>
                    <a:pt x="635" y="846"/>
                  </a:cubicBezTo>
                  <a:lnTo>
                    <a:pt x="0" y="845"/>
                  </a:lnTo>
                  <a:close/>
                </a:path>
              </a:pathLst>
            </a:custGeom>
            <a:solidFill>
              <a:schemeClr val="accent3"/>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sp>
        <p:nvSpPr>
          <p:cNvPr id="10" name="Text Placeholder 68"/>
          <p:cNvSpPr txBox="1">
            <a:spLocks/>
          </p:cNvSpPr>
          <p:nvPr/>
        </p:nvSpPr>
        <p:spPr>
          <a:xfrm>
            <a:off x="3617342" y="3085924"/>
            <a:ext cx="1909316" cy="360040"/>
          </a:xfrm>
          <a:prstGeom prst="rect">
            <a:avLst/>
          </a:prstGeom>
        </p:spPr>
        <p:txBody>
          <a:bodyPr>
            <a:noAutofit/>
          </a:bodyPr>
          <a:lstStyle>
            <a:lvl1pPr marL="0" indent="0" algn="ctr" defTabSz="685800" rtl="0" eaLnBrk="1" latinLnBrk="0" hangingPunct="1">
              <a:lnSpc>
                <a:spcPct val="90000"/>
              </a:lnSpc>
              <a:spcBef>
                <a:spcPts val="750"/>
              </a:spcBef>
              <a:buFont typeface="Arial" panose="020B0604020202020204" pitchFamily="34" charset="0"/>
              <a:buNone/>
              <a:defRPr sz="2200" kern="1200" baseline="0">
                <a:solidFill>
                  <a:schemeClr val="accent6"/>
                </a:solidFill>
                <a:latin typeface="Calibri Light" panose="020F03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r>
              <a:rPr lang="zh-CN" altLang="en-US" sz="1400" dirty="0">
                <a:solidFill>
                  <a:schemeClr val="accent1"/>
                </a:solidFill>
                <a:latin typeface="微软雅黑" pitchFamily="34" charset="-122"/>
                <a:ea typeface="微软雅黑" pitchFamily="34" charset="-122"/>
              </a:rPr>
              <a:t>单击编辑标题</a:t>
            </a:r>
          </a:p>
        </p:txBody>
      </p:sp>
      <p:sp>
        <p:nvSpPr>
          <p:cNvPr id="11" name="Text Placeholder 68"/>
          <p:cNvSpPr txBox="1">
            <a:spLocks/>
          </p:cNvSpPr>
          <p:nvPr/>
        </p:nvSpPr>
        <p:spPr>
          <a:xfrm>
            <a:off x="539552" y="3723878"/>
            <a:ext cx="2088232" cy="360040"/>
          </a:xfrm>
          <a:prstGeom prst="rect">
            <a:avLst/>
          </a:prstGeom>
        </p:spPr>
        <p:txBody>
          <a:bodyPr>
            <a:noAutofit/>
          </a:bodyPr>
          <a:lstStyle>
            <a:lvl1pPr marL="0" indent="0" algn="r" defTabSz="685800" rtl="0" eaLnBrk="1" latinLnBrk="0" hangingPunct="1">
              <a:lnSpc>
                <a:spcPct val="90000"/>
              </a:lnSpc>
              <a:spcBef>
                <a:spcPts val="750"/>
              </a:spcBef>
              <a:buFont typeface="Arial" panose="020B0604020202020204" pitchFamily="34" charset="0"/>
              <a:buNone/>
              <a:defRPr sz="2000" kern="1200" baseline="0">
                <a:solidFill>
                  <a:schemeClr val="accent6"/>
                </a:solidFill>
                <a:latin typeface="Calibri Light" panose="020F03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Text Placeholder 68"/>
          <p:cNvSpPr txBox="1">
            <a:spLocks/>
          </p:cNvSpPr>
          <p:nvPr/>
        </p:nvSpPr>
        <p:spPr>
          <a:xfrm>
            <a:off x="6516216" y="3715679"/>
            <a:ext cx="2160240" cy="360040"/>
          </a:xfrm>
          <a:prstGeom prst="rect">
            <a:avLst/>
          </a:prstGeom>
        </p:spPr>
        <p:txBody>
          <a:bodyPr>
            <a:noAutofit/>
          </a:bodyPr>
          <a:lstStyle>
            <a:lvl1pPr marL="0" indent="0" algn="l" defTabSz="685800" rtl="0" eaLnBrk="1" latinLnBrk="0" hangingPunct="1">
              <a:lnSpc>
                <a:spcPct val="90000"/>
              </a:lnSpc>
              <a:spcBef>
                <a:spcPts val="750"/>
              </a:spcBef>
              <a:buFont typeface="Arial" panose="020B0604020202020204" pitchFamily="34" charset="0"/>
              <a:buNone/>
              <a:defRPr sz="2000" kern="1200" baseline="0">
                <a:solidFill>
                  <a:schemeClr val="accent6"/>
                </a:solidFill>
                <a:latin typeface="Calibri Light" panose="020F03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Text Placeholder 39"/>
          <p:cNvSpPr txBox="1">
            <a:spLocks/>
          </p:cNvSpPr>
          <p:nvPr/>
        </p:nvSpPr>
        <p:spPr>
          <a:xfrm>
            <a:off x="4136814" y="1707654"/>
            <a:ext cx="947020" cy="368247"/>
          </a:xfrm>
          <a:prstGeom prst="rect">
            <a:avLst/>
          </a:prstGeom>
        </p:spPr>
        <p:txBody>
          <a:bodyPr>
            <a:noAutofit/>
          </a:bodyPr>
          <a:lstStyle>
            <a:lvl1pPr marL="0" indent="0" algn="ctr" defTabSz="685800" rtl="0" eaLnBrk="1" latinLnBrk="0" hangingPunct="1">
              <a:lnSpc>
                <a:spcPct val="90000"/>
              </a:lnSpc>
              <a:spcBef>
                <a:spcPts val="750"/>
              </a:spcBef>
              <a:buFont typeface="Arial" panose="020B0604020202020204" pitchFamily="34" charset="0"/>
              <a:buNone/>
              <a:defRPr sz="2400" kern="1200">
                <a:solidFill>
                  <a:schemeClr val="bg1"/>
                </a:solidFill>
                <a:latin typeface="Calibri Light" panose="020F03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01.</a:t>
            </a:r>
            <a:endParaRPr lang="en-US" dirty="0">
              <a:latin typeface="微软雅黑" panose="020B0503020204020204" pitchFamily="34" charset="-122"/>
              <a:ea typeface="微软雅黑" panose="020B0503020204020204" pitchFamily="34" charset="-122"/>
            </a:endParaRPr>
          </a:p>
        </p:txBody>
      </p:sp>
      <p:sp>
        <p:nvSpPr>
          <p:cNvPr id="14" name="Text Placeholder 39"/>
          <p:cNvSpPr txBox="1">
            <a:spLocks/>
          </p:cNvSpPr>
          <p:nvPr/>
        </p:nvSpPr>
        <p:spPr>
          <a:xfrm>
            <a:off x="5580112" y="3723878"/>
            <a:ext cx="636468" cy="368247"/>
          </a:xfrm>
          <a:prstGeom prst="rect">
            <a:avLst/>
          </a:prstGeom>
        </p:spPr>
        <p:txBody>
          <a:bodyPr>
            <a:noAutofit/>
          </a:bodyPr>
          <a:lstStyle>
            <a:lvl1pPr marL="0" indent="0" algn="ctr" defTabSz="685800" rtl="0" eaLnBrk="1" latinLnBrk="0" hangingPunct="1">
              <a:lnSpc>
                <a:spcPct val="90000"/>
              </a:lnSpc>
              <a:spcBef>
                <a:spcPts val="750"/>
              </a:spcBef>
              <a:buFont typeface="Arial" panose="020B0604020202020204" pitchFamily="34" charset="0"/>
              <a:buNone/>
              <a:defRPr sz="2400" kern="1200">
                <a:solidFill>
                  <a:schemeClr val="bg1"/>
                </a:solidFill>
                <a:latin typeface="Calibri Light" panose="020F03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02.</a:t>
            </a:r>
            <a:endParaRPr lang="en-US" dirty="0">
              <a:latin typeface="微软雅黑" panose="020B0503020204020204" pitchFamily="34" charset="-122"/>
              <a:ea typeface="微软雅黑" panose="020B0503020204020204" pitchFamily="34" charset="-122"/>
            </a:endParaRPr>
          </a:p>
        </p:txBody>
      </p:sp>
      <p:sp>
        <p:nvSpPr>
          <p:cNvPr id="15" name="Text Placeholder 39"/>
          <p:cNvSpPr txBox="1">
            <a:spLocks/>
          </p:cNvSpPr>
          <p:nvPr/>
        </p:nvSpPr>
        <p:spPr>
          <a:xfrm>
            <a:off x="2987824" y="3723878"/>
            <a:ext cx="636468" cy="368247"/>
          </a:xfrm>
          <a:prstGeom prst="rect">
            <a:avLst/>
          </a:prstGeom>
        </p:spPr>
        <p:txBody>
          <a:bodyPr>
            <a:noAutofit/>
          </a:bodyPr>
          <a:lstStyle>
            <a:lvl1pPr marL="0" indent="0" algn="ctr" defTabSz="685800" rtl="0" eaLnBrk="1" latinLnBrk="0" hangingPunct="1">
              <a:lnSpc>
                <a:spcPct val="90000"/>
              </a:lnSpc>
              <a:spcBef>
                <a:spcPts val="750"/>
              </a:spcBef>
              <a:buFont typeface="Arial" panose="020B0604020202020204" pitchFamily="34" charset="0"/>
              <a:buNone/>
              <a:defRPr sz="2400" kern="1200">
                <a:solidFill>
                  <a:schemeClr val="bg1"/>
                </a:solidFill>
                <a:latin typeface="Calibri Light" panose="020F03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03.</a:t>
            </a:r>
            <a:endParaRPr lang="en-US" dirty="0">
              <a:latin typeface="微软雅黑" panose="020B0503020204020204" pitchFamily="34" charset="-122"/>
              <a:ea typeface="微软雅黑" panose="020B0503020204020204" pitchFamily="34" charset="-122"/>
            </a:endParaRPr>
          </a:p>
        </p:txBody>
      </p:sp>
      <p:sp>
        <p:nvSpPr>
          <p:cNvPr id="16" name="Text Placeholder 68"/>
          <p:cNvSpPr txBox="1">
            <a:spLocks/>
          </p:cNvSpPr>
          <p:nvPr/>
        </p:nvSpPr>
        <p:spPr>
          <a:xfrm>
            <a:off x="539553" y="1707654"/>
            <a:ext cx="3020174" cy="360040"/>
          </a:xfrm>
          <a:prstGeom prst="rect">
            <a:avLst/>
          </a:prstGeom>
        </p:spPr>
        <p:txBody>
          <a:bodyPr>
            <a:noAutofit/>
          </a:bodyPr>
          <a:lstStyle>
            <a:lvl1pPr marL="0" indent="0" algn="r" defTabSz="685800" rtl="0" eaLnBrk="1" latinLnBrk="0" hangingPunct="1">
              <a:lnSpc>
                <a:spcPct val="90000"/>
              </a:lnSpc>
              <a:spcBef>
                <a:spcPts val="750"/>
              </a:spcBef>
              <a:buFont typeface="Arial" panose="020B0604020202020204" pitchFamily="34" charset="0"/>
              <a:buNone/>
              <a:defRPr sz="2000" kern="1200" baseline="0">
                <a:solidFill>
                  <a:schemeClr val="accent6"/>
                </a:solidFill>
                <a:latin typeface="Calibri Light" panose="020F03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95419873"/>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Effect transition="in" filter="fade">
                                      <p:cBhvr>
                                        <p:cTn id="17" dur="500"/>
                                        <p:tgtEl>
                                          <p:spTgt spid="16">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xEl>
                                              <p:pRg st="0" end="0"/>
                                            </p:txEl>
                                          </p:spTgt>
                                        </p:tgtEl>
                                        <p:attrNameLst>
                                          <p:attrName>style.visibility</p:attrName>
                                        </p:attrNameLst>
                                      </p:cBhvr>
                                      <p:to>
                                        <p:strVal val="visible"/>
                                      </p:to>
                                    </p:set>
                                    <p:animEffect transition="in" filter="fade">
                                      <p:cBhvr>
                                        <p:cTn id="20" dur="500"/>
                                        <p:tgtEl>
                                          <p:spTgt spid="1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fade">
                                      <p:cBhvr>
                                        <p:cTn id="25" dur="500"/>
                                        <p:tgtEl>
                                          <p:spTgt spid="12">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animEffect transition="in" filter="fade">
                                      <p:cBhvr>
                                        <p:cTn id="28" dur="500"/>
                                        <p:tgtEl>
                                          <p:spTgt spid="1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fade">
                                      <p:cBhvr>
                                        <p:cTn id="33" dur="500"/>
                                        <p:tgtEl>
                                          <p:spTgt spid="15">
                                            <p:txEl>
                                              <p:pRg st="0" end="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xEl>
                                              <p:pRg st="0" end="0"/>
                                            </p:txEl>
                                          </p:spTgt>
                                        </p:tgtEl>
                                        <p:attrNameLst>
                                          <p:attrName>style.visibility</p:attrName>
                                        </p:attrNameLst>
                                      </p:cBhvr>
                                      <p:to>
                                        <p:strVal val="visible"/>
                                      </p:to>
                                    </p:set>
                                    <p:animEffect transition="in" filter="fade">
                                      <p:cBhvr>
                                        <p:cTn id="36"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build="p">
        <p:tmplLst>
          <p:tmpl lvl="1">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10" presetClass="entr" presetSubtype="0" fill="hold" nodeType="click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build="p">
        <p:tmplLst>
          <p:tmpl lvl="1">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presetID="10" presetClass="entr" presetSubtype="0" fill="hold" nodeType="click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build="p">
        <p:tmplLst>
          <p:tmpl lvl="1">
            <p:tnLst>
              <p:par>
                <p:cTn presetID="10" presetClass="entr" presetSubtype="0" fill="hold" nodeType="click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Oval 76"/>
          <p:cNvSpPr>
            <a:spLocks noChangeAspect="1"/>
          </p:cNvSpPr>
          <p:nvPr/>
        </p:nvSpPr>
        <p:spPr bwMode="auto">
          <a:xfrm>
            <a:off x="1246422" y="2691987"/>
            <a:ext cx="709520" cy="710711"/>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78" fontAlgn="auto">
              <a:spcBef>
                <a:spcPts val="0"/>
              </a:spcBef>
              <a:spcAft>
                <a:spcPts val="0"/>
              </a:spcAft>
              <a:defRPr/>
            </a:pPr>
            <a:endParaRPr lang="en-US" sz="113" b="1" dirty="0">
              <a:solidFill>
                <a:schemeClr val="tx2"/>
              </a:solidFill>
              <a:latin typeface="微软雅黑" panose="020B0503020204020204" pitchFamily="34" charset="-122"/>
              <a:ea typeface="微软雅黑" panose="020B0503020204020204" pitchFamily="34" charset="-122"/>
            </a:endParaRPr>
          </a:p>
        </p:txBody>
      </p:sp>
      <p:sp>
        <p:nvSpPr>
          <p:cNvPr id="7" name="Oval 57"/>
          <p:cNvSpPr>
            <a:spLocks noChangeAspect="1"/>
          </p:cNvSpPr>
          <p:nvPr/>
        </p:nvSpPr>
        <p:spPr bwMode="auto">
          <a:xfrm>
            <a:off x="3532720" y="2537822"/>
            <a:ext cx="1017256" cy="1019042"/>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78" fontAlgn="auto">
              <a:spcBef>
                <a:spcPts val="0"/>
              </a:spcBef>
              <a:spcAft>
                <a:spcPts val="0"/>
              </a:spcAft>
              <a:defRPr/>
            </a:pPr>
            <a:endParaRPr lang="en-US" sz="113" b="1" dirty="0">
              <a:solidFill>
                <a:schemeClr val="tx2"/>
              </a:solidFill>
              <a:latin typeface="微软雅黑" panose="020B0503020204020204" pitchFamily="34" charset="-122"/>
              <a:ea typeface="微软雅黑" panose="020B0503020204020204" pitchFamily="34" charset="-122"/>
            </a:endParaRPr>
          </a:p>
        </p:txBody>
      </p:sp>
      <p:sp>
        <p:nvSpPr>
          <p:cNvPr id="8" name="Oval 73"/>
          <p:cNvSpPr>
            <a:spLocks noChangeAspect="1"/>
          </p:cNvSpPr>
          <p:nvPr/>
        </p:nvSpPr>
        <p:spPr bwMode="auto">
          <a:xfrm>
            <a:off x="7602937" y="1639612"/>
            <a:ext cx="722020" cy="722020"/>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78" fontAlgn="auto">
              <a:spcBef>
                <a:spcPts val="0"/>
              </a:spcBef>
              <a:spcAft>
                <a:spcPts val="0"/>
              </a:spcAft>
              <a:defRPr/>
            </a:pPr>
            <a:endParaRPr lang="en-US" sz="113" b="1" dirty="0">
              <a:solidFill>
                <a:schemeClr val="tx2"/>
              </a:solidFill>
              <a:latin typeface="微软雅黑" panose="020B0503020204020204" pitchFamily="34" charset="-122"/>
              <a:ea typeface="微软雅黑" panose="020B0503020204020204" pitchFamily="34" charset="-122"/>
            </a:endParaRPr>
          </a:p>
        </p:txBody>
      </p:sp>
      <p:sp>
        <p:nvSpPr>
          <p:cNvPr id="9" name="Oval 64"/>
          <p:cNvSpPr>
            <a:spLocks noChangeAspect="1"/>
          </p:cNvSpPr>
          <p:nvPr/>
        </p:nvSpPr>
        <p:spPr bwMode="auto">
          <a:xfrm>
            <a:off x="4894618" y="1559851"/>
            <a:ext cx="1084518" cy="1084518"/>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78" fontAlgn="auto">
              <a:spcBef>
                <a:spcPts val="0"/>
              </a:spcBef>
              <a:spcAft>
                <a:spcPts val="0"/>
              </a:spcAft>
              <a:defRPr/>
            </a:pPr>
            <a:endParaRPr lang="en-US" sz="113" b="1" dirty="0">
              <a:solidFill>
                <a:schemeClr val="tx2"/>
              </a:solidFill>
              <a:latin typeface="微软雅黑" panose="020B0503020204020204" pitchFamily="34" charset="-122"/>
              <a:ea typeface="微软雅黑" panose="020B0503020204020204" pitchFamily="34" charset="-122"/>
            </a:endParaRPr>
          </a:p>
        </p:txBody>
      </p:sp>
      <p:sp>
        <p:nvSpPr>
          <p:cNvPr id="10" name="Oval 69"/>
          <p:cNvSpPr>
            <a:spLocks noChangeAspect="1"/>
          </p:cNvSpPr>
          <p:nvPr/>
        </p:nvSpPr>
        <p:spPr bwMode="auto">
          <a:xfrm>
            <a:off x="6358301" y="2537822"/>
            <a:ext cx="1017852" cy="1019042"/>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78" fontAlgn="auto">
              <a:spcBef>
                <a:spcPts val="0"/>
              </a:spcBef>
              <a:spcAft>
                <a:spcPts val="0"/>
              </a:spcAft>
              <a:defRPr/>
            </a:pPr>
            <a:endParaRPr lang="en-US" sz="113" b="1" dirty="0">
              <a:solidFill>
                <a:schemeClr val="tx2"/>
              </a:solidFill>
              <a:latin typeface="微软雅黑" panose="020B0503020204020204" pitchFamily="34" charset="-122"/>
              <a:ea typeface="微软雅黑" panose="020B0503020204020204" pitchFamily="34" charset="-122"/>
            </a:endParaRPr>
          </a:p>
        </p:txBody>
      </p:sp>
      <p:sp>
        <p:nvSpPr>
          <p:cNvPr id="11" name="Oval 48"/>
          <p:cNvSpPr>
            <a:spLocks noChangeAspect="1"/>
          </p:cNvSpPr>
          <p:nvPr/>
        </p:nvSpPr>
        <p:spPr bwMode="auto">
          <a:xfrm>
            <a:off x="2321417" y="1559851"/>
            <a:ext cx="842853" cy="844639"/>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78" fontAlgn="auto">
              <a:spcBef>
                <a:spcPts val="0"/>
              </a:spcBef>
              <a:spcAft>
                <a:spcPts val="0"/>
              </a:spcAft>
              <a:defRPr/>
            </a:pPr>
            <a:endParaRPr lang="en-US" sz="113" b="1" dirty="0">
              <a:solidFill>
                <a:schemeClr val="tx2"/>
              </a:solidFill>
              <a:latin typeface="微软雅黑" panose="020B0503020204020204" pitchFamily="34" charset="-122"/>
              <a:ea typeface="微软雅黑" panose="020B0503020204020204" pitchFamily="34" charset="-122"/>
            </a:endParaRPr>
          </a:p>
        </p:txBody>
      </p:sp>
      <p:cxnSp>
        <p:nvCxnSpPr>
          <p:cNvPr id="12" name="Straight Connector 109"/>
          <p:cNvCxnSpPr/>
          <p:nvPr/>
        </p:nvCxnSpPr>
        <p:spPr>
          <a:xfrm rot="5400000" flipH="1" flipV="1">
            <a:off x="1956240" y="2353597"/>
            <a:ext cx="366665" cy="363688"/>
          </a:xfrm>
          <a:prstGeom prst="line">
            <a:avLst/>
          </a:prstGeom>
          <a:ln w="19050" cap="rnd">
            <a:solidFill>
              <a:schemeClr val="bg1">
                <a:lumMod val="75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11"/>
          <p:cNvCxnSpPr/>
          <p:nvPr/>
        </p:nvCxnSpPr>
        <p:spPr>
          <a:xfrm rot="5400000" flipH="1" flipV="1">
            <a:off x="4515155" y="2353596"/>
            <a:ext cx="366665" cy="363689"/>
          </a:xfrm>
          <a:prstGeom prst="line">
            <a:avLst/>
          </a:prstGeom>
          <a:ln w="19050" cap="rnd">
            <a:solidFill>
              <a:schemeClr val="bg1">
                <a:lumMod val="75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12"/>
          <p:cNvCxnSpPr/>
          <p:nvPr/>
        </p:nvCxnSpPr>
        <p:spPr>
          <a:xfrm rot="5400000" flipH="1" flipV="1">
            <a:off x="7320498" y="2313716"/>
            <a:ext cx="366665" cy="363688"/>
          </a:xfrm>
          <a:prstGeom prst="line">
            <a:avLst/>
          </a:prstGeom>
          <a:ln w="19050" cap="rnd">
            <a:solidFill>
              <a:schemeClr val="bg1">
                <a:lumMod val="75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13"/>
          <p:cNvCxnSpPr/>
          <p:nvPr/>
        </p:nvCxnSpPr>
        <p:spPr>
          <a:xfrm rot="16200000" flipH="1">
            <a:off x="6031219" y="2353597"/>
            <a:ext cx="366665" cy="363688"/>
          </a:xfrm>
          <a:prstGeom prst="line">
            <a:avLst/>
          </a:prstGeom>
          <a:ln w="19050" cap="rnd">
            <a:solidFill>
              <a:schemeClr val="bg1">
                <a:lumMod val="75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14"/>
          <p:cNvCxnSpPr/>
          <p:nvPr/>
        </p:nvCxnSpPr>
        <p:spPr>
          <a:xfrm rot="16200000" flipH="1">
            <a:off x="3147603" y="2354489"/>
            <a:ext cx="366665" cy="361903"/>
          </a:xfrm>
          <a:prstGeom prst="line">
            <a:avLst/>
          </a:prstGeom>
          <a:ln w="19050" cap="rnd">
            <a:solidFill>
              <a:schemeClr val="bg1">
                <a:lumMod val="75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nvGrpSpPr>
          <p:cNvPr id="17" name="Group 56"/>
          <p:cNvGrpSpPr>
            <a:grpSpLocks/>
          </p:cNvGrpSpPr>
          <p:nvPr/>
        </p:nvGrpSpPr>
        <p:grpSpPr bwMode="auto">
          <a:xfrm>
            <a:off x="922615" y="3716388"/>
            <a:ext cx="1413088" cy="725949"/>
            <a:chOff x="-296510" y="1392685"/>
            <a:chExt cx="2276196" cy="725109"/>
          </a:xfrm>
        </p:grpSpPr>
        <p:sp>
          <p:nvSpPr>
            <p:cNvPr id="18" name="TextBox 35"/>
            <p:cNvSpPr txBox="1"/>
            <p:nvPr/>
          </p:nvSpPr>
          <p:spPr>
            <a:xfrm>
              <a:off x="-296510" y="1656663"/>
              <a:ext cx="2276196" cy="461131"/>
            </a:xfrm>
            <a:prstGeom prst="rect">
              <a:avLst/>
            </a:prstGeom>
            <a:noFill/>
          </p:spPr>
          <p:txBody>
            <a:bodyPr lIns="0" tIns="0" rIns="0" bIns="0">
              <a:spAutoFit/>
            </a:bodyPr>
            <a:lstStyle>
              <a:lvl1pPr defTabSz="2438400">
                <a:defRPr sz="4300">
                  <a:solidFill>
                    <a:schemeClr val="tx1"/>
                  </a:solidFill>
                  <a:latin typeface="Calibri" panose="020F0502020204030204" pitchFamily="34" charset="0"/>
                  <a:ea typeface="MS PGothic" panose="020B0600070205080204" pitchFamily="34" charset="-128"/>
                </a:defRPr>
              </a:lvl1pPr>
              <a:lvl2pPr marL="742950" indent="-285750" defTabSz="2438400">
                <a:defRPr sz="4300">
                  <a:solidFill>
                    <a:schemeClr val="tx1"/>
                  </a:solidFill>
                  <a:latin typeface="Calibri" panose="020F0502020204030204" pitchFamily="34" charset="0"/>
                  <a:ea typeface="MS PGothic" panose="020B0600070205080204" pitchFamily="34" charset="-128"/>
                </a:defRPr>
              </a:lvl2pPr>
              <a:lvl3pPr marL="1143000" indent="-228600" defTabSz="2438400">
                <a:defRPr sz="4300">
                  <a:solidFill>
                    <a:schemeClr val="tx1"/>
                  </a:solidFill>
                  <a:latin typeface="Calibri" panose="020F0502020204030204" pitchFamily="34" charset="0"/>
                  <a:ea typeface="MS PGothic" panose="020B0600070205080204" pitchFamily="34" charset="-128"/>
                </a:defRPr>
              </a:lvl3pPr>
              <a:lvl4pPr marL="1600200" indent="-228600" defTabSz="2438400">
                <a:defRPr sz="4300">
                  <a:solidFill>
                    <a:schemeClr val="tx1"/>
                  </a:solidFill>
                  <a:latin typeface="Calibri" panose="020F0502020204030204" pitchFamily="34" charset="0"/>
                  <a:ea typeface="MS PGothic" panose="020B0600070205080204" pitchFamily="34" charset="-128"/>
                </a:defRPr>
              </a:lvl4pPr>
              <a:lvl5pPr marL="2057400" indent="-228600" defTabSz="2438400">
                <a:defRPr sz="4300">
                  <a:solidFill>
                    <a:schemeClr val="tx1"/>
                  </a:solidFill>
                  <a:latin typeface="Calibri" panose="020F0502020204030204" pitchFamily="34" charset="0"/>
                  <a:ea typeface="MS PGothic" panose="020B0600070205080204" pitchFamily="34" charset="-128"/>
                </a:defRPr>
              </a:lvl5pPr>
              <a:lvl6pPr marL="25146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Rectangle 56"/>
            <p:cNvSpPr>
              <a:spLocks noChangeArrowheads="1"/>
            </p:cNvSpPr>
            <p:nvPr/>
          </p:nvSpPr>
          <p:spPr bwMode="auto">
            <a:xfrm>
              <a:off x="-296510" y="1392685"/>
              <a:ext cx="2276196" cy="215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400" dirty="0">
                  <a:solidFill>
                    <a:schemeClr val="accent1"/>
                  </a:solidFill>
                  <a:latin typeface="微软雅黑" pitchFamily="34" charset="-122"/>
                  <a:ea typeface="微软雅黑" pitchFamily="34" charset="-122"/>
                </a:rPr>
                <a:t>单击编辑标题</a:t>
              </a:r>
            </a:p>
          </p:txBody>
        </p:sp>
      </p:grpSp>
      <p:grpSp>
        <p:nvGrpSpPr>
          <p:cNvPr id="20" name="Group 56"/>
          <p:cNvGrpSpPr>
            <a:grpSpLocks/>
          </p:cNvGrpSpPr>
          <p:nvPr/>
        </p:nvGrpSpPr>
        <p:grpSpPr bwMode="auto">
          <a:xfrm>
            <a:off x="929162" y="1271162"/>
            <a:ext cx="1284517" cy="725950"/>
            <a:chOff x="-296510" y="1392685"/>
            <a:chExt cx="2276196" cy="725605"/>
          </a:xfrm>
        </p:grpSpPr>
        <p:sp>
          <p:nvSpPr>
            <p:cNvPr id="21" name="TextBox 44"/>
            <p:cNvSpPr txBox="1"/>
            <p:nvPr/>
          </p:nvSpPr>
          <p:spPr>
            <a:xfrm>
              <a:off x="-296510" y="1656844"/>
              <a:ext cx="2276196" cy="461446"/>
            </a:xfrm>
            <a:prstGeom prst="rect">
              <a:avLst/>
            </a:prstGeom>
            <a:noFill/>
          </p:spPr>
          <p:txBody>
            <a:bodyPr lIns="0" tIns="0" rIns="0" bIns="0">
              <a:spAutoFit/>
            </a:bodyPr>
            <a:lstStyle>
              <a:lvl1pPr defTabSz="2438400">
                <a:defRPr sz="4300">
                  <a:solidFill>
                    <a:schemeClr val="tx1"/>
                  </a:solidFill>
                  <a:latin typeface="Calibri" panose="020F0502020204030204" pitchFamily="34" charset="0"/>
                  <a:ea typeface="MS PGothic" panose="020B0600070205080204" pitchFamily="34" charset="-128"/>
                </a:defRPr>
              </a:lvl1pPr>
              <a:lvl2pPr marL="742950" indent="-285750" defTabSz="2438400">
                <a:defRPr sz="4300">
                  <a:solidFill>
                    <a:schemeClr val="tx1"/>
                  </a:solidFill>
                  <a:latin typeface="Calibri" panose="020F0502020204030204" pitchFamily="34" charset="0"/>
                  <a:ea typeface="MS PGothic" panose="020B0600070205080204" pitchFamily="34" charset="-128"/>
                </a:defRPr>
              </a:lvl2pPr>
              <a:lvl3pPr marL="1143000" indent="-228600" defTabSz="2438400">
                <a:defRPr sz="4300">
                  <a:solidFill>
                    <a:schemeClr val="tx1"/>
                  </a:solidFill>
                  <a:latin typeface="Calibri" panose="020F0502020204030204" pitchFamily="34" charset="0"/>
                  <a:ea typeface="MS PGothic" panose="020B0600070205080204" pitchFamily="34" charset="-128"/>
                </a:defRPr>
              </a:lvl3pPr>
              <a:lvl4pPr marL="1600200" indent="-228600" defTabSz="2438400">
                <a:defRPr sz="4300">
                  <a:solidFill>
                    <a:schemeClr val="tx1"/>
                  </a:solidFill>
                  <a:latin typeface="Calibri" panose="020F0502020204030204" pitchFamily="34" charset="0"/>
                  <a:ea typeface="MS PGothic" panose="020B0600070205080204" pitchFamily="34" charset="-128"/>
                </a:defRPr>
              </a:lvl4pPr>
              <a:lvl5pPr marL="2057400" indent="-228600" defTabSz="2438400">
                <a:defRPr sz="4300">
                  <a:solidFill>
                    <a:schemeClr val="tx1"/>
                  </a:solidFill>
                  <a:latin typeface="Calibri" panose="020F0502020204030204" pitchFamily="34" charset="0"/>
                  <a:ea typeface="MS PGothic" panose="020B0600070205080204" pitchFamily="34" charset="-128"/>
                </a:defRPr>
              </a:lvl5pPr>
              <a:lvl6pPr marL="25146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Rectangle 56"/>
            <p:cNvSpPr>
              <a:spLocks noChangeArrowheads="1"/>
            </p:cNvSpPr>
            <p:nvPr/>
          </p:nvSpPr>
          <p:spPr bwMode="auto">
            <a:xfrm>
              <a:off x="-296510" y="1392685"/>
              <a:ext cx="2276196" cy="21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400" dirty="0">
                  <a:solidFill>
                    <a:schemeClr val="accent2"/>
                  </a:solidFill>
                  <a:latin typeface="微软雅黑" pitchFamily="34" charset="-122"/>
                  <a:ea typeface="微软雅黑" pitchFamily="34" charset="-122"/>
                </a:rPr>
                <a:t>单击编辑标题</a:t>
              </a:r>
            </a:p>
          </p:txBody>
        </p:sp>
      </p:grpSp>
      <p:grpSp>
        <p:nvGrpSpPr>
          <p:cNvPr id="23" name="Group 56"/>
          <p:cNvGrpSpPr>
            <a:grpSpLocks/>
          </p:cNvGrpSpPr>
          <p:nvPr/>
        </p:nvGrpSpPr>
        <p:grpSpPr bwMode="auto">
          <a:xfrm>
            <a:off x="3364269" y="3716388"/>
            <a:ext cx="1413683" cy="725949"/>
            <a:chOff x="-296510" y="1392685"/>
            <a:chExt cx="2276196" cy="725109"/>
          </a:xfrm>
        </p:grpSpPr>
        <p:sp>
          <p:nvSpPr>
            <p:cNvPr id="24" name="TextBox 47"/>
            <p:cNvSpPr txBox="1"/>
            <p:nvPr/>
          </p:nvSpPr>
          <p:spPr>
            <a:xfrm>
              <a:off x="-296510" y="1656663"/>
              <a:ext cx="2276196" cy="461131"/>
            </a:xfrm>
            <a:prstGeom prst="rect">
              <a:avLst/>
            </a:prstGeom>
            <a:noFill/>
          </p:spPr>
          <p:txBody>
            <a:bodyPr lIns="0" tIns="0" rIns="0" bIns="0">
              <a:spAutoFit/>
            </a:bodyPr>
            <a:lstStyle>
              <a:lvl1pPr defTabSz="2438400">
                <a:defRPr sz="4300">
                  <a:solidFill>
                    <a:schemeClr val="tx1"/>
                  </a:solidFill>
                  <a:latin typeface="Calibri" panose="020F0502020204030204" pitchFamily="34" charset="0"/>
                  <a:ea typeface="MS PGothic" panose="020B0600070205080204" pitchFamily="34" charset="-128"/>
                </a:defRPr>
              </a:lvl1pPr>
              <a:lvl2pPr marL="742950" indent="-285750" defTabSz="2438400">
                <a:defRPr sz="4300">
                  <a:solidFill>
                    <a:schemeClr val="tx1"/>
                  </a:solidFill>
                  <a:latin typeface="Calibri" panose="020F0502020204030204" pitchFamily="34" charset="0"/>
                  <a:ea typeface="MS PGothic" panose="020B0600070205080204" pitchFamily="34" charset="-128"/>
                </a:defRPr>
              </a:lvl2pPr>
              <a:lvl3pPr marL="1143000" indent="-228600" defTabSz="2438400">
                <a:defRPr sz="4300">
                  <a:solidFill>
                    <a:schemeClr val="tx1"/>
                  </a:solidFill>
                  <a:latin typeface="Calibri" panose="020F0502020204030204" pitchFamily="34" charset="0"/>
                  <a:ea typeface="MS PGothic" panose="020B0600070205080204" pitchFamily="34" charset="-128"/>
                </a:defRPr>
              </a:lvl3pPr>
              <a:lvl4pPr marL="1600200" indent="-228600" defTabSz="2438400">
                <a:defRPr sz="4300">
                  <a:solidFill>
                    <a:schemeClr val="tx1"/>
                  </a:solidFill>
                  <a:latin typeface="Calibri" panose="020F0502020204030204" pitchFamily="34" charset="0"/>
                  <a:ea typeface="MS PGothic" panose="020B0600070205080204" pitchFamily="34" charset="-128"/>
                </a:defRPr>
              </a:lvl4pPr>
              <a:lvl5pPr marL="2057400" indent="-228600" defTabSz="2438400">
                <a:defRPr sz="4300">
                  <a:solidFill>
                    <a:schemeClr val="tx1"/>
                  </a:solidFill>
                  <a:latin typeface="Calibri" panose="020F0502020204030204" pitchFamily="34" charset="0"/>
                  <a:ea typeface="MS PGothic" panose="020B0600070205080204" pitchFamily="34" charset="-128"/>
                </a:defRPr>
              </a:lvl5pPr>
              <a:lvl6pPr marL="25146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Rectangle 56"/>
            <p:cNvSpPr>
              <a:spLocks noChangeArrowheads="1"/>
            </p:cNvSpPr>
            <p:nvPr/>
          </p:nvSpPr>
          <p:spPr bwMode="auto">
            <a:xfrm>
              <a:off x="-296510" y="1392685"/>
              <a:ext cx="2276196" cy="215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dirty="0">
                  <a:solidFill>
                    <a:schemeClr val="accent3"/>
                  </a:solidFill>
                  <a:latin typeface="微软雅黑" pitchFamily="34" charset="-122"/>
                  <a:ea typeface="微软雅黑" pitchFamily="34" charset="-122"/>
                </a:rPr>
                <a:t>单击编辑标题</a:t>
              </a:r>
            </a:p>
          </p:txBody>
        </p:sp>
      </p:grpSp>
      <p:grpSp>
        <p:nvGrpSpPr>
          <p:cNvPr id="26" name="Group 56"/>
          <p:cNvGrpSpPr>
            <a:grpSpLocks/>
          </p:cNvGrpSpPr>
          <p:nvPr/>
        </p:nvGrpSpPr>
        <p:grpSpPr bwMode="auto">
          <a:xfrm>
            <a:off x="6189254" y="3716388"/>
            <a:ext cx="1413683" cy="725949"/>
            <a:chOff x="-296510" y="1392685"/>
            <a:chExt cx="2276196" cy="725109"/>
          </a:xfrm>
        </p:grpSpPr>
        <p:sp>
          <p:nvSpPr>
            <p:cNvPr id="27" name="TextBox 51"/>
            <p:cNvSpPr txBox="1"/>
            <p:nvPr/>
          </p:nvSpPr>
          <p:spPr>
            <a:xfrm>
              <a:off x="-296510" y="1656663"/>
              <a:ext cx="2276196" cy="461131"/>
            </a:xfrm>
            <a:prstGeom prst="rect">
              <a:avLst/>
            </a:prstGeom>
            <a:noFill/>
          </p:spPr>
          <p:txBody>
            <a:bodyPr lIns="0" tIns="0" rIns="0" bIns="0">
              <a:spAutoFit/>
            </a:bodyPr>
            <a:lstStyle>
              <a:lvl1pPr defTabSz="2438400">
                <a:defRPr sz="4300">
                  <a:solidFill>
                    <a:schemeClr val="tx1"/>
                  </a:solidFill>
                  <a:latin typeface="Calibri" panose="020F0502020204030204" pitchFamily="34" charset="0"/>
                  <a:ea typeface="MS PGothic" panose="020B0600070205080204" pitchFamily="34" charset="-128"/>
                </a:defRPr>
              </a:lvl1pPr>
              <a:lvl2pPr marL="742950" indent="-285750" defTabSz="2438400">
                <a:defRPr sz="4300">
                  <a:solidFill>
                    <a:schemeClr val="tx1"/>
                  </a:solidFill>
                  <a:latin typeface="Calibri" panose="020F0502020204030204" pitchFamily="34" charset="0"/>
                  <a:ea typeface="MS PGothic" panose="020B0600070205080204" pitchFamily="34" charset="-128"/>
                </a:defRPr>
              </a:lvl2pPr>
              <a:lvl3pPr marL="1143000" indent="-228600" defTabSz="2438400">
                <a:defRPr sz="4300">
                  <a:solidFill>
                    <a:schemeClr val="tx1"/>
                  </a:solidFill>
                  <a:latin typeface="Calibri" panose="020F0502020204030204" pitchFamily="34" charset="0"/>
                  <a:ea typeface="MS PGothic" panose="020B0600070205080204" pitchFamily="34" charset="-128"/>
                </a:defRPr>
              </a:lvl3pPr>
              <a:lvl4pPr marL="1600200" indent="-228600" defTabSz="2438400">
                <a:defRPr sz="4300">
                  <a:solidFill>
                    <a:schemeClr val="tx1"/>
                  </a:solidFill>
                  <a:latin typeface="Calibri" panose="020F0502020204030204" pitchFamily="34" charset="0"/>
                  <a:ea typeface="MS PGothic" panose="020B0600070205080204" pitchFamily="34" charset="-128"/>
                </a:defRPr>
              </a:lvl4pPr>
              <a:lvl5pPr marL="2057400" indent="-228600" defTabSz="2438400">
                <a:defRPr sz="4300">
                  <a:solidFill>
                    <a:schemeClr val="tx1"/>
                  </a:solidFill>
                  <a:latin typeface="Calibri" panose="020F0502020204030204" pitchFamily="34" charset="0"/>
                  <a:ea typeface="MS PGothic" panose="020B0600070205080204" pitchFamily="34" charset="-128"/>
                </a:defRPr>
              </a:lvl5pPr>
              <a:lvl6pPr marL="25146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Rectangle 56"/>
            <p:cNvSpPr>
              <a:spLocks noChangeArrowheads="1"/>
            </p:cNvSpPr>
            <p:nvPr/>
          </p:nvSpPr>
          <p:spPr bwMode="auto">
            <a:xfrm>
              <a:off x="-296510" y="1392685"/>
              <a:ext cx="2276196" cy="215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dirty="0">
                  <a:solidFill>
                    <a:schemeClr val="accent5"/>
                  </a:solidFill>
                  <a:latin typeface="微软雅黑" pitchFamily="34" charset="-122"/>
                  <a:ea typeface="微软雅黑" pitchFamily="34" charset="-122"/>
                </a:rPr>
                <a:t>单击编辑标题</a:t>
              </a:r>
            </a:p>
          </p:txBody>
        </p:sp>
      </p:grpSp>
      <p:grpSp>
        <p:nvGrpSpPr>
          <p:cNvPr id="29" name="Group 56"/>
          <p:cNvGrpSpPr>
            <a:grpSpLocks/>
          </p:cNvGrpSpPr>
          <p:nvPr/>
        </p:nvGrpSpPr>
        <p:grpSpPr bwMode="auto">
          <a:xfrm>
            <a:off x="3308912" y="1271162"/>
            <a:ext cx="1413088" cy="725950"/>
            <a:chOff x="-296510" y="1392685"/>
            <a:chExt cx="2276196" cy="725605"/>
          </a:xfrm>
        </p:grpSpPr>
        <p:sp>
          <p:nvSpPr>
            <p:cNvPr id="30" name="TextBox 54"/>
            <p:cNvSpPr txBox="1"/>
            <p:nvPr/>
          </p:nvSpPr>
          <p:spPr>
            <a:xfrm>
              <a:off x="-296510" y="1656844"/>
              <a:ext cx="2276196" cy="461446"/>
            </a:xfrm>
            <a:prstGeom prst="rect">
              <a:avLst/>
            </a:prstGeom>
            <a:noFill/>
          </p:spPr>
          <p:txBody>
            <a:bodyPr lIns="0" tIns="0" rIns="0" bIns="0">
              <a:spAutoFit/>
            </a:bodyPr>
            <a:lstStyle>
              <a:lvl1pPr defTabSz="2438400">
                <a:defRPr sz="4300">
                  <a:solidFill>
                    <a:schemeClr val="tx1"/>
                  </a:solidFill>
                  <a:latin typeface="Calibri" panose="020F0502020204030204" pitchFamily="34" charset="0"/>
                  <a:ea typeface="MS PGothic" panose="020B0600070205080204" pitchFamily="34" charset="-128"/>
                </a:defRPr>
              </a:lvl1pPr>
              <a:lvl2pPr marL="742950" indent="-285750" defTabSz="2438400">
                <a:defRPr sz="4300">
                  <a:solidFill>
                    <a:schemeClr val="tx1"/>
                  </a:solidFill>
                  <a:latin typeface="Calibri" panose="020F0502020204030204" pitchFamily="34" charset="0"/>
                  <a:ea typeface="MS PGothic" panose="020B0600070205080204" pitchFamily="34" charset="-128"/>
                </a:defRPr>
              </a:lvl2pPr>
              <a:lvl3pPr marL="1143000" indent="-228600" defTabSz="2438400">
                <a:defRPr sz="4300">
                  <a:solidFill>
                    <a:schemeClr val="tx1"/>
                  </a:solidFill>
                  <a:latin typeface="Calibri" panose="020F0502020204030204" pitchFamily="34" charset="0"/>
                  <a:ea typeface="MS PGothic" panose="020B0600070205080204" pitchFamily="34" charset="-128"/>
                </a:defRPr>
              </a:lvl3pPr>
              <a:lvl4pPr marL="1600200" indent="-228600" defTabSz="2438400">
                <a:defRPr sz="4300">
                  <a:solidFill>
                    <a:schemeClr val="tx1"/>
                  </a:solidFill>
                  <a:latin typeface="Calibri" panose="020F0502020204030204" pitchFamily="34" charset="0"/>
                  <a:ea typeface="MS PGothic" panose="020B0600070205080204" pitchFamily="34" charset="-128"/>
                </a:defRPr>
              </a:lvl4pPr>
              <a:lvl5pPr marL="2057400" indent="-228600" defTabSz="2438400">
                <a:defRPr sz="4300">
                  <a:solidFill>
                    <a:schemeClr val="tx1"/>
                  </a:solidFill>
                  <a:latin typeface="Calibri" panose="020F0502020204030204" pitchFamily="34" charset="0"/>
                  <a:ea typeface="MS PGothic" panose="020B0600070205080204" pitchFamily="34" charset="-128"/>
                </a:defRPr>
              </a:lvl5pPr>
              <a:lvl6pPr marL="25146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Rectangle 56"/>
            <p:cNvSpPr>
              <a:spLocks noChangeArrowheads="1"/>
            </p:cNvSpPr>
            <p:nvPr/>
          </p:nvSpPr>
          <p:spPr bwMode="auto">
            <a:xfrm>
              <a:off x="-296510" y="1392685"/>
              <a:ext cx="2276196" cy="21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dirty="0">
                  <a:solidFill>
                    <a:schemeClr val="accent4"/>
                  </a:solidFill>
                  <a:latin typeface="微软雅黑" pitchFamily="34" charset="-122"/>
                  <a:ea typeface="微软雅黑" pitchFamily="34" charset="-122"/>
                </a:rPr>
                <a:t>单击编辑标题</a:t>
              </a:r>
            </a:p>
          </p:txBody>
        </p:sp>
      </p:grpSp>
      <p:grpSp>
        <p:nvGrpSpPr>
          <p:cNvPr id="32" name="Group 56"/>
          <p:cNvGrpSpPr>
            <a:grpSpLocks/>
          </p:cNvGrpSpPr>
          <p:nvPr/>
        </p:nvGrpSpPr>
        <p:grpSpPr bwMode="auto">
          <a:xfrm>
            <a:off x="6086278" y="1271162"/>
            <a:ext cx="1413683" cy="725950"/>
            <a:chOff x="-296510" y="1392685"/>
            <a:chExt cx="2276196" cy="725605"/>
          </a:xfrm>
        </p:grpSpPr>
        <p:sp>
          <p:nvSpPr>
            <p:cNvPr id="33" name="TextBox 58"/>
            <p:cNvSpPr txBox="1"/>
            <p:nvPr/>
          </p:nvSpPr>
          <p:spPr>
            <a:xfrm>
              <a:off x="-296510" y="1656844"/>
              <a:ext cx="2276196" cy="461446"/>
            </a:xfrm>
            <a:prstGeom prst="rect">
              <a:avLst/>
            </a:prstGeom>
            <a:noFill/>
          </p:spPr>
          <p:txBody>
            <a:bodyPr lIns="0" tIns="0" rIns="0" bIns="0">
              <a:spAutoFit/>
            </a:bodyPr>
            <a:lstStyle>
              <a:lvl1pPr defTabSz="2438400">
                <a:defRPr sz="4300">
                  <a:solidFill>
                    <a:schemeClr val="tx1"/>
                  </a:solidFill>
                  <a:latin typeface="Calibri" panose="020F0502020204030204" pitchFamily="34" charset="0"/>
                  <a:ea typeface="MS PGothic" panose="020B0600070205080204" pitchFamily="34" charset="-128"/>
                </a:defRPr>
              </a:lvl1pPr>
              <a:lvl2pPr marL="742950" indent="-285750" defTabSz="2438400">
                <a:defRPr sz="4300">
                  <a:solidFill>
                    <a:schemeClr val="tx1"/>
                  </a:solidFill>
                  <a:latin typeface="Calibri" panose="020F0502020204030204" pitchFamily="34" charset="0"/>
                  <a:ea typeface="MS PGothic" panose="020B0600070205080204" pitchFamily="34" charset="-128"/>
                </a:defRPr>
              </a:lvl2pPr>
              <a:lvl3pPr marL="1143000" indent="-228600" defTabSz="2438400">
                <a:defRPr sz="4300">
                  <a:solidFill>
                    <a:schemeClr val="tx1"/>
                  </a:solidFill>
                  <a:latin typeface="Calibri" panose="020F0502020204030204" pitchFamily="34" charset="0"/>
                  <a:ea typeface="MS PGothic" panose="020B0600070205080204" pitchFamily="34" charset="-128"/>
                </a:defRPr>
              </a:lvl3pPr>
              <a:lvl4pPr marL="1600200" indent="-228600" defTabSz="2438400">
                <a:defRPr sz="4300">
                  <a:solidFill>
                    <a:schemeClr val="tx1"/>
                  </a:solidFill>
                  <a:latin typeface="Calibri" panose="020F0502020204030204" pitchFamily="34" charset="0"/>
                  <a:ea typeface="MS PGothic" panose="020B0600070205080204" pitchFamily="34" charset="-128"/>
                </a:defRPr>
              </a:lvl4pPr>
              <a:lvl5pPr marL="2057400" indent="-228600" defTabSz="2438400">
                <a:defRPr sz="4300">
                  <a:solidFill>
                    <a:schemeClr val="tx1"/>
                  </a:solidFill>
                  <a:latin typeface="Calibri" panose="020F0502020204030204" pitchFamily="34" charset="0"/>
                  <a:ea typeface="MS PGothic" panose="020B0600070205080204" pitchFamily="34" charset="-128"/>
                </a:defRPr>
              </a:lvl5pPr>
              <a:lvl6pPr marL="25146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24384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Rectangle 56"/>
            <p:cNvSpPr>
              <a:spLocks noChangeArrowheads="1"/>
            </p:cNvSpPr>
            <p:nvPr/>
          </p:nvSpPr>
          <p:spPr bwMode="auto">
            <a:xfrm>
              <a:off x="-296510" y="1392685"/>
              <a:ext cx="2276196" cy="215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dirty="0">
                  <a:solidFill>
                    <a:schemeClr val="accent6"/>
                  </a:solidFill>
                  <a:latin typeface="微软雅黑" pitchFamily="34" charset="-122"/>
                  <a:ea typeface="微软雅黑" pitchFamily="34" charset="-122"/>
                </a:rPr>
                <a:t>单击编辑标题</a:t>
              </a:r>
            </a:p>
          </p:txBody>
        </p:sp>
      </p:grpSp>
      <p:grpSp>
        <p:nvGrpSpPr>
          <p:cNvPr id="35" name="Group 65"/>
          <p:cNvGrpSpPr/>
          <p:nvPr/>
        </p:nvGrpSpPr>
        <p:grpSpPr>
          <a:xfrm>
            <a:off x="1406707" y="2864784"/>
            <a:ext cx="378198" cy="348452"/>
            <a:chOff x="2625725" y="2146300"/>
            <a:chExt cx="423863" cy="390526"/>
          </a:xfrm>
          <a:solidFill>
            <a:schemeClr val="bg1"/>
          </a:solidFill>
        </p:grpSpPr>
        <p:sp>
          <p:nvSpPr>
            <p:cNvPr id="36" name="Oval 271"/>
            <p:cNvSpPr>
              <a:spLocks noChangeArrowheads="1"/>
            </p:cNvSpPr>
            <p:nvPr/>
          </p:nvSpPr>
          <p:spPr bwMode="auto">
            <a:xfrm>
              <a:off x="2868613" y="2146300"/>
              <a:ext cx="84138" cy="84138"/>
            </a:xfrm>
            <a:prstGeom prst="ellipse">
              <a:avLst/>
            </a:prstGeom>
            <a:grpFill/>
            <a:ln w="9525">
              <a:noFill/>
              <a:round/>
              <a:headEnd/>
              <a:tailEnd/>
            </a:ln>
          </p:spPr>
          <p:txBody>
            <a:bodyPr/>
            <a:lstStyle/>
            <a:p>
              <a:pPr defTabSz="408240" fontAlgn="auto">
                <a:spcBef>
                  <a:spcPts val="0"/>
                </a:spcBef>
                <a:spcAft>
                  <a:spcPts val="0"/>
                </a:spcAft>
                <a:defRPr/>
              </a:pPr>
              <a:endParaRPr lang="en-US" sz="605">
                <a:solidFill>
                  <a:schemeClr val="tx2"/>
                </a:solidFill>
                <a:latin typeface="微软雅黑" panose="020B0503020204020204" pitchFamily="34" charset="-122"/>
                <a:ea typeface="微软雅黑" panose="020B0503020204020204" pitchFamily="34" charset="-122"/>
              </a:endParaRPr>
            </a:p>
          </p:txBody>
        </p:sp>
        <p:sp>
          <p:nvSpPr>
            <p:cNvPr id="37" name="Freeform 272"/>
            <p:cNvSpPr>
              <a:spLocks/>
            </p:cNvSpPr>
            <p:nvPr/>
          </p:nvSpPr>
          <p:spPr bwMode="auto">
            <a:xfrm>
              <a:off x="2647950" y="2224088"/>
              <a:ext cx="401638" cy="312738"/>
            </a:xfrm>
            <a:custGeom>
              <a:avLst/>
              <a:gdLst/>
              <a:ahLst/>
              <a:cxnLst>
                <a:cxn ang="0">
                  <a:pos x="203" y="41"/>
                </a:cxn>
                <a:cxn ang="0">
                  <a:pos x="175" y="19"/>
                </a:cxn>
                <a:cxn ang="0">
                  <a:pos x="128" y="0"/>
                </a:cxn>
                <a:cxn ang="0">
                  <a:pos x="70" y="0"/>
                </a:cxn>
                <a:cxn ang="0">
                  <a:pos x="42" y="64"/>
                </a:cxn>
                <a:cxn ang="0">
                  <a:pos x="34" y="61"/>
                </a:cxn>
                <a:cxn ang="0">
                  <a:pos x="31" y="68"/>
                </a:cxn>
                <a:cxn ang="0">
                  <a:pos x="30" y="71"/>
                </a:cxn>
                <a:cxn ang="0">
                  <a:pos x="29" y="73"/>
                </a:cxn>
                <a:cxn ang="0">
                  <a:pos x="20" y="70"/>
                </a:cxn>
                <a:cxn ang="0">
                  <a:pos x="0" y="118"/>
                </a:cxn>
                <a:cxn ang="0">
                  <a:pos x="47" y="137"/>
                </a:cxn>
                <a:cxn ang="0">
                  <a:pos x="51" y="139"/>
                </a:cxn>
                <a:cxn ang="0">
                  <a:pos x="52" y="137"/>
                </a:cxn>
                <a:cxn ang="0">
                  <a:pos x="71" y="91"/>
                </a:cxn>
                <a:cxn ang="0">
                  <a:pos x="62" y="87"/>
                </a:cxn>
                <a:cxn ang="0">
                  <a:pos x="63" y="85"/>
                </a:cxn>
                <a:cxn ang="0">
                  <a:pos x="65" y="82"/>
                </a:cxn>
                <a:cxn ang="0">
                  <a:pos x="68" y="75"/>
                </a:cxn>
                <a:cxn ang="0">
                  <a:pos x="60" y="72"/>
                </a:cxn>
                <a:cxn ang="0">
                  <a:pos x="82" y="20"/>
                </a:cxn>
                <a:cxn ang="0">
                  <a:pos x="121" y="20"/>
                </a:cxn>
                <a:cxn ang="0">
                  <a:pos x="94" y="94"/>
                </a:cxn>
                <a:cxn ang="0">
                  <a:pos x="88" y="134"/>
                </a:cxn>
                <a:cxn ang="0">
                  <a:pos x="76" y="135"/>
                </a:cxn>
                <a:cxn ang="0">
                  <a:pos x="71" y="147"/>
                </a:cxn>
                <a:cxn ang="0">
                  <a:pos x="69" y="153"/>
                </a:cxn>
                <a:cxn ang="0">
                  <a:pos x="63" y="150"/>
                </a:cxn>
                <a:cxn ang="0">
                  <a:pos x="34" y="138"/>
                </a:cxn>
                <a:cxn ang="0">
                  <a:pos x="30" y="139"/>
                </a:cxn>
                <a:cxn ang="0">
                  <a:pos x="32" y="165"/>
                </a:cxn>
                <a:cxn ang="0">
                  <a:pos x="110" y="159"/>
                </a:cxn>
                <a:cxn ang="0">
                  <a:pos x="118" y="111"/>
                </a:cxn>
                <a:cxn ang="0">
                  <a:pos x="120" y="112"/>
                </a:cxn>
                <a:cxn ang="0">
                  <a:pos x="151" y="135"/>
                </a:cxn>
                <a:cxn ang="0">
                  <a:pos x="154" y="197"/>
                </a:cxn>
                <a:cxn ang="0">
                  <a:pos x="181" y="196"/>
                </a:cxn>
                <a:cxn ang="0">
                  <a:pos x="177" y="122"/>
                </a:cxn>
                <a:cxn ang="0">
                  <a:pos x="139" y="94"/>
                </a:cxn>
                <a:cxn ang="0">
                  <a:pos x="166" y="38"/>
                </a:cxn>
                <a:cxn ang="0">
                  <a:pos x="203" y="67"/>
                </a:cxn>
                <a:cxn ang="0">
                  <a:pos x="253" y="23"/>
                </a:cxn>
                <a:cxn ang="0">
                  <a:pos x="240" y="8"/>
                </a:cxn>
                <a:cxn ang="0">
                  <a:pos x="203" y="41"/>
                </a:cxn>
              </a:cxnLst>
              <a:rect l="0" t="0" r="r" b="b"/>
              <a:pathLst>
                <a:path w="253" h="197">
                  <a:moveTo>
                    <a:pt x="203" y="41"/>
                  </a:moveTo>
                  <a:lnTo>
                    <a:pt x="175" y="19"/>
                  </a:lnTo>
                  <a:lnTo>
                    <a:pt x="128" y="0"/>
                  </a:lnTo>
                  <a:lnTo>
                    <a:pt x="70" y="0"/>
                  </a:lnTo>
                  <a:lnTo>
                    <a:pt x="42" y="64"/>
                  </a:lnTo>
                  <a:lnTo>
                    <a:pt x="34" y="61"/>
                  </a:lnTo>
                  <a:lnTo>
                    <a:pt x="31" y="68"/>
                  </a:lnTo>
                  <a:lnTo>
                    <a:pt x="30" y="71"/>
                  </a:lnTo>
                  <a:lnTo>
                    <a:pt x="29" y="73"/>
                  </a:lnTo>
                  <a:lnTo>
                    <a:pt x="20" y="70"/>
                  </a:lnTo>
                  <a:lnTo>
                    <a:pt x="0" y="118"/>
                  </a:lnTo>
                  <a:lnTo>
                    <a:pt x="47" y="137"/>
                  </a:lnTo>
                  <a:lnTo>
                    <a:pt x="51" y="139"/>
                  </a:lnTo>
                  <a:lnTo>
                    <a:pt x="52" y="137"/>
                  </a:lnTo>
                  <a:lnTo>
                    <a:pt x="71" y="91"/>
                  </a:lnTo>
                  <a:lnTo>
                    <a:pt x="62" y="87"/>
                  </a:lnTo>
                  <a:lnTo>
                    <a:pt x="63" y="85"/>
                  </a:lnTo>
                  <a:lnTo>
                    <a:pt x="65" y="82"/>
                  </a:lnTo>
                  <a:lnTo>
                    <a:pt x="68" y="75"/>
                  </a:lnTo>
                  <a:lnTo>
                    <a:pt x="60" y="72"/>
                  </a:lnTo>
                  <a:lnTo>
                    <a:pt x="82" y="20"/>
                  </a:lnTo>
                  <a:lnTo>
                    <a:pt x="121" y="20"/>
                  </a:lnTo>
                  <a:lnTo>
                    <a:pt x="94" y="94"/>
                  </a:lnTo>
                  <a:lnTo>
                    <a:pt x="88" y="134"/>
                  </a:lnTo>
                  <a:lnTo>
                    <a:pt x="76" y="135"/>
                  </a:lnTo>
                  <a:lnTo>
                    <a:pt x="71" y="147"/>
                  </a:lnTo>
                  <a:lnTo>
                    <a:pt x="69" y="153"/>
                  </a:lnTo>
                  <a:lnTo>
                    <a:pt x="63" y="150"/>
                  </a:lnTo>
                  <a:lnTo>
                    <a:pt x="34" y="138"/>
                  </a:lnTo>
                  <a:lnTo>
                    <a:pt x="30" y="139"/>
                  </a:lnTo>
                  <a:lnTo>
                    <a:pt x="32" y="165"/>
                  </a:lnTo>
                  <a:lnTo>
                    <a:pt x="110" y="159"/>
                  </a:lnTo>
                  <a:lnTo>
                    <a:pt x="118" y="111"/>
                  </a:lnTo>
                  <a:lnTo>
                    <a:pt x="120" y="112"/>
                  </a:lnTo>
                  <a:lnTo>
                    <a:pt x="151" y="135"/>
                  </a:lnTo>
                  <a:lnTo>
                    <a:pt x="154" y="197"/>
                  </a:lnTo>
                  <a:lnTo>
                    <a:pt x="181" y="196"/>
                  </a:lnTo>
                  <a:lnTo>
                    <a:pt x="177" y="122"/>
                  </a:lnTo>
                  <a:lnTo>
                    <a:pt x="139" y="94"/>
                  </a:lnTo>
                  <a:lnTo>
                    <a:pt x="166" y="38"/>
                  </a:lnTo>
                  <a:lnTo>
                    <a:pt x="203" y="67"/>
                  </a:lnTo>
                  <a:lnTo>
                    <a:pt x="253" y="23"/>
                  </a:lnTo>
                  <a:lnTo>
                    <a:pt x="240" y="8"/>
                  </a:lnTo>
                  <a:lnTo>
                    <a:pt x="203" y="41"/>
                  </a:lnTo>
                  <a:close/>
                </a:path>
              </a:pathLst>
            </a:custGeom>
            <a:grpFill/>
            <a:ln w="9525">
              <a:noFill/>
              <a:round/>
              <a:headEnd/>
              <a:tailEnd/>
            </a:ln>
          </p:spPr>
          <p:txBody>
            <a:bodyPr/>
            <a:lstStyle/>
            <a:p>
              <a:pPr defTabSz="408240" fontAlgn="auto">
                <a:spcBef>
                  <a:spcPts val="0"/>
                </a:spcBef>
                <a:spcAft>
                  <a:spcPts val="0"/>
                </a:spcAft>
                <a:defRPr/>
              </a:pPr>
              <a:endParaRPr lang="en-US" sz="605">
                <a:solidFill>
                  <a:schemeClr val="tx2"/>
                </a:solidFill>
                <a:latin typeface="微软雅黑" panose="020B0503020204020204" pitchFamily="34" charset="-122"/>
                <a:ea typeface="微软雅黑" panose="020B0503020204020204" pitchFamily="34" charset="-122"/>
              </a:endParaRPr>
            </a:p>
          </p:txBody>
        </p:sp>
        <p:sp>
          <p:nvSpPr>
            <p:cNvPr id="38" name="Freeform 273"/>
            <p:cNvSpPr>
              <a:spLocks/>
            </p:cNvSpPr>
            <p:nvPr/>
          </p:nvSpPr>
          <p:spPr bwMode="auto">
            <a:xfrm>
              <a:off x="2625725" y="2325688"/>
              <a:ext cx="44450" cy="80963"/>
            </a:xfrm>
            <a:custGeom>
              <a:avLst/>
              <a:gdLst/>
              <a:ahLst/>
              <a:cxnLst>
                <a:cxn ang="0">
                  <a:pos x="0" y="48"/>
                </a:cxn>
                <a:cxn ang="0">
                  <a:pos x="20" y="0"/>
                </a:cxn>
                <a:cxn ang="0">
                  <a:pos x="28" y="3"/>
                </a:cxn>
                <a:cxn ang="0">
                  <a:pos x="8" y="51"/>
                </a:cxn>
                <a:cxn ang="0">
                  <a:pos x="0" y="48"/>
                </a:cxn>
              </a:cxnLst>
              <a:rect l="0" t="0" r="r" b="b"/>
              <a:pathLst>
                <a:path w="28" h="51">
                  <a:moveTo>
                    <a:pt x="0" y="48"/>
                  </a:moveTo>
                  <a:lnTo>
                    <a:pt x="20" y="0"/>
                  </a:lnTo>
                  <a:lnTo>
                    <a:pt x="28" y="3"/>
                  </a:lnTo>
                  <a:lnTo>
                    <a:pt x="8" y="51"/>
                  </a:lnTo>
                  <a:lnTo>
                    <a:pt x="0" y="48"/>
                  </a:lnTo>
                  <a:close/>
                </a:path>
              </a:pathLst>
            </a:custGeom>
            <a:grpFill/>
            <a:ln w="9525">
              <a:noFill/>
              <a:round/>
              <a:headEnd/>
              <a:tailEnd/>
            </a:ln>
          </p:spPr>
          <p:txBody>
            <a:bodyPr/>
            <a:lstStyle/>
            <a:p>
              <a:pPr defTabSz="408240" fontAlgn="auto">
                <a:spcBef>
                  <a:spcPts val="0"/>
                </a:spcBef>
                <a:spcAft>
                  <a:spcPts val="0"/>
                </a:spcAft>
                <a:defRPr/>
              </a:pPr>
              <a:endParaRPr lang="en-US" sz="605">
                <a:solidFill>
                  <a:schemeClr val="tx2"/>
                </a:solidFill>
                <a:latin typeface="微软雅黑" panose="020B0503020204020204" pitchFamily="34" charset="-122"/>
                <a:ea typeface="微软雅黑" panose="020B0503020204020204" pitchFamily="34" charset="-122"/>
              </a:endParaRPr>
            </a:p>
          </p:txBody>
        </p:sp>
        <p:sp>
          <p:nvSpPr>
            <p:cNvPr id="39" name="Freeform 274"/>
            <p:cNvSpPr>
              <a:spLocks/>
            </p:cNvSpPr>
            <p:nvPr/>
          </p:nvSpPr>
          <p:spPr bwMode="auto">
            <a:xfrm>
              <a:off x="2738438" y="2373313"/>
              <a:ext cx="46038" cy="80963"/>
            </a:xfrm>
            <a:custGeom>
              <a:avLst/>
              <a:gdLst/>
              <a:ahLst/>
              <a:cxnLst>
                <a:cxn ang="0">
                  <a:pos x="13" y="41"/>
                </a:cxn>
                <a:cxn ang="0">
                  <a:pos x="29" y="3"/>
                </a:cxn>
                <a:cxn ang="0">
                  <a:pos x="20" y="0"/>
                </a:cxn>
                <a:cxn ang="0">
                  <a:pos x="3" y="42"/>
                </a:cxn>
                <a:cxn ang="0">
                  <a:pos x="0" y="48"/>
                </a:cxn>
                <a:cxn ang="0">
                  <a:pos x="9" y="51"/>
                </a:cxn>
                <a:cxn ang="0">
                  <a:pos x="13" y="41"/>
                </a:cxn>
              </a:cxnLst>
              <a:rect l="0" t="0" r="r" b="b"/>
              <a:pathLst>
                <a:path w="29" h="51">
                  <a:moveTo>
                    <a:pt x="13" y="41"/>
                  </a:moveTo>
                  <a:lnTo>
                    <a:pt x="29" y="3"/>
                  </a:lnTo>
                  <a:lnTo>
                    <a:pt x="20" y="0"/>
                  </a:lnTo>
                  <a:lnTo>
                    <a:pt x="3" y="42"/>
                  </a:lnTo>
                  <a:lnTo>
                    <a:pt x="0" y="48"/>
                  </a:lnTo>
                  <a:lnTo>
                    <a:pt x="9" y="51"/>
                  </a:lnTo>
                  <a:lnTo>
                    <a:pt x="13" y="41"/>
                  </a:lnTo>
                  <a:close/>
                </a:path>
              </a:pathLst>
            </a:custGeom>
            <a:grpFill/>
            <a:ln w="9525">
              <a:noFill/>
              <a:round/>
              <a:headEnd/>
              <a:tailEnd/>
            </a:ln>
          </p:spPr>
          <p:txBody>
            <a:bodyPr/>
            <a:lstStyle/>
            <a:p>
              <a:pPr defTabSz="408240" fontAlgn="auto">
                <a:spcBef>
                  <a:spcPts val="0"/>
                </a:spcBef>
                <a:spcAft>
                  <a:spcPts val="0"/>
                </a:spcAft>
                <a:defRPr/>
              </a:pPr>
              <a:endParaRPr lang="en-US" sz="605">
                <a:solidFill>
                  <a:schemeClr val="tx2"/>
                </a:solidFill>
                <a:latin typeface="微软雅黑" panose="020B0503020204020204" pitchFamily="34" charset="-122"/>
                <a:ea typeface="微软雅黑" panose="020B0503020204020204" pitchFamily="34" charset="-122"/>
              </a:endParaRPr>
            </a:p>
          </p:txBody>
        </p:sp>
      </p:grpSp>
      <p:grpSp>
        <p:nvGrpSpPr>
          <p:cNvPr id="40" name="Group 71"/>
          <p:cNvGrpSpPr/>
          <p:nvPr/>
        </p:nvGrpSpPr>
        <p:grpSpPr>
          <a:xfrm>
            <a:off x="2596332" y="1757053"/>
            <a:ext cx="299604" cy="407390"/>
            <a:chOff x="1023938" y="330200"/>
            <a:chExt cx="260350" cy="354013"/>
          </a:xfrm>
          <a:solidFill>
            <a:srgbClr val="FFFFFF"/>
          </a:solidFill>
        </p:grpSpPr>
        <p:sp>
          <p:nvSpPr>
            <p:cNvPr id="41" name="Freeform 173"/>
            <p:cNvSpPr>
              <a:spLocks/>
            </p:cNvSpPr>
            <p:nvPr/>
          </p:nvSpPr>
          <p:spPr bwMode="auto">
            <a:xfrm>
              <a:off x="1066800" y="517525"/>
              <a:ext cx="60325" cy="26988"/>
            </a:xfrm>
            <a:custGeom>
              <a:avLst/>
              <a:gdLst/>
              <a:ahLst/>
              <a:cxnLst>
                <a:cxn ang="0">
                  <a:pos x="18" y="0"/>
                </a:cxn>
                <a:cxn ang="0">
                  <a:pos x="0" y="17"/>
                </a:cxn>
                <a:cxn ang="0">
                  <a:pos x="37" y="17"/>
                </a:cxn>
                <a:cxn ang="0">
                  <a:pos x="18" y="0"/>
                </a:cxn>
              </a:cxnLst>
              <a:rect l="0" t="0" r="r" b="b"/>
              <a:pathLst>
                <a:path w="37" h="17">
                  <a:moveTo>
                    <a:pt x="18" y="0"/>
                  </a:moveTo>
                  <a:cubicBezTo>
                    <a:pt x="9" y="0"/>
                    <a:pt x="1" y="7"/>
                    <a:pt x="0" y="17"/>
                  </a:cubicBezTo>
                  <a:cubicBezTo>
                    <a:pt x="37" y="17"/>
                    <a:pt x="37" y="17"/>
                    <a:pt x="37" y="17"/>
                  </a:cubicBezTo>
                  <a:cubicBezTo>
                    <a:pt x="36" y="7"/>
                    <a:pt x="28" y="0"/>
                    <a:pt x="18" y="0"/>
                  </a:cubicBezTo>
                </a:path>
              </a:pathLst>
            </a:custGeom>
            <a:grpFill/>
            <a:ln w="9525">
              <a:noFill/>
              <a:round/>
              <a:headEnd/>
              <a:tailEnd/>
            </a:ln>
          </p:spPr>
          <p:txBody>
            <a:bodyPr/>
            <a:lstStyle/>
            <a:p>
              <a:pPr defTabSz="408240" fontAlgn="auto">
                <a:spcBef>
                  <a:spcPts val="0"/>
                </a:spcBef>
                <a:spcAft>
                  <a:spcPts val="0"/>
                </a:spcAft>
                <a:defRPr/>
              </a:pPr>
              <a:endParaRPr lang="en-US" sz="605">
                <a:solidFill>
                  <a:schemeClr val="tx2"/>
                </a:solidFill>
                <a:latin typeface="微软雅黑" panose="020B0503020204020204" pitchFamily="34" charset="-122"/>
                <a:ea typeface="微软雅黑" panose="020B0503020204020204" pitchFamily="34" charset="-122"/>
              </a:endParaRPr>
            </a:p>
          </p:txBody>
        </p:sp>
        <p:sp>
          <p:nvSpPr>
            <p:cNvPr id="42" name="Freeform 174"/>
            <p:cNvSpPr>
              <a:spLocks noEditPoints="1"/>
            </p:cNvSpPr>
            <p:nvPr/>
          </p:nvSpPr>
          <p:spPr bwMode="auto">
            <a:xfrm>
              <a:off x="1023938" y="330200"/>
              <a:ext cx="260350" cy="354013"/>
            </a:xfrm>
            <a:custGeom>
              <a:avLst/>
              <a:gdLst/>
              <a:ahLst/>
              <a:cxnLst>
                <a:cxn ang="0">
                  <a:pos x="7" y="223"/>
                </a:cxn>
                <a:cxn ang="0">
                  <a:pos x="32" y="223"/>
                </a:cxn>
                <a:cxn ang="0">
                  <a:pos x="39" y="216"/>
                </a:cxn>
                <a:cxn ang="0">
                  <a:pos x="39" y="196"/>
                </a:cxn>
                <a:cxn ang="0">
                  <a:pos x="124" y="196"/>
                </a:cxn>
                <a:cxn ang="0">
                  <a:pos x="124" y="216"/>
                </a:cxn>
                <a:cxn ang="0">
                  <a:pos x="131" y="223"/>
                </a:cxn>
                <a:cxn ang="0">
                  <a:pos x="156" y="223"/>
                </a:cxn>
                <a:cxn ang="0">
                  <a:pos x="163" y="216"/>
                </a:cxn>
                <a:cxn ang="0">
                  <a:pos x="163" y="196"/>
                </a:cxn>
                <a:cxn ang="0">
                  <a:pos x="163" y="182"/>
                </a:cxn>
                <a:cxn ang="0">
                  <a:pos x="163" y="0"/>
                </a:cxn>
                <a:cxn ang="0">
                  <a:pos x="0" y="0"/>
                </a:cxn>
                <a:cxn ang="0">
                  <a:pos x="0" y="182"/>
                </a:cxn>
                <a:cxn ang="0">
                  <a:pos x="0" y="196"/>
                </a:cxn>
                <a:cxn ang="0">
                  <a:pos x="0" y="216"/>
                </a:cxn>
                <a:cxn ang="0">
                  <a:pos x="7" y="223"/>
                </a:cxn>
                <a:cxn ang="0">
                  <a:pos x="148" y="175"/>
                </a:cxn>
                <a:cxn ang="0">
                  <a:pos x="116" y="175"/>
                </a:cxn>
                <a:cxn ang="0">
                  <a:pos x="116" y="158"/>
                </a:cxn>
                <a:cxn ang="0">
                  <a:pos x="148" y="158"/>
                </a:cxn>
                <a:cxn ang="0">
                  <a:pos x="148" y="175"/>
                </a:cxn>
                <a:cxn ang="0">
                  <a:pos x="148" y="141"/>
                </a:cxn>
                <a:cxn ang="0">
                  <a:pos x="88" y="141"/>
                </a:cxn>
                <a:cxn ang="0">
                  <a:pos x="88" y="41"/>
                </a:cxn>
                <a:cxn ang="0">
                  <a:pos x="148" y="41"/>
                </a:cxn>
                <a:cxn ang="0">
                  <a:pos x="148" y="141"/>
                </a:cxn>
                <a:cxn ang="0">
                  <a:pos x="39" y="13"/>
                </a:cxn>
                <a:cxn ang="0">
                  <a:pos x="124" y="13"/>
                </a:cxn>
                <a:cxn ang="0">
                  <a:pos x="124" y="25"/>
                </a:cxn>
                <a:cxn ang="0">
                  <a:pos x="39" y="25"/>
                </a:cxn>
                <a:cxn ang="0">
                  <a:pos x="39" y="13"/>
                </a:cxn>
                <a:cxn ang="0">
                  <a:pos x="15" y="41"/>
                </a:cxn>
                <a:cxn ang="0">
                  <a:pos x="75" y="41"/>
                </a:cxn>
                <a:cxn ang="0">
                  <a:pos x="75" y="141"/>
                </a:cxn>
                <a:cxn ang="0">
                  <a:pos x="63" y="141"/>
                </a:cxn>
                <a:cxn ang="0">
                  <a:pos x="27" y="141"/>
                </a:cxn>
                <a:cxn ang="0">
                  <a:pos x="15" y="141"/>
                </a:cxn>
                <a:cxn ang="0">
                  <a:pos x="15" y="41"/>
                </a:cxn>
                <a:cxn ang="0">
                  <a:pos x="15" y="158"/>
                </a:cxn>
                <a:cxn ang="0">
                  <a:pos x="47" y="158"/>
                </a:cxn>
                <a:cxn ang="0">
                  <a:pos x="47" y="175"/>
                </a:cxn>
                <a:cxn ang="0">
                  <a:pos x="15" y="175"/>
                </a:cxn>
                <a:cxn ang="0">
                  <a:pos x="15" y="158"/>
                </a:cxn>
              </a:cxnLst>
              <a:rect l="0" t="0" r="r" b="b"/>
              <a:pathLst>
                <a:path w="163" h="223">
                  <a:moveTo>
                    <a:pt x="7" y="223"/>
                  </a:moveTo>
                  <a:cubicBezTo>
                    <a:pt x="32" y="223"/>
                    <a:pt x="32" y="223"/>
                    <a:pt x="32" y="223"/>
                  </a:cubicBezTo>
                  <a:cubicBezTo>
                    <a:pt x="36" y="223"/>
                    <a:pt x="39" y="220"/>
                    <a:pt x="39" y="216"/>
                  </a:cubicBezTo>
                  <a:cubicBezTo>
                    <a:pt x="39" y="196"/>
                    <a:pt x="39" y="196"/>
                    <a:pt x="39" y="196"/>
                  </a:cubicBezTo>
                  <a:cubicBezTo>
                    <a:pt x="124" y="196"/>
                    <a:pt x="124" y="196"/>
                    <a:pt x="124" y="196"/>
                  </a:cubicBezTo>
                  <a:cubicBezTo>
                    <a:pt x="124" y="216"/>
                    <a:pt x="124" y="216"/>
                    <a:pt x="124" y="216"/>
                  </a:cubicBezTo>
                  <a:cubicBezTo>
                    <a:pt x="124" y="220"/>
                    <a:pt x="127" y="223"/>
                    <a:pt x="131" y="223"/>
                  </a:cubicBezTo>
                  <a:cubicBezTo>
                    <a:pt x="156" y="223"/>
                    <a:pt x="156" y="223"/>
                    <a:pt x="156" y="223"/>
                  </a:cubicBezTo>
                  <a:cubicBezTo>
                    <a:pt x="160" y="223"/>
                    <a:pt x="163" y="220"/>
                    <a:pt x="163" y="216"/>
                  </a:cubicBezTo>
                  <a:cubicBezTo>
                    <a:pt x="163" y="196"/>
                    <a:pt x="163" y="196"/>
                    <a:pt x="163" y="196"/>
                  </a:cubicBezTo>
                  <a:cubicBezTo>
                    <a:pt x="163" y="182"/>
                    <a:pt x="163" y="182"/>
                    <a:pt x="163" y="182"/>
                  </a:cubicBezTo>
                  <a:cubicBezTo>
                    <a:pt x="163" y="0"/>
                    <a:pt x="163" y="0"/>
                    <a:pt x="163" y="0"/>
                  </a:cubicBezTo>
                  <a:cubicBezTo>
                    <a:pt x="0" y="0"/>
                    <a:pt x="0" y="0"/>
                    <a:pt x="0" y="0"/>
                  </a:cubicBezTo>
                  <a:cubicBezTo>
                    <a:pt x="0" y="182"/>
                    <a:pt x="0" y="182"/>
                    <a:pt x="0" y="182"/>
                  </a:cubicBezTo>
                  <a:cubicBezTo>
                    <a:pt x="0" y="196"/>
                    <a:pt x="0" y="196"/>
                    <a:pt x="0" y="196"/>
                  </a:cubicBezTo>
                  <a:cubicBezTo>
                    <a:pt x="0" y="216"/>
                    <a:pt x="0" y="216"/>
                    <a:pt x="0" y="216"/>
                  </a:cubicBezTo>
                  <a:cubicBezTo>
                    <a:pt x="0" y="220"/>
                    <a:pt x="4" y="223"/>
                    <a:pt x="7" y="223"/>
                  </a:cubicBezTo>
                  <a:moveTo>
                    <a:pt x="148" y="175"/>
                  </a:moveTo>
                  <a:cubicBezTo>
                    <a:pt x="116" y="175"/>
                    <a:pt x="116" y="175"/>
                    <a:pt x="116" y="175"/>
                  </a:cubicBezTo>
                  <a:cubicBezTo>
                    <a:pt x="116" y="158"/>
                    <a:pt x="116" y="158"/>
                    <a:pt x="116" y="158"/>
                  </a:cubicBezTo>
                  <a:cubicBezTo>
                    <a:pt x="148" y="158"/>
                    <a:pt x="148" y="158"/>
                    <a:pt x="148" y="158"/>
                  </a:cubicBezTo>
                  <a:cubicBezTo>
                    <a:pt x="148" y="175"/>
                    <a:pt x="148" y="175"/>
                    <a:pt x="148" y="175"/>
                  </a:cubicBezTo>
                  <a:close/>
                  <a:moveTo>
                    <a:pt x="148" y="141"/>
                  </a:moveTo>
                  <a:cubicBezTo>
                    <a:pt x="88" y="141"/>
                    <a:pt x="88" y="141"/>
                    <a:pt x="88" y="141"/>
                  </a:cubicBezTo>
                  <a:cubicBezTo>
                    <a:pt x="88" y="41"/>
                    <a:pt x="88" y="41"/>
                    <a:pt x="88" y="41"/>
                  </a:cubicBezTo>
                  <a:cubicBezTo>
                    <a:pt x="148" y="41"/>
                    <a:pt x="148" y="41"/>
                    <a:pt x="148" y="41"/>
                  </a:cubicBezTo>
                  <a:lnTo>
                    <a:pt x="148" y="141"/>
                  </a:lnTo>
                  <a:close/>
                  <a:moveTo>
                    <a:pt x="39" y="13"/>
                  </a:moveTo>
                  <a:cubicBezTo>
                    <a:pt x="124" y="13"/>
                    <a:pt x="124" y="13"/>
                    <a:pt x="124" y="13"/>
                  </a:cubicBezTo>
                  <a:cubicBezTo>
                    <a:pt x="124" y="25"/>
                    <a:pt x="124" y="25"/>
                    <a:pt x="124" y="25"/>
                  </a:cubicBezTo>
                  <a:cubicBezTo>
                    <a:pt x="39" y="25"/>
                    <a:pt x="39" y="25"/>
                    <a:pt x="39" y="25"/>
                  </a:cubicBezTo>
                  <a:lnTo>
                    <a:pt x="39" y="13"/>
                  </a:lnTo>
                  <a:close/>
                  <a:moveTo>
                    <a:pt x="15" y="41"/>
                  </a:moveTo>
                  <a:cubicBezTo>
                    <a:pt x="75" y="41"/>
                    <a:pt x="75" y="41"/>
                    <a:pt x="75" y="41"/>
                  </a:cubicBezTo>
                  <a:cubicBezTo>
                    <a:pt x="75" y="141"/>
                    <a:pt x="75" y="141"/>
                    <a:pt x="75" y="141"/>
                  </a:cubicBezTo>
                  <a:cubicBezTo>
                    <a:pt x="63" y="141"/>
                    <a:pt x="63" y="141"/>
                    <a:pt x="63" y="141"/>
                  </a:cubicBezTo>
                  <a:cubicBezTo>
                    <a:pt x="27" y="141"/>
                    <a:pt x="27" y="141"/>
                    <a:pt x="27" y="141"/>
                  </a:cubicBezTo>
                  <a:cubicBezTo>
                    <a:pt x="15" y="141"/>
                    <a:pt x="15" y="141"/>
                    <a:pt x="15" y="141"/>
                  </a:cubicBezTo>
                  <a:lnTo>
                    <a:pt x="15" y="41"/>
                  </a:lnTo>
                  <a:close/>
                  <a:moveTo>
                    <a:pt x="15" y="158"/>
                  </a:moveTo>
                  <a:cubicBezTo>
                    <a:pt x="47" y="158"/>
                    <a:pt x="47" y="158"/>
                    <a:pt x="47" y="158"/>
                  </a:cubicBezTo>
                  <a:cubicBezTo>
                    <a:pt x="47" y="175"/>
                    <a:pt x="47" y="175"/>
                    <a:pt x="47" y="175"/>
                  </a:cubicBezTo>
                  <a:cubicBezTo>
                    <a:pt x="15" y="175"/>
                    <a:pt x="15" y="175"/>
                    <a:pt x="15" y="175"/>
                  </a:cubicBezTo>
                  <a:lnTo>
                    <a:pt x="15" y="158"/>
                  </a:lnTo>
                  <a:close/>
                </a:path>
              </a:pathLst>
            </a:custGeom>
            <a:grpFill/>
            <a:ln w="9525">
              <a:noFill/>
              <a:round/>
              <a:headEnd/>
              <a:tailEnd/>
            </a:ln>
          </p:spPr>
          <p:txBody>
            <a:bodyPr/>
            <a:lstStyle/>
            <a:p>
              <a:pPr defTabSz="408240" fontAlgn="auto">
                <a:spcBef>
                  <a:spcPts val="0"/>
                </a:spcBef>
                <a:spcAft>
                  <a:spcPts val="0"/>
                </a:spcAft>
                <a:defRPr/>
              </a:pPr>
              <a:endParaRPr lang="en-US" sz="605">
                <a:solidFill>
                  <a:schemeClr val="tx2"/>
                </a:solidFill>
                <a:latin typeface="微软雅黑" panose="020B0503020204020204" pitchFamily="34" charset="-122"/>
                <a:ea typeface="微软雅黑" panose="020B0503020204020204" pitchFamily="34" charset="-122"/>
              </a:endParaRPr>
            </a:p>
          </p:txBody>
        </p:sp>
      </p:grpSp>
      <p:grpSp>
        <p:nvGrpSpPr>
          <p:cNvPr id="43" name="Group 75"/>
          <p:cNvGrpSpPr/>
          <p:nvPr/>
        </p:nvGrpSpPr>
        <p:grpSpPr>
          <a:xfrm>
            <a:off x="3813698" y="2835316"/>
            <a:ext cx="478758" cy="402156"/>
            <a:chOff x="2092325" y="1558925"/>
            <a:chExt cx="357188" cy="300038"/>
          </a:xfrm>
          <a:solidFill>
            <a:srgbClr val="FFFFFF"/>
          </a:solidFill>
        </p:grpSpPr>
        <p:sp>
          <p:nvSpPr>
            <p:cNvPr id="44" name="Freeform 170"/>
            <p:cNvSpPr>
              <a:spLocks/>
            </p:cNvSpPr>
            <p:nvPr/>
          </p:nvSpPr>
          <p:spPr bwMode="auto">
            <a:xfrm>
              <a:off x="2092325" y="1765300"/>
              <a:ext cx="357188" cy="93663"/>
            </a:xfrm>
            <a:custGeom>
              <a:avLst/>
              <a:gdLst/>
              <a:ahLst/>
              <a:cxnLst>
                <a:cxn ang="0">
                  <a:pos x="147" y="30"/>
                </a:cxn>
                <a:cxn ang="0">
                  <a:pos x="78" y="30"/>
                </a:cxn>
                <a:cxn ang="0">
                  <a:pos x="78" y="0"/>
                </a:cxn>
                <a:cxn ang="0">
                  <a:pos x="0" y="0"/>
                </a:cxn>
                <a:cxn ang="0">
                  <a:pos x="0" y="59"/>
                </a:cxn>
                <a:cxn ang="0">
                  <a:pos x="225" y="59"/>
                </a:cxn>
                <a:cxn ang="0">
                  <a:pos x="225" y="0"/>
                </a:cxn>
                <a:cxn ang="0">
                  <a:pos x="147" y="0"/>
                </a:cxn>
                <a:cxn ang="0">
                  <a:pos x="147" y="30"/>
                </a:cxn>
              </a:cxnLst>
              <a:rect l="0" t="0" r="r" b="b"/>
              <a:pathLst>
                <a:path w="225" h="59">
                  <a:moveTo>
                    <a:pt x="147" y="30"/>
                  </a:moveTo>
                  <a:lnTo>
                    <a:pt x="78" y="30"/>
                  </a:lnTo>
                  <a:lnTo>
                    <a:pt x="78" y="0"/>
                  </a:lnTo>
                  <a:lnTo>
                    <a:pt x="0" y="0"/>
                  </a:lnTo>
                  <a:lnTo>
                    <a:pt x="0" y="59"/>
                  </a:lnTo>
                  <a:lnTo>
                    <a:pt x="225" y="59"/>
                  </a:lnTo>
                  <a:lnTo>
                    <a:pt x="225" y="0"/>
                  </a:lnTo>
                  <a:lnTo>
                    <a:pt x="147" y="0"/>
                  </a:lnTo>
                  <a:lnTo>
                    <a:pt x="147" y="30"/>
                  </a:lnTo>
                  <a:close/>
                </a:path>
              </a:pathLst>
            </a:custGeom>
            <a:grpFill/>
            <a:ln w="9525">
              <a:noFill/>
              <a:round/>
              <a:headEnd/>
              <a:tailEnd/>
            </a:ln>
          </p:spPr>
          <p:txBody>
            <a:bodyPr/>
            <a:lstStyle/>
            <a:p>
              <a:pPr defTabSz="408240" fontAlgn="auto">
                <a:spcBef>
                  <a:spcPts val="0"/>
                </a:spcBef>
                <a:spcAft>
                  <a:spcPts val="0"/>
                </a:spcAft>
                <a:defRPr/>
              </a:pPr>
              <a:endParaRPr lang="en-US" sz="605">
                <a:solidFill>
                  <a:schemeClr val="tx2"/>
                </a:solidFill>
                <a:latin typeface="微软雅黑" panose="020B0503020204020204" pitchFamily="34" charset="-122"/>
                <a:ea typeface="微软雅黑" panose="020B0503020204020204" pitchFamily="34" charset="-122"/>
              </a:endParaRPr>
            </a:p>
          </p:txBody>
        </p:sp>
        <p:sp>
          <p:nvSpPr>
            <p:cNvPr id="45" name="Rectangle 171"/>
            <p:cNvSpPr>
              <a:spLocks noChangeArrowheads="1"/>
            </p:cNvSpPr>
            <p:nvPr/>
          </p:nvSpPr>
          <p:spPr bwMode="auto">
            <a:xfrm>
              <a:off x="2236788" y="1765300"/>
              <a:ext cx="68263" cy="26988"/>
            </a:xfrm>
            <a:prstGeom prst="rect">
              <a:avLst/>
            </a:prstGeom>
            <a:grpFill/>
            <a:ln w="9525">
              <a:noFill/>
              <a:miter lim="800000"/>
              <a:headEnd/>
              <a:tailEnd/>
            </a:ln>
          </p:spPr>
          <p:txBody>
            <a:bodyPr/>
            <a:lstStyle/>
            <a:p>
              <a:pPr defTabSz="408240" fontAlgn="auto">
                <a:spcBef>
                  <a:spcPts val="0"/>
                </a:spcBef>
                <a:spcAft>
                  <a:spcPts val="0"/>
                </a:spcAft>
                <a:defRPr/>
              </a:pPr>
              <a:endParaRPr lang="en-US" sz="605">
                <a:solidFill>
                  <a:schemeClr val="tx2"/>
                </a:solidFill>
                <a:latin typeface="微软雅黑" panose="020B0503020204020204" pitchFamily="34" charset="-122"/>
                <a:ea typeface="微软雅黑" panose="020B0503020204020204" pitchFamily="34" charset="-122"/>
              </a:endParaRPr>
            </a:p>
          </p:txBody>
        </p:sp>
        <p:sp>
          <p:nvSpPr>
            <p:cNvPr id="46" name="Freeform 172"/>
            <p:cNvSpPr>
              <a:spLocks noEditPoints="1"/>
            </p:cNvSpPr>
            <p:nvPr/>
          </p:nvSpPr>
          <p:spPr bwMode="auto">
            <a:xfrm>
              <a:off x="2092325" y="1558925"/>
              <a:ext cx="357188" cy="185738"/>
            </a:xfrm>
            <a:custGeom>
              <a:avLst/>
              <a:gdLst/>
              <a:ahLst/>
              <a:cxnLst>
                <a:cxn ang="0">
                  <a:pos x="167" y="0"/>
                </a:cxn>
                <a:cxn ang="0">
                  <a:pos x="57" y="0"/>
                </a:cxn>
                <a:cxn ang="0">
                  <a:pos x="57" y="42"/>
                </a:cxn>
                <a:cxn ang="0">
                  <a:pos x="0" y="42"/>
                </a:cxn>
                <a:cxn ang="0">
                  <a:pos x="0" y="117"/>
                </a:cxn>
                <a:cxn ang="0">
                  <a:pos x="78" y="117"/>
                </a:cxn>
                <a:cxn ang="0">
                  <a:pos x="147" y="117"/>
                </a:cxn>
                <a:cxn ang="0">
                  <a:pos x="225" y="117"/>
                </a:cxn>
                <a:cxn ang="0">
                  <a:pos x="225" y="42"/>
                </a:cxn>
                <a:cxn ang="0">
                  <a:pos x="167" y="42"/>
                </a:cxn>
                <a:cxn ang="0">
                  <a:pos x="167" y="0"/>
                </a:cxn>
                <a:cxn ang="0">
                  <a:pos x="77" y="19"/>
                </a:cxn>
                <a:cxn ang="0">
                  <a:pos x="148" y="19"/>
                </a:cxn>
                <a:cxn ang="0">
                  <a:pos x="148" y="42"/>
                </a:cxn>
                <a:cxn ang="0">
                  <a:pos x="77" y="42"/>
                </a:cxn>
                <a:cxn ang="0">
                  <a:pos x="77" y="19"/>
                </a:cxn>
              </a:cxnLst>
              <a:rect l="0" t="0" r="r" b="b"/>
              <a:pathLst>
                <a:path w="225" h="117">
                  <a:moveTo>
                    <a:pt x="167" y="0"/>
                  </a:moveTo>
                  <a:lnTo>
                    <a:pt x="57" y="0"/>
                  </a:lnTo>
                  <a:lnTo>
                    <a:pt x="57" y="42"/>
                  </a:lnTo>
                  <a:lnTo>
                    <a:pt x="0" y="42"/>
                  </a:lnTo>
                  <a:lnTo>
                    <a:pt x="0" y="117"/>
                  </a:lnTo>
                  <a:lnTo>
                    <a:pt x="78" y="117"/>
                  </a:lnTo>
                  <a:lnTo>
                    <a:pt x="147" y="117"/>
                  </a:lnTo>
                  <a:lnTo>
                    <a:pt x="225" y="117"/>
                  </a:lnTo>
                  <a:lnTo>
                    <a:pt x="225" y="42"/>
                  </a:lnTo>
                  <a:lnTo>
                    <a:pt x="167" y="42"/>
                  </a:lnTo>
                  <a:lnTo>
                    <a:pt x="167" y="0"/>
                  </a:lnTo>
                  <a:close/>
                  <a:moveTo>
                    <a:pt x="77" y="19"/>
                  </a:moveTo>
                  <a:lnTo>
                    <a:pt x="148" y="19"/>
                  </a:lnTo>
                  <a:lnTo>
                    <a:pt x="148" y="42"/>
                  </a:lnTo>
                  <a:lnTo>
                    <a:pt x="77" y="42"/>
                  </a:lnTo>
                  <a:lnTo>
                    <a:pt x="77" y="19"/>
                  </a:lnTo>
                  <a:close/>
                </a:path>
              </a:pathLst>
            </a:custGeom>
            <a:grpFill/>
            <a:ln w="9525">
              <a:noFill/>
              <a:round/>
              <a:headEnd/>
              <a:tailEnd/>
            </a:ln>
          </p:spPr>
          <p:txBody>
            <a:bodyPr/>
            <a:lstStyle/>
            <a:p>
              <a:pPr defTabSz="408240" fontAlgn="auto">
                <a:spcBef>
                  <a:spcPts val="0"/>
                </a:spcBef>
                <a:spcAft>
                  <a:spcPts val="0"/>
                </a:spcAft>
                <a:defRPr/>
              </a:pPr>
              <a:endParaRPr lang="en-US" sz="605">
                <a:solidFill>
                  <a:schemeClr val="tx2"/>
                </a:solidFill>
                <a:latin typeface="微软雅黑" panose="020B0503020204020204" pitchFamily="34" charset="-122"/>
                <a:ea typeface="微软雅黑" panose="020B0503020204020204" pitchFamily="34" charset="-122"/>
              </a:endParaRPr>
            </a:p>
          </p:txBody>
        </p:sp>
      </p:grpSp>
      <p:sp>
        <p:nvSpPr>
          <p:cNvPr id="47" name="Freeform 175"/>
          <p:cNvSpPr>
            <a:spLocks noEditPoints="1"/>
          </p:cNvSpPr>
          <p:nvPr/>
        </p:nvSpPr>
        <p:spPr bwMode="auto">
          <a:xfrm>
            <a:off x="5214854" y="1908658"/>
            <a:ext cx="455355" cy="359522"/>
          </a:xfrm>
          <a:custGeom>
            <a:avLst/>
            <a:gdLst>
              <a:gd name="T0" fmla="*/ 214 w 214"/>
              <a:gd name="T1" fmla="*/ 61 h 169"/>
              <a:gd name="T2" fmla="*/ 193 w 214"/>
              <a:gd name="T3" fmla="*/ 38 h 169"/>
              <a:gd name="T4" fmla="*/ 173 w 214"/>
              <a:gd name="T5" fmla="*/ 0 h 169"/>
              <a:gd name="T6" fmla="*/ 42 w 214"/>
              <a:gd name="T7" fmla="*/ 0 h 169"/>
              <a:gd name="T8" fmla="*/ 22 w 214"/>
              <a:gd name="T9" fmla="*/ 38 h 169"/>
              <a:gd name="T10" fmla="*/ 0 w 214"/>
              <a:gd name="T11" fmla="*/ 61 h 169"/>
              <a:gd name="T12" fmla="*/ 0 w 214"/>
              <a:gd name="T13" fmla="*/ 130 h 169"/>
              <a:gd name="T14" fmla="*/ 0 w 214"/>
              <a:gd name="T15" fmla="*/ 135 h 169"/>
              <a:gd name="T16" fmla="*/ 0 w 214"/>
              <a:gd name="T17" fmla="*/ 160 h 169"/>
              <a:gd name="T18" fmla="*/ 10 w 214"/>
              <a:gd name="T19" fmla="*/ 169 h 169"/>
              <a:gd name="T20" fmla="*/ 42 w 214"/>
              <a:gd name="T21" fmla="*/ 169 h 169"/>
              <a:gd name="T22" fmla="*/ 51 w 214"/>
              <a:gd name="T23" fmla="*/ 160 h 169"/>
              <a:gd name="T24" fmla="*/ 51 w 214"/>
              <a:gd name="T25" fmla="*/ 135 h 169"/>
              <a:gd name="T26" fmla="*/ 163 w 214"/>
              <a:gd name="T27" fmla="*/ 135 h 169"/>
              <a:gd name="T28" fmla="*/ 163 w 214"/>
              <a:gd name="T29" fmla="*/ 160 h 169"/>
              <a:gd name="T30" fmla="*/ 173 w 214"/>
              <a:gd name="T31" fmla="*/ 169 h 169"/>
              <a:gd name="T32" fmla="*/ 205 w 214"/>
              <a:gd name="T33" fmla="*/ 169 h 169"/>
              <a:gd name="T34" fmla="*/ 214 w 214"/>
              <a:gd name="T35" fmla="*/ 160 h 169"/>
              <a:gd name="T36" fmla="*/ 214 w 214"/>
              <a:gd name="T37" fmla="*/ 135 h 169"/>
              <a:gd name="T38" fmla="*/ 214 w 214"/>
              <a:gd name="T39" fmla="*/ 61 h 169"/>
              <a:gd name="T40" fmla="*/ 54 w 214"/>
              <a:gd name="T41" fmla="*/ 14 h 169"/>
              <a:gd name="T42" fmla="*/ 161 w 214"/>
              <a:gd name="T43" fmla="*/ 14 h 169"/>
              <a:gd name="T44" fmla="*/ 179 w 214"/>
              <a:gd name="T45" fmla="*/ 48 h 169"/>
              <a:gd name="T46" fmla="*/ 36 w 214"/>
              <a:gd name="T47" fmla="*/ 48 h 169"/>
              <a:gd name="T48" fmla="*/ 54 w 214"/>
              <a:gd name="T49" fmla="*/ 14 h 169"/>
              <a:gd name="T50" fmla="*/ 62 w 214"/>
              <a:gd name="T51" fmla="*/ 118 h 169"/>
              <a:gd name="T52" fmla="*/ 20 w 214"/>
              <a:gd name="T53" fmla="*/ 118 h 169"/>
              <a:gd name="T54" fmla="*/ 20 w 214"/>
              <a:gd name="T55" fmla="*/ 96 h 169"/>
              <a:gd name="T56" fmla="*/ 62 w 214"/>
              <a:gd name="T57" fmla="*/ 96 h 169"/>
              <a:gd name="T58" fmla="*/ 62 w 214"/>
              <a:gd name="T59" fmla="*/ 118 h 169"/>
              <a:gd name="T60" fmla="*/ 195 w 214"/>
              <a:gd name="T61" fmla="*/ 118 h 169"/>
              <a:gd name="T62" fmla="*/ 152 w 214"/>
              <a:gd name="T63" fmla="*/ 118 h 169"/>
              <a:gd name="T64" fmla="*/ 152 w 214"/>
              <a:gd name="T65" fmla="*/ 96 h 169"/>
              <a:gd name="T66" fmla="*/ 195 w 214"/>
              <a:gd name="T67" fmla="*/ 96 h 169"/>
              <a:gd name="T68" fmla="*/ 195 w 214"/>
              <a:gd name="T69" fmla="*/ 118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14" h="169">
                <a:moveTo>
                  <a:pt x="214" y="61"/>
                </a:moveTo>
                <a:cubicBezTo>
                  <a:pt x="193" y="38"/>
                  <a:pt x="193" y="38"/>
                  <a:pt x="193" y="38"/>
                </a:cubicBezTo>
                <a:cubicBezTo>
                  <a:pt x="173" y="0"/>
                  <a:pt x="173" y="0"/>
                  <a:pt x="173" y="0"/>
                </a:cubicBezTo>
                <a:cubicBezTo>
                  <a:pt x="42" y="0"/>
                  <a:pt x="42" y="0"/>
                  <a:pt x="42" y="0"/>
                </a:cubicBezTo>
                <a:cubicBezTo>
                  <a:pt x="22" y="38"/>
                  <a:pt x="22" y="38"/>
                  <a:pt x="22" y="38"/>
                </a:cubicBezTo>
                <a:cubicBezTo>
                  <a:pt x="0" y="61"/>
                  <a:pt x="0" y="61"/>
                  <a:pt x="0" y="61"/>
                </a:cubicBezTo>
                <a:cubicBezTo>
                  <a:pt x="0" y="130"/>
                  <a:pt x="0" y="130"/>
                  <a:pt x="0" y="130"/>
                </a:cubicBezTo>
                <a:cubicBezTo>
                  <a:pt x="0" y="135"/>
                  <a:pt x="0" y="135"/>
                  <a:pt x="0" y="135"/>
                </a:cubicBezTo>
                <a:cubicBezTo>
                  <a:pt x="0" y="160"/>
                  <a:pt x="0" y="160"/>
                  <a:pt x="0" y="160"/>
                </a:cubicBezTo>
                <a:cubicBezTo>
                  <a:pt x="0" y="165"/>
                  <a:pt x="5" y="169"/>
                  <a:pt x="10" y="169"/>
                </a:cubicBezTo>
                <a:cubicBezTo>
                  <a:pt x="42" y="169"/>
                  <a:pt x="42" y="169"/>
                  <a:pt x="42" y="169"/>
                </a:cubicBezTo>
                <a:cubicBezTo>
                  <a:pt x="47" y="169"/>
                  <a:pt x="51" y="165"/>
                  <a:pt x="51" y="160"/>
                </a:cubicBezTo>
                <a:cubicBezTo>
                  <a:pt x="51" y="135"/>
                  <a:pt x="51" y="135"/>
                  <a:pt x="51" y="135"/>
                </a:cubicBezTo>
                <a:cubicBezTo>
                  <a:pt x="163" y="135"/>
                  <a:pt x="163" y="135"/>
                  <a:pt x="163" y="135"/>
                </a:cubicBezTo>
                <a:cubicBezTo>
                  <a:pt x="163" y="160"/>
                  <a:pt x="163" y="160"/>
                  <a:pt x="163" y="160"/>
                </a:cubicBezTo>
                <a:cubicBezTo>
                  <a:pt x="163" y="165"/>
                  <a:pt x="168" y="169"/>
                  <a:pt x="173" y="169"/>
                </a:cubicBezTo>
                <a:cubicBezTo>
                  <a:pt x="205" y="169"/>
                  <a:pt x="205" y="169"/>
                  <a:pt x="205" y="169"/>
                </a:cubicBezTo>
                <a:cubicBezTo>
                  <a:pt x="210" y="169"/>
                  <a:pt x="214" y="165"/>
                  <a:pt x="214" y="160"/>
                </a:cubicBezTo>
                <a:cubicBezTo>
                  <a:pt x="214" y="135"/>
                  <a:pt x="214" y="135"/>
                  <a:pt x="214" y="135"/>
                </a:cubicBezTo>
                <a:lnTo>
                  <a:pt x="214" y="61"/>
                </a:lnTo>
                <a:close/>
                <a:moveTo>
                  <a:pt x="54" y="14"/>
                </a:moveTo>
                <a:cubicBezTo>
                  <a:pt x="161" y="14"/>
                  <a:pt x="161" y="14"/>
                  <a:pt x="161" y="14"/>
                </a:cubicBezTo>
                <a:cubicBezTo>
                  <a:pt x="179" y="48"/>
                  <a:pt x="179" y="48"/>
                  <a:pt x="179" y="48"/>
                </a:cubicBezTo>
                <a:cubicBezTo>
                  <a:pt x="36" y="48"/>
                  <a:pt x="36" y="48"/>
                  <a:pt x="36" y="48"/>
                </a:cubicBezTo>
                <a:lnTo>
                  <a:pt x="54" y="14"/>
                </a:lnTo>
                <a:close/>
                <a:moveTo>
                  <a:pt x="62" y="118"/>
                </a:moveTo>
                <a:cubicBezTo>
                  <a:pt x="20" y="118"/>
                  <a:pt x="20" y="118"/>
                  <a:pt x="20" y="118"/>
                </a:cubicBezTo>
                <a:cubicBezTo>
                  <a:pt x="20" y="96"/>
                  <a:pt x="20" y="96"/>
                  <a:pt x="20" y="96"/>
                </a:cubicBezTo>
                <a:cubicBezTo>
                  <a:pt x="62" y="96"/>
                  <a:pt x="62" y="96"/>
                  <a:pt x="62" y="96"/>
                </a:cubicBezTo>
                <a:lnTo>
                  <a:pt x="62" y="118"/>
                </a:lnTo>
                <a:close/>
                <a:moveTo>
                  <a:pt x="195" y="118"/>
                </a:moveTo>
                <a:cubicBezTo>
                  <a:pt x="152" y="118"/>
                  <a:pt x="152" y="118"/>
                  <a:pt x="152" y="118"/>
                </a:cubicBezTo>
                <a:cubicBezTo>
                  <a:pt x="152" y="96"/>
                  <a:pt x="152" y="96"/>
                  <a:pt x="152" y="96"/>
                </a:cubicBezTo>
                <a:cubicBezTo>
                  <a:pt x="195" y="96"/>
                  <a:pt x="195" y="96"/>
                  <a:pt x="195" y="96"/>
                </a:cubicBezTo>
                <a:lnTo>
                  <a:pt x="195" y="1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605">
              <a:solidFill>
                <a:schemeClr val="tx2"/>
              </a:solidFill>
              <a:latin typeface="微软雅黑" panose="020B0503020204020204" pitchFamily="34" charset="-122"/>
              <a:ea typeface="微软雅黑" panose="020B0503020204020204" pitchFamily="34" charset="-122"/>
            </a:endParaRPr>
          </a:p>
        </p:txBody>
      </p:sp>
      <p:sp>
        <p:nvSpPr>
          <p:cNvPr id="48" name="Freeform 194"/>
          <p:cNvSpPr>
            <a:spLocks noEditPoints="1"/>
          </p:cNvSpPr>
          <p:nvPr/>
        </p:nvSpPr>
        <p:spPr bwMode="auto">
          <a:xfrm>
            <a:off x="6631514" y="2815202"/>
            <a:ext cx="488688" cy="486902"/>
          </a:xfrm>
          <a:custGeom>
            <a:avLst/>
            <a:gdLst>
              <a:gd name="T0" fmla="*/ 2 w 278"/>
              <a:gd name="T1" fmla="*/ 160 h 277"/>
              <a:gd name="T2" fmla="*/ 15 w 278"/>
              <a:gd name="T3" fmla="*/ 202 h 277"/>
              <a:gd name="T4" fmla="*/ 70 w 278"/>
              <a:gd name="T5" fmla="*/ 259 h 277"/>
              <a:gd name="T6" fmla="*/ 183 w 278"/>
              <a:gd name="T7" fmla="*/ 270 h 277"/>
              <a:gd name="T8" fmla="*/ 242 w 278"/>
              <a:gd name="T9" fmla="*/ 232 h 277"/>
              <a:gd name="T10" fmla="*/ 267 w 278"/>
              <a:gd name="T11" fmla="*/ 193 h 277"/>
              <a:gd name="T12" fmla="*/ 278 w 278"/>
              <a:gd name="T13" fmla="*/ 139 h 277"/>
              <a:gd name="T14" fmla="*/ 268 w 278"/>
              <a:gd name="T15" fmla="*/ 88 h 277"/>
              <a:gd name="T16" fmla="*/ 237 w 278"/>
              <a:gd name="T17" fmla="*/ 40 h 277"/>
              <a:gd name="T18" fmla="*/ 196 w 278"/>
              <a:gd name="T19" fmla="*/ 12 h 277"/>
              <a:gd name="T20" fmla="*/ 171 w 278"/>
              <a:gd name="T21" fmla="*/ 3 h 277"/>
              <a:gd name="T22" fmla="*/ 94 w 278"/>
              <a:gd name="T23" fmla="*/ 7 h 277"/>
              <a:gd name="T24" fmla="*/ 48 w 278"/>
              <a:gd name="T25" fmla="*/ 34 h 277"/>
              <a:gd name="T26" fmla="*/ 15 w 278"/>
              <a:gd name="T27" fmla="*/ 75 h 277"/>
              <a:gd name="T28" fmla="*/ 115 w 278"/>
              <a:gd name="T29" fmla="*/ 9 h 277"/>
              <a:gd name="T30" fmla="*/ 136 w 278"/>
              <a:gd name="T31" fmla="*/ 7 h 277"/>
              <a:gd name="T32" fmla="*/ 155 w 278"/>
              <a:gd name="T33" fmla="*/ 14 h 277"/>
              <a:gd name="T34" fmla="*/ 172 w 278"/>
              <a:gd name="T35" fmla="*/ 14 h 277"/>
              <a:gd name="T36" fmla="*/ 187 w 278"/>
              <a:gd name="T37" fmla="*/ 18 h 277"/>
              <a:gd name="T38" fmla="*/ 183 w 278"/>
              <a:gd name="T39" fmla="*/ 21 h 277"/>
              <a:gd name="T40" fmla="*/ 161 w 278"/>
              <a:gd name="T41" fmla="*/ 30 h 277"/>
              <a:gd name="T42" fmla="*/ 164 w 278"/>
              <a:gd name="T43" fmla="*/ 44 h 277"/>
              <a:gd name="T44" fmla="*/ 177 w 278"/>
              <a:gd name="T45" fmla="*/ 53 h 277"/>
              <a:gd name="T46" fmla="*/ 197 w 278"/>
              <a:gd name="T47" fmla="*/ 27 h 277"/>
              <a:gd name="T48" fmla="*/ 211 w 278"/>
              <a:gd name="T49" fmla="*/ 32 h 277"/>
              <a:gd name="T50" fmla="*/ 223 w 278"/>
              <a:gd name="T51" fmla="*/ 38 h 277"/>
              <a:gd name="T52" fmla="*/ 229 w 278"/>
              <a:gd name="T53" fmla="*/ 57 h 277"/>
              <a:gd name="T54" fmla="*/ 225 w 278"/>
              <a:gd name="T55" fmla="*/ 67 h 277"/>
              <a:gd name="T56" fmla="*/ 218 w 278"/>
              <a:gd name="T57" fmla="*/ 59 h 277"/>
              <a:gd name="T58" fmla="*/ 200 w 278"/>
              <a:gd name="T59" fmla="*/ 62 h 277"/>
              <a:gd name="T60" fmla="*/ 212 w 278"/>
              <a:gd name="T61" fmla="*/ 69 h 277"/>
              <a:gd name="T62" fmla="*/ 183 w 278"/>
              <a:gd name="T63" fmla="*/ 80 h 277"/>
              <a:gd name="T64" fmla="*/ 169 w 278"/>
              <a:gd name="T65" fmla="*/ 90 h 277"/>
              <a:gd name="T66" fmla="*/ 151 w 278"/>
              <a:gd name="T67" fmla="*/ 107 h 277"/>
              <a:gd name="T68" fmla="*/ 140 w 278"/>
              <a:gd name="T69" fmla="*/ 118 h 277"/>
              <a:gd name="T70" fmla="*/ 116 w 278"/>
              <a:gd name="T71" fmla="*/ 116 h 277"/>
              <a:gd name="T72" fmla="*/ 97 w 278"/>
              <a:gd name="T73" fmla="*/ 140 h 277"/>
              <a:gd name="T74" fmla="*/ 122 w 278"/>
              <a:gd name="T75" fmla="*/ 138 h 277"/>
              <a:gd name="T76" fmla="*/ 118 w 278"/>
              <a:gd name="T77" fmla="*/ 153 h 277"/>
              <a:gd name="T78" fmla="*/ 144 w 278"/>
              <a:gd name="T79" fmla="*/ 172 h 277"/>
              <a:gd name="T80" fmla="*/ 163 w 278"/>
              <a:gd name="T81" fmla="*/ 164 h 277"/>
              <a:gd name="T82" fmla="*/ 179 w 278"/>
              <a:gd name="T83" fmla="*/ 170 h 277"/>
              <a:gd name="T84" fmla="*/ 195 w 278"/>
              <a:gd name="T85" fmla="*/ 175 h 277"/>
              <a:gd name="T86" fmla="*/ 217 w 278"/>
              <a:gd name="T87" fmla="*/ 190 h 277"/>
              <a:gd name="T88" fmla="*/ 234 w 278"/>
              <a:gd name="T89" fmla="*/ 202 h 277"/>
              <a:gd name="T90" fmla="*/ 170 w 278"/>
              <a:gd name="T91" fmla="*/ 266 h 277"/>
              <a:gd name="T92" fmla="*/ 150 w 278"/>
              <a:gd name="T93" fmla="*/ 237 h 277"/>
              <a:gd name="T94" fmla="*/ 135 w 278"/>
              <a:gd name="T95" fmla="*/ 210 h 277"/>
              <a:gd name="T96" fmla="*/ 142 w 278"/>
              <a:gd name="T97" fmla="*/ 191 h 277"/>
              <a:gd name="T98" fmla="*/ 137 w 278"/>
              <a:gd name="T99" fmla="*/ 177 h 277"/>
              <a:gd name="T100" fmla="*/ 119 w 278"/>
              <a:gd name="T101" fmla="*/ 161 h 277"/>
              <a:gd name="T102" fmla="*/ 91 w 278"/>
              <a:gd name="T103" fmla="*/ 152 h 277"/>
              <a:gd name="T104" fmla="*/ 75 w 278"/>
              <a:gd name="T105" fmla="*/ 139 h 277"/>
              <a:gd name="T106" fmla="*/ 62 w 278"/>
              <a:gd name="T107" fmla="*/ 112 h 277"/>
              <a:gd name="T108" fmla="*/ 65 w 278"/>
              <a:gd name="T109" fmla="*/ 133 h 277"/>
              <a:gd name="T110" fmla="*/ 54 w 278"/>
              <a:gd name="T111" fmla="*/ 115 h 277"/>
              <a:gd name="T112" fmla="*/ 47 w 278"/>
              <a:gd name="T113" fmla="*/ 92 h 277"/>
              <a:gd name="T114" fmla="*/ 61 w 278"/>
              <a:gd name="T115" fmla="*/ 63 h 277"/>
              <a:gd name="T116" fmla="*/ 58 w 278"/>
              <a:gd name="T117" fmla="*/ 46 h 27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8" h="277">
                <a:moveTo>
                  <a:pt x="3" y="111"/>
                </a:moveTo>
                <a:cubicBezTo>
                  <a:pt x="2" y="113"/>
                  <a:pt x="2" y="115"/>
                  <a:pt x="2" y="117"/>
                </a:cubicBezTo>
                <a:cubicBezTo>
                  <a:pt x="1" y="120"/>
                  <a:pt x="1" y="122"/>
                  <a:pt x="1" y="124"/>
                </a:cubicBezTo>
                <a:cubicBezTo>
                  <a:pt x="0" y="129"/>
                  <a:pt x="0" y="134"/>
                  <a:pt x="0" y="139"/>
                </a:cubicBezTo>
                <a:cubicBezTo>
                  <a:pt x="0" y="143"/>
                  <a:pt x="0" y="148"/>
                  <a:pt x="1" y="153"/>
                </a:cubicBezTo>
                <a:cubicBezTo>
                  <a:pt x="1" y="155"/>
                  <a:pt x="1" y="157"/>
                  <a:pt x="2" y="160"/>
                </a:cubicBezTo>
                <a:cubicBezTo>
                  <a:pt x="2" y="162"/>
                  <a:pt x="2" y="164"/>
                  <a:pt x="3" y="167"/>
                </a:cubicBezTo>
                <a:cubicBezTo>
                  <a:pt x="3" y="169"/>
                  <a:pt x="4" y="171"/>
                  <a:pt x="4" y="173"/>
                </a:cubicBezTo>
                <a:cubicBezTo>
                  <a:pt x="5" y="178"/>
                  <a:pt x="7" y="182"/>
                  <a:pt x="8" y="186"/>
                </a:cubicBezTo>
                <a:cubicBezTo>
                  <a:pt x="9" y="188"/>
                  <a:pt x="10" y="191"/>
                  <a:pt x="11" y="193"/>
                </a:cubicBezTo>
                <a:cubicBezTo>
                  <a:pt x="12" y="195"/>
                  <a:pt x="13" y="197"/>
                  <a:pt x="14" y="199"/>
                </a:cubicBezTo>
                <a:cubicBezTo>
                  <a:pt x="14" y="200"/>
                  <a:pt x="15" y="201"/>
                  <a:pt x="15" y="202"/>
                </a:cubicBezTo>
                <a:cubicBezTo>
                  <a:pt x="16" y="204"/>
                  <a:pt x="17" y="206"/>
                  <a:pt x="18" y="208"/>
                </a:cubicBezTo>
                <a:cubicBezTo>
                  <a:pt x="22" y="214"/>
                  <a:pt x="25" y="219"/>
                  <a:pt x="30" y="224"/>
                </a:cubicBezTo>
                <a:cubicBezTo>
                  <a:pt x="32" y="227"/>
                  <a:pt x="34" y="230"/>
                  <a:pt x="36" y="232"/>
                </a:cubicBezTo>
                <a:cubicBezTo>
                  <a:pt x="38" y="234"/>
                  <a:pt x="39" y="235"/>
                  <a:pt x="41" y="237"/>
                </a:cubicBezTo>
                <a:cubicBezTo>
                  <a:pt x="42" y="238"/>
                  <a:pt x="44" y="240"/>
                  <a:pt x="45" y="241"/>
                </a:cubicBezTo>
                <a:cubicBezTo>
                  <a:pt x="53" y="248"/>
                  <a:pt x="61" y="254"/>
                  <a:pt x="70" y="259"/>
                </a:cubicBezTo>
                <a:cubicBezTo>
                  <a:pt x="72" y="260"/>
                  <a:pt x="74" y="261"/>
                  <a:pt x="76" y="262"/>
                </a:cubicBezTo>
                <a:cubicBezTo>
                  <a:pt x="80" y="264"/>
                  <a:pt x="84" y="266"/>
                  <a:pt x="88" y="268"/>
                </a:cubicBezTo>
                <a:cubicBezTo>
                  <a:pt x="90" y="269"/>
                  <a:pt x="92" y="269"/>
                  <a:pt x="94" y="270"/>
                </a:cubicBezTo>
                <a:cubicBezTo>
                  <a:pt x="108" y="275"/>
                  <a:pt x="123" y="277"/>
                  <a:pt x="139" y="277"/>
                </a:cubicBezTo>
                <a:cubicBezTo>
                  <a:pt x="149" y="277"/>
                  <a:pt x="160" y="276"/>
                  <a:pt x="170" y="274"/>
                </a:cubicBezTo>
                <a:cubicBezTo>
                  <a:pt x="174" y="273"/>
                  <a:pt x="179" y="272"/>
                  <a:pt x="183" y="270"/>
                </a:cubicBezTo>
                <a:cubicBezTo>
                  <a:pt x="186" y="269"/>
                  <a:pt x="188" y="269"/>
                  <a:pt x="190" y="268"/>
                </a:cubicBezTo>
                <a:cubicBezTo>
                  <a:pt x="194" y="266"/>
                  <a:pt x="198" y="264"/>
                  <a:pt x="202" y="262"/>
                </a:cubicBezTo>
                <a:cubicBezTo>
                  <a:pt x="204" y="261"/>
                  <a:pt x="206" y="260"/>
                  <a:pt x="208" y="259"/>
                </a:cubicBezTo>
                <a:cubicBezTo>
                  <a:pt x="217" y="254"/>
                  <a:pt x="225" y="248"/>
                  <a:pt x="232" y="241"/>
                </a:cubicBezTo>
                <a:cubicBezTo>
                  <a:pt x="234" y="240"/>
                  <a:pt x="236" y="238"/>
                  <a:pt x="237" y="237"/>
                </a:cubicBezTo>
                <a:cubicBezTo>
                  <a:pt x="239" y="235"/>
                  <a:pt x="240" y="234"/>
                  <a:pt x="242" y="232"/>
                </a:cubicBezTo>
                <a:cubicBezTo>
                  <a:pt x="244" y="230"/>
                  <a:pt x="246" y="227"/>
                  <a:pt x="248" y="224"/>
                </a:cubicBezTo>
                <a:cubicBezTo>
                  <a:pt x="251" y="220"/>
                  <a:pt x="254" y="216"/>
                  <a:pt x="257" y="211"/>
                </a:cubicBezTo>
                <a:cubicBezTo>
                  <a:pt x="258" y="210"/>
                  <a:pt x="259" y="209"/>
                  <a:pt x="259" y="208"/>
                </a:cubicBezTo>
                <a:cubicBezTo>
                  <a:pt x="260" y="206"/>
                  <a:pt x="262" y="204"/>
                  <a:pt x="263" y="202"/>
                </a:cubicBezTo>
                <a:cubicBezTo>
                  <a:pt x="263" y="201"/>
                  <a:pt x="264" y="200"/>
                  <a:pt x="264" y="199"/>
                </a:cubicBezTo>
                <a:cubicBezTo>
                  <a:pt x="265" y="197"/>
                  <a:pt x="266" y="195"/>
                  <a:pt x="267" y="193"/>
                </a:cubicBezTo>
                <a:cubicBezTo>
                  <a:pt x="268" y="191"/>
                  <a:pt x="269" y="188"/>
                  <a:pt x="269" y="186"/>
                </a:cubicBezTo>
                <a:cubicBezTo>
                  <a:pt x="271" y="182"/>
                  <a:pt x="272" y="178"/>
                  <a:pt x="273" y="173"/>
                </a:cubicBezTo>
                <a:cubicBezTo>
                  <a:pt x="274" y="171"/>
                  <a:pt x="274" y="169"/>
                  <a:pt x="275" y="167"/>
                </a:cubicBezTo>
                <a:cubicBezTo>
                  <a:pt x="275" y="164"/>
                  <a:pt x="276" y="162"/>
                  <a:pt x="276" y="160"/>
                </a:cubicBezTo>
                <a:cubicBezTo>
                  <a:pt x="277" y="157"/>
                  <a:pt x="277" y="155"/>
                  <a:pt x="277" y="153"/>
                </a:cubicBezTo>
                <a:cubicBezTo>
                  <a:pt x="278" y="148"/>
                  <a:pt x="278" y="143"/>
                  <a:pt x="278" y="139"/>
                </a:cubicBezTo>
                <a:cubicBezTo>
                  <a:pt x="278" y="134"/>
                  <a:pt x="278" y="129"/>
                  <a:pt x="277" y="124"/>
                </a:cubicBezTo>
                <a:cubicBezTo>
                  <a:pt x="277" y="122"/>
                  <a:pt x="277" y="120"/>
                  <a:pt x="276" y="117"/>
                </a:cubicBezTo>
                <a:cubicBezTo>
                  <a:pt x="276" y="115"/>
                  <a:pt x="275" y="113"/>
                  <a:pt x="275" y="111"/>
                </a:cubicBezTo>
                <a:cubicBezTo>
                  <a:pt x="274" y="108"/>
                  <a:pt x="274" y="106"/>
                  <a:pt x="273" y="104"/>
                </a:cubicBezTo>
                <a:cubicBezTo>
                  <a:pt x="272" y="99"/>
                  <a:pt x="271" y="95"/>
                  <a:pt x="269" y="91"/>
                </a:cubicBezTo>
                <a:cubicBezTo>
                  <a:pt x="269" y="90"/>
                  <a:pt x="269" y="89"/>
                  <a:pt x="268" y="88"/>
                </a:cubicBezTo>
                <a:cubicBezTo>
                  <a:pt x="267" y="85"/>
                  <a:pt x="266" y="81"/>
                  <a:pt x="264" y="78"/>
                </a:cubicBezTo>
                <a:cubicBezTo>
                  <a:pt x="264" y="77"/>
                  <a:pt x="263" y="76"/>
                  <a:pt x="263" y="75"/>
                </a:cubicBezTo>
                <a:cubicBezTo>
                  <a:pt x="262" y="73"/>
                  <a:pt x="260" y="71"/>
                  <a:pt x="259" y="69"/>
                </a:cubicBezTo>
                <a:cubicBezTo>
                  <a:pt x="256" y="64"/>
                  <a:pt x="252" y="58"/>
                  <a:pt x="248" y="53"/>
                </a:cubicBezTo>
                <a:cubicBezTo>
                  <a:pt x="246" y="50"/>
                  <a:pt x="244" y="48"/>
                  <a:pt x="242" y="45"/>
                </a:cubicBezTo>
                <a:cubicBezTo>
                  <a:pt x="240" y="44"/>
                  <a:pt x="239" y="42"/>
                  <a:pt x="237" y="40"/>
                </a:cubicBezTo>
                <a:cubicBezTo>
                  <a:pt x="236" y="39"/>
                  <a:pt x="234" y="37"/>
                  <a:pt x="232" y="36"/>
                </a:cubicBezTo>
                <a:cubicBezTo>
                  <a:pt x="229" y="33"/>
                  <a:pt x="226" y="30"/>
                  <a:pt x="222" y="28"/>
                </a:cubicBezTo>
                <a:cubicBezTo>
                  <a:pt x="218" y="24"/>
                  <a:pt x="213" y="21"/>
                  <a:pt x="208" y="18"/>
                </a:cubicBezTo>
                <a:cubicBezTo>
                  <a:pt x="206" y="17"/>
                  <a:pt x="204" y="16"/>
                  <a:pt x="202" y="15"/>
                </a:cubicBezTo>
                <a:cubicBezTo>
                  <a:pt x="201" y="14"/>
                  <a:pt x="200" y="14"/>
                  <a:pt x="199" y="14"/>
                </a:cubicBezTo>
                <a:cubicBezTo>
                  <a:pt x="198" y="13"/>
                  <a:pt x="197" y="12"/>
                  <a:pt x="196" y="12"/>
                </a:cubicBezTo>
                <a:cubicBezTo>
                  <a:pt x="196" y="12"/>
                  <a:pt x="195" y="12"/>
                  <a:pt x="195" y="11"/>
                </a:cubicBezTo>
                <a:cubicBezTo>
                  <a:pt x="193" y="11"/>
                  <a:pt x="191" y="10"/>
                  <a:pt x="190" y="9"/>
                </a:cubicBezTo>
                <a:cubicBezTo>
                  <a:pt x="190" y="9"/>
                  <a:pt x="190" y="9"/>
                  <a:pt x="190" y="9"/>
                </a:cubicBezTo>
                <a:cubicBezTo>
                  <a:pt x="188" y="9"/>
                  <a:pt x="186" y="8"/>
                  <a:pt x="184" y="7"/>
                </a:cubicBezTo>
                <a:cubicBezTo>
                  <a:pt x="184" y="7"/>
                  <a:pt x="184" y="7"/>
                  <a:pt x="183" y="7"/>
                </a:cubicBezTo>
                <a:cubicBezTo>
                  <a:pt x="179" y="6"/>
                  <a:pt x="175" y="4"/>
                  <a:pt x="171" y="3"/>
                </a:cubicBezTo>
                <a:cubicBezTo>
                  <a:pt x="169" y="3"/>
                  <a:pt x="168" y="3"/>
                  <a:pt x="167" y="3"/>
                </a:cubicBezTo>
                <a:cubicBezTo>
                  <a:pt x="166" y="2"/>
                  <a:pt x="165" y="2"/>
                  <a:pt x="164" y="2"/>
                </a:cubicBezTo>
                <a:cubicBezTo>
                  <a:pt x="157" y="1"/>
                  <a:pt x="149" y="0"/>
                  <a:pt x="141" y="0"/>
                </a:cubicBezTo>
                <a:cubicBezTo>
                  <a:pt x="141" y="0"/>
                  <a:pt x="140" y="0"/>
                  <a:pt x="139" y="0"/>
                </a:cubicBezTo>
                <a:cubicBezTo>
                  <a:pt x="137" y="0"/>
                  <a:pt x="136" y="0"/>
                  <a:pt x="135" y="0"/>
                </a:cubicBezTo>
                <a:cubicBezTo>
                  <a:pt x="121" y="0"/>
                  <a:pt x="107" y="3"/>
                  <a:pt x="94" y="7"/>
                </a:cubicBezTo>
                <a:cubicBezTo>
                  <a:pt x="92" y="8"/>
                  <a:pt x="90" y="9"/>
                  <a:pt x="88" y="9"/>
                </a:cubicBezTo>
                <a:cubicBezTo>
                  <a:pt x="87" y="10"/>
                  <a:pt x="87" y="10"/>
                  <a:pt x="86" y="10"/>
                </a:cubicBezTo>
                <a:cubicBezTo>
                  <a:pt x="85" y="11"/>
                  <a:pt x="83" y="11"/>
                  <a:pt x="82" y="12"/>
                </a:cubicBezTo>
                <a:cubicBezTo>
                  <a:pt x="80" y="13"/>
                  <a:pt x="78" y="14"/>
                  <a:pt x="76" y="15"/>
                </a:cubicBezTo>
                <a:cubicBezTo>
                  <a:pt x="74" y="16"/>
                  <a:pt x="72" y="17"/>
                  <a:pt x="70" y="18"/>
                </a:cubicBezTo>
                <a:cubicBezTo>
                  <a:pt x="62" y="23"/>
                  <a:pt x="55" y="28"/>
                  <a:pt x="48" y="34"/>
                </a:cubicBezTo>
                <a:cubicBezTo>
                  <a:pt x="47" y="34"/>
                  <a:pt x="46" y="35"/>
                  <a:pt x="45" y="36"/>
                </a:cubicBezTo>
                <a:cubicBezTo>
                  <a:pt x="44" y="37"/>
                  <a:pt x="42" y="39"/>
                  <a:pt x="41" y="40"/>
                </a:cubicBezTo>
                <a:cubicBezTo>
                  <a:pt x="39" y="42"/>
                  <a:pt x="38" y="44"/>
                  <a:pt x="36" y="45"/>
                </a:cubicBezTo>
                <a:cubicBezTo>
                  <a:pt x="34" y="48"/>
                  <a:pt x="32" y="50"/>
                  <a:pt x="30" y="53"/>
                </a:cubicBezTo>
                <a:cubicBezTo>
                  <a:pt x="25" y="58"/>
                  <a:pt x="22" y="64"/>
                  <a:pt x="18" y="69"/>
                </a:cubicBezTo>
                <a:cubicBezTo>
                  <a:pt x="17" y="71"/>
                  <a:pt x="16" y="73"/>
                  <a:pt x="15" y="75"/>
                </a:cubicBezTo>
                <a:cubicBezTo>
                  <a:pt x="15" y="76"/>
                  <a:pt x="14" y="77"/>
                  <a:pt x="14" y="78"/>
                </a:cubicBezTo>
                <a:cubicBezTo>
                  <a:pt x="12" y="81"/>
                  <a:pt x="11" y="85"/>
                  <a:pt x="10" y="88"/>
                </a:cubicBezTo>
                <a:cubicBezTo>
                  <a:pt x="9" y="89"/>
                  <a:pt x="9" y="90"/>
                  <a:pt x="8" y="91"/>
                </a:cubicBezTo>
                <a:cubicBezTo>
                  <a:pt x="7" y="95"/>
                  <a:pt x="5" y="99"/>
                  <a:pt x="4" y="104"/>
                </a:cubicBezTo>
                <a:cubicBezTo>
                  <a:pt x="4" y="106"/>
                  <a:pt x="3" y="108"/>
                  <a:pt x="3" y="111"/>
                </a:cubicBezTo>
                <a:moveTo>
                  <a:pt x="115" y="9"/>
                </a:moveTo>
                <a:cubicBezTo>
                  <a:pt x="116" y="10"/>
                  <a:pt x="116" y="10"/>
                  <a:pt x="116" y="10"/>
                </a:cubicBezTo>
                <a:cubicBezTo>
                  <a:pt x="118" y="10"/>
                  <a:pt x="119" y="10"/>
                  <a:pt x="121" y="10"/>
                </a:cubicBezTo>
                <a:cubicBezTo>
                  <a:pt x="122" y="10"/>
                  <a:pt x="123" y="10"/>
                  <a:pt x="125" y="10"/>
                </a:cubicBezTo>
                <a:cubicBezTo>
                  <a:pt x="127" y="10"/>
                  <a:pt x="131" y="13"/>
                  <a:pt x="133" y="12"/>
                </a:cubicBezTo>
                <a:cubicBezTo>
                  <a:pt x="134" y="11"/>
                  <a:pt x="134" y="11"/>
                  <a:pt x="134" y="10"/>
                </a:cubicBezTo>
                <a:cubicBezTo>
                  <a:pt x="135" y="9"/>
                  <a:pt x="135" y="8"/>
                  <a:pt x="136" y="7"/>
                </a:cubicBezTo>
                <a:cubicBezTo>
                  <a:pt x="137" y="7"/>
                  <a:pt x="138" y="7"/>
                  <a:pt x="139" y="7"/>
                </a:cubicBezTo>
                <a:cubicBezTo>
                  <a:pt x="148" y="7"/>
                  <a:pt x="157" y="8"/>
                  <a:pt x="165" y="10"/>
                </a:cubicBezTo>
                <a:cubicBezTo>
                  <a:pt x="165" y="11"/>
                  <a:pt x="164" y="10"/>
                  <a:pt x="163" y="11"/>
                </a:cubicBezTo>
                <a:cubicBezTo>
                  <a:pt x="162" y="11"/>
                  <a:pt x="161" y="12"/>
                  <a:pt x="160" y="12"/>
                </a:cubicBezTo>
                <a:cubicBezTo>
                  <a:pt x="158" y="13"/>
                  <a:pt x="155" y="12"/>
                  <a:pt x="153" y="12"/>
                </a:cubicBezTo>
                <a:cubicBezTo>
                  <a:pt x="153" y="13"/>
                  <a:pt x="154" y="13"/>
                  <a:pt x="155" y="14"/>
                </a:cubicBezTo>
                <a:cubicBezTo>
                  <a:pt x="157" y="15"/>
                  <a:pt x="159" y="15"/>
                  <a:pt x="162" y="14"/>
                </a:cubicBezTo>
                <a:cubicBezTo>
                  <a:pt x="163" y="14"/>
                  <a:pt x="165" y="15"/>
                  <a:pt x="166" y="14"/>
                </a:cubicBezTo>
                <a:cubicBezTo>
                  <a:pt x="167" y="13"/>
                  <a:pt x="167" y="12"/>
                  <a:pt x="168" y="11"/>
                </a:cubicBezTo>
                <a:cubicBezTo>
                  <a:pt x="168" y="11"/>
                  <a:pt x="169" y="11"/>
                  <a:pt x="169" y="11"/>
                </a:cubicBezTo>
                <a:cubicBezTo>
                  <a:pt x="171" y="11"/>
                  <a:pt x="172" y="11"/>
                  <a:pt x="173" y="12"/>
                </a:cubicBezTo>
                <a:cubicBezTo>
                  <a:pt x="173" y="13"/>
                  <a:pt x="172" y="13"/>
                  <a:pt x="172" y="14"/>
                </a:cubicBezTo>
                <a:cubicBezTo>
                  <a:pt x="173" y="14"/>
                  <a:pt x="175" y="14"/>
                  <a:pt x="176" y="12"/>
                </a:cubicBezTo>
                <a:cubicBezTo>
                  <a:pt x="176" y="13"/>
                  <a:pt x="177" y="13"/>
                  <a:pt x="177" y="13"/>
                </a:cubicBezTo>
                <a:cubicBezTo>
                  <a:pt x="179" y="13"/>
                  <a:pt x="181" y="14"/>
                  <a:pt x="183" y="15"/>
                </a:cubicBezTo>
                <a:cubicBezTo>
                  <a:pt x="186" y="16"/>
                  <a:pt x="189" y="17"/>
                  <a:pt x="192" y="18"/>
                </a:cubicBezTo>
                <a:cubicBezTo>
                  <a:pt x="191" y="19"/>
                  <a:pt x="191" y="19"/>
                  <a:pt x="190" y="19"/>
                </a:cubicBezTo>
                <a:cubicBezTo>
                  <a:pt x="189" y="19"/>
                  <a:pt x="189" y="17"/>
                  <a:pt x="187" y="18"/>
                </a:cubicBezTo>
                <a:cubicBezTo>
                  <a:pt x="187" y="20"/>
                  <a:pt x="189" y="20"/>
                  <a:pt x="190" y="21"/>
                </a:cubicBezTo>
                <a:cubicBezTo>
                  <a:pt x="191" y="22"/>
                  <a:pt x="193" y="23"/>
                  <a:pt x="193" y="24"/>
                </a:cubicBezTo>
                <a:cubicBezTo>
                  <a:pt x="192" y="27"/>
                  <a:pt x="190" y="24"/>
                  <a:pt x="188" y="24"/>
                </a:cubicBezTo>
                <a:cubicBezTo>
                  <a:pt x="186" y="24"/>
                  <a:pt x="183" y="28"/>
                  <a:pt x="181" y="25"/>
                </a:cubicBezTo>
                <a:cubicBezTo>
                  <a:pt x="181" y="23"/>
                  <a:pt x="183" y="23"/>
                  <a:pt x="184" y="21"/>
                </a:cubicBezTo>
                <a:cubicBezTo>
                  <a:pt x="183" y="21"/>
                  <a:pt x="183" y="21"/>
                  <a:pt x="183" y="21"/>
                </a:cubicBezTo>
                <a:cubicBezTo>
                  <a:pt x="182" y="22"/>
                  <a:pt x="181" y="22"/>
                  <a:pt x="180" y="22"/>
                </a:cubicBezTo>
                <a:cubicBezTo>
                  <a:pt x="180" y="23"/>
                  <a:pt x="179" y="23"/>
                  <a:pt x="177" y="24"/>
                </a:cubicBezTo>
                <a:cubicBezTo>
                  <a:pt x="176" y="24"/>
                  <a:pt x="175" y="24"/>
                  <a:pt x="174" y="24"/>
                </a:cubicBezTo>
                <a:cubicBezTo>
                  <a:pt x="173" y="25"/>
                  <a:pt x="171" y="26"/>
                  <a:pt x="169" y="27"/>
                </a:cubicBezTo>
                <a:cubicBezTo>
                  <a:pt x="169" y="27"/>
                  <a:pt x="168" y="27"/>
                  <a:pt x="167" y="27"/>
                </a:cubicBezTo>
                <a:cubicBezTo>
                  <a:pt x="165" y="28"/>
                  <a:pt x="163" y="29"/>
                  <a:pt x="161" y="30"/>
                </a:cubicBezTo>
                <a:cubicBezTo>
                  <a:pt x="159" y="31"/>
                  <a:pt x="157" y="32"/>
                  <a:pt x="156" y="33"/>
                </a:cubicBezTo>
                <a:cubicBezTo>
                  <a:pt x="155" y="33"/>
                  <a:pt x="154" y="35"/>
                  <a:pt x="154" y="36"/>
                </a:cubicBezTo>
                <a:cubicBezTo>
                  <a:pt x="154" y="37"/>
                  <a:pt x="156" y="37"/>
                  <a:pt x="156" y="38"/>
                </a:cubicBezTo>
                <a:cubicBezTo>
                  <a:pt x="156" y="39"/>
                  <a:pt x="155" y="40"/>
                  <a:pt x="155" y="41"/>
                </a:cubicBezTo>
                <a:cubicBezTo>
                  <a:pt x="156" y="41"/>
                  <a:pt x="157" y="41"/>
                  <a:pt x="158" y="41"/>
                </a:cubicBezTo>
                <a:cubicBezTo>
                  <a:pt x="161" y="41"/>
                  <a:pt x="162" y="43"/>
                  <a:pt x="164" y="44"/>
                </a:cubicBezTo>
                <a:cubicBezTo>
                  <a:pt x="165" y="45"/>
                  <a:pt x="167" y="46"/>
                  <a:pt x="169" y="46"/>
                </a:cubicBezTo>
                <a:cubicBezTo>
                  <a:pt x="171" y="46"/>
                  <a:pt x="173" y="45"/>
                  <a:pt x="173" y="47"/>
                </a:cubicBezTo>
                <a:cubicBezTo>
                  <a:pt x="174" y="48"/>
                  <a:pt x="171" y="49"/>
                  <a:pt x="171" y="50"/>
                </a:cubicBezTo>
                <a:cubicBezTo>
                  <a:pt x="172" y="51"/>
                  <a:pt x="171" y="52"/>
                  <a:pt x="171" y="53"/>
                </a:cubicBezTo>
                <a:cubicBezTo>
                  <a:pt x="171" y="54"/>
                  <a:pt x="172" y="56"/>
                  <a:pt x="173" y="56"/>
                </a:cubicBezTo>
                <a:cubicBezTo>
                  <a:pt x="174" y="56"/>
                  <a:pt x="177" y="55"/>
                  <a:pt x="177" y="53"/>
                </a:cubicBezTo>
                <a:cubicBezTo>
                  <a:pt x="178" y="51"/>
                  <a:pt x="178" y="49"/>
                  <a:pt x="179" y="48"/>
                </a:cubicBezTo>
                <a:cubicBezTo>
                  <a:pt x="186" y="48"/>
                  <a:pt x="192" y="44"/>
                  <a:pt x="191" y="37"/>
                </a:cubicBezTo>
                <a:cubicBezTo>
                  <a:pt x="191" y="37"/>
                  <a:pt x="191" y="36"/>
                  <a:pt x="191" y="35"/>
                </a:cubicBezTo>
                <a:cubicBezTo>
                  <a:pt x="191" y="34"/>
                  <a:pt x="193" y="33"/>
                  <a:pt x="193" y="31"/>
                </a:cubicBezTo>
                <a:cubicBezTo>
                  <a:pt x="194" y="31"/>
                  <a:pt x="194" y="30"/>
                  <a:pt x="195" y="30"/>
                </a:cubicBezTo>
                <a:cubicBezTo>
                  <a:pt x="195" y="29"/>
                  <a:pt x="196" y="28"/>
                  <a:pt x="197" y="27"/>
                </a:cubicBezTo>
                <a:cubicBezTo>
                  <a:pt x="197" y="27"/>
                  <a:pt x="197" y="27"/>
                  <a:pt x="197" y="27"/>
                </a:cubicBezTo>
                <a:cubicBezTo>
                  <a:pt x="198" y="27"/>
                  <a:pt x="198" y="27"/>
                  <a:pt x="199" y="27"/>
                </a:cubicBezTo>
                <a:cubicBezTo>
                  <a:pt x="200" y="28"/>
                  <a:pt x="201" y="28"/>
                  <a:pt x="203" y="28"/>
                </a:cubicBezTo>
                <a:cubicBezTo>
                  <a:pt x="203" y="28"/>
                  <a:pt x="204" y="27"/>
                  <a:pt x="205" y="28"/>
                </a:cubicBezTo>
                <a:cubicBezTo>
                  <a:pt x="207" y="28"/>
                  <a:pt x="207" y="30"/>
                  <a:pt x="209" y="30"/>
                </a:cubicBezTo>
                <a:cubicBezTo>
                  <a:pt x="210" y="31"/>
                  <a:pt x="211" y="31"/>
                  <a:pt x="211" y="32"/>
                </a:cubicBezTo>
                <a:cubicBezTo>
                  <a:pt x="211" y="34"/>
                  <a:pt x="209" y="34"/>
                  <a:pt x="209" y="35"/>
                </a:cubicBezTo>
                <a:cubicBezTo>
                  <a:pt x="209" y="35"/>
                  <a:pt x="209" y="35"/>
                  <a:pt x="209" y="35"/>
                </a:cubicBezTo>
                <a:cubicBezTo>
                  <a:pt x="210" y="37"/>
                  <a:pt x="211" y="38"/>
                  <a:pt x="212" y="38"/>
                </a:cubicBezTo>
                <a:cubicBezTo>
                  <a:pt x="213" y="38"/>
                  <a:pt x="214" y="37"/>
                  <a:pt x="215" y="37"/>
                </a:cubicBezTo>
                <a:cubicBezTo>
                  <a:pt x="217" y="36"/>
                  <a:pt x="218" y="35"/>
                  <a:pt x="219" y="34"/>
                </a:cubicBezTo>
                <a:cubicBezTo>
                  <a:pt x="220" y="35"/>
                  <a:pt x="222" y="36"/>
                  <a:pt x="223" y="38"/>
                </a:cubicBezTo>
                <a:cubicBezTo>
                  <a:pt x="223" y="38"/>
                  <a:pt x="223" y="39"/>
                  <a:pt x="223" y="39"/>
                </a:cubicBezTo>
                <a:cubicBezTo>
                  <a:pt x="224" y="41"/>
                  <a:pt x="223" y="42"/>
                  <a:pt x="223" y="44"/>
                </a:cubicBezTo>
                <a:cubicBezTo>
                  <a:pt x="223" y="46"/>
                  <a:pt x="227" y="46"/>
                  <a:pt x="228" y="47"/>
                </a:cubicBezTo>
                <a:cubicBezTo>
                  <a:pt x="229" y="48"/>
                  <a:pt x="229" y="49"/>
                  <a:pt x="229" y="49"/>
                </a:cubicBezTo>
                <a:cubicBezTo>
                  <a:pt x="230" y="50"/>
                  <a:pt x="231" y="50"/>
                  <a:pt x="231" y="51"/>
                </a:cubicBezTo>
                <a:cubicBezTo>
                  <a:pt x="231" y="54"/>
                  <a:pt x="229" y="54"/>
                  <a:pt x="229" y="57"/>
                </a:cubicBezTo>
                <a:cubicBezTo>
                  <a:pt x="228" y="58"/>
                  <a:pt x="227" y="58"/>
                  <a:pt x="227" y="59"/>
                </a:cubicBezTo>
                <a:cubicBezTo>
                  <a:pt x="227" y="62"/>
                  <a:pt x="231" y="60"/>
                  <a:pt x="232" y="62"/>
                </a:cubicBezTo>
                <a:cubicBezTo>
                  <a:pt x="232" y="63"/>
                  <a:pt x="231" y="64"/>
                  <a:pt x="231" y="65"/>
                </a:cubicBezTo>
                <a:cubicBezTo>
                  <a:pt x="232" y="66"/>
                  <a:pt x="232" y="69"/>
                  <a:pt x="230" y="69"/>
                </a:cubicBezTo>
                <a:cubicBezTo>
                  <a:pt x="229" y="69"/>
                  <a:pt x="229" y="67"/>
                  <a:pt x="227" y="67"/>
                </a:cubicBezTo>
                <a:cubicBezTo>
                  <a:pt x="227" y="67"/>
                  <a:pt x="226" y="67"/>
                  <a:pt x="225" y="67"/>
                </a:cubicBezTo>
                <a:cubicBezTo>
                  <a:pt x="224" y="66"/>
                  <a:pt x="223" y="66"/>
                  <a:pt x="222" y="66"/>
                </a:cubicBezTo>
                <a:cubicBezTo>
                  <a:pt x="221" y="66"/>
                  <a:pt x="219" y="66"/>
                  <a:pt x="218" y="65"/>
                </a:cubicBezTo>
                <a:cubicBezTo>
                  <a:pt x="219" y="63"/>
                  <a:pt x="222" y="61"/>
                  <a:pt x="224" y="59"/>
                </a:cubicBezTo>
                <a:cubicBezTo>
                  <a:pt x="225" y="58"/>
                  <a:pt x="226" y="58"/>
                  <a:pt x="226" y="56"/>
                </a:cubicBezTo>
                <a:cubicBezTo>
                  <a:pt x="224" y="55"/>
                  <a:pt x="223" y="57"/>
                  <a:pt x="222" y="57"/>
                </a:cubicBezTo>
                <a:cubicBezTo>
                  <a:pt x="220" y="58"/>
                  <a:pt x="219" y="59"/>
                  <a:pt x="218" y="59"/>
                </a:cubicBezTo>
                <a:cubicBezTo>
                  <a:pt x="215" y="60"/>
                  <a:pt x="212" y="58"/>
                  <a:pt x="210" y="60"/>
                </a:cubicBezTo>
                <a:cubicBezTo>
                  <a:pt x="209" y="61"/>
                  <a:pt x="212" y="60"/>
                  <a:pt x="212" y="62"/>
                </a:cubicBezTo>
                <a:cubicBezTo>
                  <a:pt x="211" y="62"/>
                  <a:pt x="210" y="62"/>
                  <a:pt x="209" y="62"/>
                </a:cubicBezTo>
                <a:cubicBezTo>
                  <a:pt x="208" y="61"/>
                  <a:pt x="209" y="60"/>
                  <a:pt x="208" y="60"/>
                </a:cubicBezTo>
                <a:cubicBezTo>
                  <a:pt x="208" y="59"/>
                  <a:pt x="205" y="59"/>
                  <a:pt x="203" y="59"/>
                </a:cubicBezTo>
                <a:cubicBezTo>
                  <a:pt x="202" y="59"/>
                  <a:pt x="200" y="60"/>
                  <a:pt x="200" y="62"/>
                </a:cubicBezTo>
                <a:cubicBezTo>
                  <a:pt x="202" y="63"/>
                  <a:pt x="205" y="61"/>
                  <a:pt x="206" y="63"/>
                </a:cubicBezTo>
                <a:cubicBezTo>
                  <a:pt x="205" y="65"/>
                  <a:pt x="202" y="66"/>
                  <a:pt x="203" y="68"/>
                </a:cubicBezTo>
                <a:cubicBezTo>
                  <a:pt x="203" y="69"/>
                  <a:pt x="204" y="71"/>
                  <a:pt x="205" y="71"/>
                </a:cubicBezTo>
                <a:cubicBezTo>
                  <a:pt x="206" y="71"/>
                  <a:pt x="206" y="70"/>
                  <a:pt x="207" y="70"/>
                </a:cubicBezTo>
                <a:cubicBezTo>
                  <a:pt x="208" y="70"/>
                  <a:pt x="208" y="71"/>
                  <a:pt x="209" y="71"/>
                </a:cubicBezTo>
                <a:cubicBezTo>
                  <a:pt x="210" y="70"/>
                  <a:pt x="211" y="68"/>
                  <a:pt x="212" y="69"/>
                </a:cubicBezTo>
                <a:cubicBezTo>
                  <a:pt x="214" y="71"/>
                  <a:pt x="211" y="72"/>
                  <a:pt x="209" y="73"/>
                </a:cubicBezTo>
                <a:cubicBezTo>
                  <a:pt x="206" y="74"/>
                  <a:pt x="203" y="74"/>
                  <a:pt x="201" y="75"/>
                </a:cubicBezTo>
                <a:cubicBezTo>
                  <a:pt x="200" y="75"/>
                  <a:pt x="197" y="79"/>
                  <a:pt x="196" y="76"/>
                </a:cubicBezTo>
                <a:cubicBezTo>
                  <a:pt x="196" y="74"/>
                  <a:pt x="198" y="75"/>
                  <a:pt x="198" y="73"/>
                </a:cubicBezTo>
                <a:cubicBezTo>
                  <a:pt x="196" y="73"/>
                  <a:pt x="194" y="74"/>
                  <a:pt x="192" y="75"/>
                </a:cubicBezTo>
                <a:cubicBezTo>
                  <a:pt x="189" y="76"/>
                  <a:pt x="184" y="77"/>
                  <a:pt x="183" y="80"/>
                </a:cubicBezTo>
                <a:cubicBezTo>
                  <a:pt x="183" y="81"/>
                  <a:pt x="183" y="82"/>
                  <a:pt x="183" y="83"/>
                </a:cubicBezTo>
                <a:cubicBezTo>
                  <a:pt x="183" y="83"/>
                  <a:pt x="180" y="83"/>
                  <a:pt x="179" y="83"/>
                </a:cubicBezTo>
                <a:cubicBezTo>
                  <a:pt x="178" y="84"/>
                  <a:pt x="177" y="85"/>
                  <a:pt x="176" y="85"/>
                </a:cubicBezTo>
                <a:cubicBezTo>
                  <a:pt x="175" y="85"/>
                  <a:pt x="174" y="85"/>
                  <a:pt x="174" y="85"/>
                </a:cubicBezTo>
                <a:cubicBezTo>
                  <a:pt x="173" y="86"/>
                  <a:pt x="172" y="87"/>
                  <a:pt x="171" y="88"/>
                </a:cubicBezTo>
                <a:cubicBezTo>
                  <a:pt x="170" y="89"/>
                  <a:pt x="169" y="89"/>
                  <a:pt x="169" y="90"/>
                </a:cubicBezTo>
                <a:cubicBezTo>
                  <a:pt x="168" y="90"/>
                  <a:pt x="168" y="92"/>
                  <a:pt x="166" y="93"/>
                </a:cubicBezTo>
                <a:cubicBezTo>
                  <a:pt x="165" y="93"/>
                  <a:pt x="165" y="92"/>
                  <a:pt x="164" y="93"/>
                </a:cubicBezTo>
                <a:cubicBezTo>
                  <a:pt x="164" y="94"/>
                  <a:pt x="165" y="97"/>
                  <a:pt x="164" y="99"/>
                </a:cubicBezTo>
                <a:cubicBezTo>
                  <a:pt x="162" y="100"/>
                  <a:pt x="160" y="101"/>
                  <a:pt x="158" y="103"/>
                </a:cubicBezTo>
                <a:cubicBezTo>
                  <a:pt x="157" y="103"/>
                  <a:pt x="155" y="104"/>
                  <a:pt x="154" y="104"/>
                </a:cubicBezTo>
                <a:cubicBezTo>
                  <a:pt x="153" y="105"/>
                  <a:pt x="152" y="106"/>
                  <a:pt x="151" y="107"/>
                </a:cubicBezTo>
                <a:cubicBezTo>
                  <a:pt x="148" y="108"/>
                  <a:pt x="144" y="110"/>
                  <a:pt x="144" y="115"/>
                </a:cubicBezTo>
                <a:cubicBezTo>
                  <a:pt x="144" y="116"/>
                  <a:pt x="145" y="117"/>
                  <a:pt x="145" y="118"/>
                </a:cubicBezTo>
                <a:cubicBezTo>
                  <a:pt x="145" y="118"/>
                  <a:pt x="145" y="119"/>
                  <a:pt x="145" y="120"/>
                </a:cubicBezTo>
                <a:cubicBezTo>
                  <a:pt x="145" y="121"/>
                  <a:pt x="146" y="123"/>
                  <a:pt x="145" y="124"/>
                </a:cubicBezTo>
                <a:cubicBezTo>
                  <a:pt x="143" y="123"/>
                  <a:pt x="140" y="123"/>
                  <a:pt x="139" y="122"/>
                </a:cubicBezTo>
                <a:cubicBezTo>
                  <a:pt x="139" y="120"/>
                  <a:pt x="140" y="119"/>
                  <a:pt x="140" y="118"/>
                </a:cubicBezTo>
                <a:cubicBezTo>
                  <a:pt x="139" y="117"/>
                  <a:pt x="138" y="115"/>
                  <a:pt x="137" y="115"/>
                </a:cubicBezTo>
                <a:cubicBezTo>
                  <a:pt x="136" y="114"/>
                  <a:pt x="135" y="115"/>
                  <a:pt x="134" y="115"/>
                </a:cubicBezTo>
                <a:cubicBezTo>
                  <a:pt x="133" y="115"/>
                  <a:pt x="132" y="114"/>
                  <a:pt x="131" y="114"/>
                </a:cubicBezTo>
                <a:cubicBezTo>
                  <a:pt x="129" y="113"/>
                  <a:pt x="127" y="114"/>
                  <a:pt x="125" y="114"/>
                </a:cubicBezTo>
                <a:cubicBezTo>
                  <a:pt x="123" y="115"/>
                  <a:pt x="122" y="117"/>
                  <a:pt x="119" y="117"/>
                </a:cubicBezTo>
                <a:cubicBezTo>
                  <a:pt x="118" y="117"/>
                  <a:pt x="117" y="116"/>
                  <a:pt x="116" y="116"/>
                </a:cubicBezTo>
                <a:cubicBezTo>
                  <a:pt x="115" y="115"/>
                  <a:pt x="113" y="115"/>
                  <a:pt x="112" y="115"/>
                </a:cubicBezTo>
                <a:cubicBezTo>
                  <a:pt x="109" y="115"/>
                  <a:pt x="107" y="117"/>
                  <a:pt x="105" y="118"/>
                </a:cubicBezTo>
                <a:cubicBezTo>
                  <a:pt x="103" y="119"/>
                  <a:pt x="101" y="121"/>
                  <a:pt x="100" y="123"/>
                </a:cubicBezTo>
                <a:cubicBezTo>
                  <a:pt x="100" y="124"/>
                  <a:pt x="100" y="125"/>
                  <a:pt x="100" y="126"/>
                </a:cubicBezTo>
                <a:cubicBezTo>
                  <a:pt x="99" y="127"/>
                  <a:pt x="99" y="128"/>
                  <a:pt x="98" y="128"/>
                </a:cubicBezTo>
                <a:cubicBezTo>
                  <a:pt x="97" y="131"/>
                  <a:pt x="95" y="135"/>
                  <a:pt x="97" y="140"/>
                </a:cubicBezTo>
                <a:cubicBezTo>
                  <a:pt x="97" y="140"/>
                  <a:pt x="99" y="144"/>
                  <a:pt x="99" y="145"/>
                </a:cubicBezTo>
                <a:cubicBezTo>
                  <a:pt x="100" y="146"/>
                  <a:pt x="102" y="147"/>
                  <a:pt x="104" y="147"/>
                </a:cubicBezTo>
                <a:cubicBezTo>
                  <a:pt x="105" y="147"/>
                  <a:pt x="106" y="146"/>
                  <a:pt x="107" y="146"/>
                </a:cubicBezTo>
                <a:cubicBezTo>
                  <a:pt x="108" y="146"/>
                  <a:pt x="110" y="146"/>
                  <a:pt x="111" y="146"/>
                </a:cubicBezTo>
                <a:cubicBezTo>
                  <a:pt x="114" y="145"/>
                  <a:pt x="113" y="140"/>
                  <a:pt x="117" y="139"/>
                </a:cubicBezTo>
                <a:cubicBezTo>
                  <a:pt x="118" y="138"/>
                  <a:pt x="120" y="138"/>
                  <a:pt x="122" y="138"/>
                </a:cubicBezTo>
                <a:cubicBezTo>
                  <a:pt x="123" y="138"/>
                  <a:pt x="123" y="140"/>
                  <a:pt x="123" y="141"/>
                </a:cubicBezTo>
                <a:cubicBezTo>
                  <a:pt x="123" y="141"/>
                  <a:pt x="122" y="142"/>
                  <a:pt x="122" y="143"/>
                </a:cubicBezTo>
                <a:cubicBezTo>
                  <a:pt x="122" y="144"/>
                  <a:pt x="122" y="145"/>
                  <a:pt x="121" y="146"/>
                </a:cubicBezTo>
                <a:cubicBezTo>
                  <a:pt x="121" y="147"/>
                  <a:pt x="120" y="148"/>
                  <a:pt x="119" y="149"/>
                </a:cubicBezTo>
                <a:cubicBezTo>
                  <a:pt x="119" y="149"/>
                  <a:pt x="119" y="150"/>
                  <a:pt x="119" y="151"/>
                </a:cubicBezTo>
                <a:cubicBezTo>
                  <a:pt x="119" y="152"/>
                  <a:pt x="118" y="152"/>
                  <a:pt x="118" y="153"/>
                </a:cubicBezTo>
                <a:cubicBezTo>
                  <a:pt x="121" y="155"/>
                  <a:pt x="125" y="153"/>
                  <a:pt x="128" y="153"/>
                </a:cubicBezTo>
                <a:cubicBezTo>
                  <a:pt x="129" y="154"/>
                  <a:pt x="132" y="155"/>
                  <a:pt x="132" y="157"/>
                </a:cubicBezTo>
                <a:cubicBezTo>
                  <a:pt x="132" y="158"/>
                  <a:pt x="131" y="159"/>
                  <a:pt x="130" y="161"/>
                </a:cubicBezTo>
                <a:cubicBezTo>
                  <a:pt x="130" y="162"/>
                  <a:pt x="129" y="165"/>
                  <a:pt x="129" y="166"/>
                </a:cubicBezTo>
                <a:cubicBezTo>
                  <a:pt x="129" y="169"/>
                  <a:pt x="133" y="173"/>
                  <a:pt x="136" y="173"/>
                </a:cubicBezTo>
                <a:cubicBezTo>
                  <a:pt x="138" y="173"/>
                  <a:pt x="140" y="170"/>
                  <a:pt x="144" y="172"/>
                </a:cubicBezTo>
                <a:cubicBezTo>
                  <a:pt x="145" y="172"/>
                  <a:pt x="146" y="174"/>
                  <a:pt x="147" y="174"/>
                </a:cubicBezTo>
                <a:cubicBezTo>
                  <a:pt x="148" y="174"/>
                  <a:pt x="150" y="172"/>
                  <a:pt x="150" y="171"/>
                </a:cubicBezTo>
                <a:cubicBezTo>
                  <a:pt x="151" y="169"/>
                  <a:pt x="151" y="168"/>
                  <a:pt x="153" y="167"/>
                </a:cubicBezTo>
                <a:cubicBezTo>
                  <a:pt x="154" y="166"/>
                  <a:pt x="156" y="167"/>
                  <a:pt x="158" y="166"/>
                </a:cubicBezTo>
                <a:cubicBezTo>
                  <a:pt x="159" y="166"/>
                  <a:pt x="159" y="165"/>
                  <a:pt x="160" y="164"/>
                </a:cubicBezTo>
                <a:cubicBezTo>
                  <a:pt x="161" y="164"/>
                  <a:pt x="162" y="163"/>
                  <a:pt x="163" y="164"/>
                </a:cubicBezTo>
                <a:cubicBezTo>
                  <a:pt x="164" y="165"/>
                  <a:pt x="161" y="165"/>
                  <a:pt x="162" y="167"/>
                </a:cubicBezTo>
                <a:cubicBezTo>
                  <a:pt x="164" y="168"/>
                  <a:pt x="165" y="165"/>
                  <a:pt x="167" y="165"/>
                </a:cubicBezTo>
                <a:cubicBezTo>
                  <a:pt x="167" y="165"/>
                  <a:pt x="169" y="166"/>
                  <a:pt x="170" y="166"/>
                </a:cubicBezTo>
                <a:cubicBezTo>
                  <a:pt x="171" y="167"/>
                  <a:pt x="171" y="168"/>
                  <a:pt x="173" y="168"/>
                </a:cubicBezTo>
                <a:cubicBezTo>
                  <a:pt x="173" y="168"/>
                  <a:pt x="175" y="168"/>
                  <a:pt x="176" y="168"/>
                </a:cubicBezTo>
                <a:cubicBezTo>
                  <a:pt x="177" y="168"/>
                  <a:pt x="178" y="170"/>
                  <a:pt x="179" y="170"/>
                </a:cubicBezTo>
                <a:cubicBezTo>
                  <a:pt x="181" y="169"/>
                  <a:pt x="182" y="168"/>
                  <a:pt x="183" y="168"/>
                </a:cubicBezTo>
                <a:cubicBezTo>
                  <a:pt x="185" y="167"/>
                  <a:pt x="186" y="168"/>
                  <a:pt x="188" y="170"/>
                </a:cubicBezTo>
                <a:cubicBezTo>
                  <a:pt x="189" y="170"/>
                  <a:pt x="189" y="168"/>
                  <a:pt x="190" y="169"/>
                </a:cubicBezTo>
                <a:cubicBezTo>
                  <a:pt x="189" y="170"/>
                  <a:pt x="190" y="171"/>
                  <a:pt x="191" y="172"/>
                </a:cubicBezTo>
                <a:cubicBezTo>
                  <a:pt x="191" y="172"/>
                  <a:pt x="191" y="173"/>
                  <a:pt x="191" y="173"/>
                </a:cubicBezTo>
                <a:cubicBezTo>
                  <a:pt x="192" y="174"/>
                  <a:pt x="194" y="174"/>
                  <a:pt x="195" y="175"/>
                </a:cubicBezTo>
                <a:cubicBezTo>
                  <a:pt x="196" y="175"/>
                  <a:pt x="196" y="177"/>
                  <a:pt x="198" y="178"/>
                </a:cubicBezTo>
                <a:cubicBezTo>
                  <a:pt x="199" y="179"/>
                  <a:pt x="201" y="181"/>
                  <a:pt x="203" y="181"/>
                </a:cubicBezTo>
                <a:cubicBezTo>
                  <a:pt x="204" y="181"/>
                  <a:pt x="206" y="181"/>
                  <a:pt x="207" y="181"/>
                </a:cubicBezTo>
                <a:cubicBezTo>
                  <a:pt x="210" y="181"/>
                  <a:pt x="212" y="183"/>
                  <a:pt x="214" y="184"/>
                </a:cubicBezTo>
                <a:cubicBezTo>
                  <a:pt x="215" y="185"/>
                  <a:pt x="217" y="186"/>
                  <a:pt x="217" y="187"/>
                </a:cubicBezTo>
                <a:cubicBezTo>
                  <a:pt x="217" y="188"/>
                  <a:pt x="217" y="189"/>
                  <a:pt x="217" y="190"/>
                </a:cubicBezTo>
                <a:cubicBezTo>
                  <a:pt x="218" y="192"/>
                  <a:pt x="221" y="193"/>
                  <a:pt x="220" y="196"/>
                </a:cubicBezTo>
                <a:cubicBezTo>
                  <a:pt x="220" y="197"/>
                  <a:pt x="221" y="197"/>
                  <a:pt x="222" y="198"/>
                </a:cubicBezTo>
                <a:cubicBezTo>
                  <a:pt x="223" y="198"/>
                  <a:pt x="224" y="199"/>
                  <a:pt x="225" y="199"/>
                </a:cubicBezTo>
                <a:cubicBezTo>
                  <a:pt x="225" y="200"/>
                  <a:pt x="226" y="199"/>
                  <a:pt x="227" y="199"/>
                </a:cubicBezTo>
                <a:cubicBezTo>
                  <a:pt x="228" y="199"/>
                  <a:pt x="229" y="200"/>
                  <a:pt x="231" y="201"/>
                </a:cubicBezTo>
                <a:cubicBezTo>
                  <a:pt x="232" y="201"/>
                  <a:pt x="233" y="201"/>
                  <a:pt x="234" y="202"/>
                </a:cubicBezTo>
                <a:cubicBezTo>
                  <a:pt x="234" y="202"/>
                  <a:pt x="235" y="204"/>
                  <a:pt x="235" y="204"/>
                </a:cubicBezTo>
                <a:cubicBezTo>
                  <a:pt x="236" y="205"/>
                  <a:pt x="237" y="204"/>
                  <a:pt x="238" y="204"/>
                </a:cubicBezTo>
                <a:cubicBezTo>
                  <a:pt x="240" y="204"/>
                  <a:pt x="242" y="205"/>
                  <a:pt x="244" y="205"/>
                </a:cubicBezTo>
                <a:cubicBezTo>
                  <a:pt x="245" y="205"/>
                  <a:pt x="245" y="205"/>
                  <a:pt x="246" y="205"/>
                </a:cubicBezTo>
                <a:cubicBezTo>
                  <a:pt x="248" y="205"/>
                  <a:pt x="249" y="206"/>
                  <a:pt x="251" y="208"/>
                </a:cubicBezTo>
                <a:cubicBezTo>
                  <a:pt x="233" y="237"/>
                  <a:pt x="204" y="258"/>
                  <a:pt x="170" y="266"/>
                </a:cubicBezTo>
                <a:cubicBezTo>
                  <a:pt x="170" y="265"/>
                  <a:pt x="169" y="264"/>
                  <a:pt x="169" y="262"/>
                </a:cubicBezTo>
                <a:cubicBezTo>
                  <a:pt x="169" y="260"/>
                  <a:pt x="169" y="258"/>
                  <a:pt x="169" y="255"/>
                </a:cubicBezTo>
                <a:cubicBezTo>
                  <a:pt x="169" y="253"/>
                  <a:pt x="168" y="250"/>
                  <a:pt x="168" y="249"/>
                </a:cubicBezTo>
                <a:cubicBezTo>
                  <a:pt x="167" y="247"/>
                  <a:pt x="164" y="245"/>
                  <a:pt x="162" y="244"/>
                </a:cubicBezTo>
                <a:cubicBezTo>
                  <a:pt x="161" y="244"/>
                  <a:pt x="160" y="243"/>
                  <a:pt x="159" y="243"/>
                </a:cubicBezTo>
                <a:cubicBezTo>
                  <a:pt x="156" y="242"/>
                  <a:pt x="151" y="239"/>
                  <a:pt x="150" y="237"/>
                </a:cubicBezTo>
                <a:cubicBezTo>
                  <a:pt x="150" y="236"/>
                  <a:pt x="150" y="235"/>
                  <a:pt x="150" y="234"/>
                </a:cubicBezTo>
                <a:cubicBezTo>
                  <a:pt x="149" y="233"/>
                  <a:pt x="148" y="231"/>
                  <a:pt x="147" y="230"/>
                </a:cubicBezTo>
                <a:cubicBezTo>
                  <a:pt x="145" y="227"/>
                  <a:pt x="143" y="224"/>
                  <a:pt x="142" y="221"/>
                </a:cubicBezTo>
                <a:cubicBezTo>
                  <a:pt x="141" y="219"/>
                  <a:pt x="140" y="218"/>
                  <a:pt x="139" y="216"/>
                </a:cubicBezTo>
                <a:cubicBezTo>
                  <a:pt x="138" y="216"/>
                  <a:pt x="136" y="215"/>
                  <a:pt x="136" y="214"/>
                </a:cubicBezTo>
                <a:cubicBezTo>
                  <a:pt x="136" y="213"/>
                  <a:pt x="135" y="211"/>
                  <a:pt x="135" y="210"/>
                </a:cubicBezTo>
                <a:cubicBezTo>
                  <a:pt x="135" y="208"/>
                  <a:pt x="138" y="207"/>
                  <a:pt x="138" y="206"/>
                </a:cubicBezTo>
                <a:cubicBezTo>
                  <a:pt x="138" y="205"/>
                  <a:pt x="136" y="204"/>
                  <a:pt x="136" y="203"/>
                </a:cubicBezTo>
                <a:cubicBezTo>
                  <a:pt x="135" y="201"/>
                  <a:pt x="136" y="200"/>
                  <a:pt x="137" y="198"/>
                </a:cubicBezTo>
                <a:cubicBezTo>
                  <a:pt x="138" y="197"/>
                  <a:pt x="138" y="196"/>
                  <a:pt x="138" y="196"/>
                </a:cubicBezTo>
                <a:cubicBezTo>
                  <a:pt x="139" y="195"/>
                  <a:pt x="140" y="195"/>
                  <a:pt x="141" y="194"/>
                </a:cubicBezTo>
                <a:cubicBezTo>
                  <a:pt x="141" y="193"/>
                  <a:pt x="141" y="192"/>
                  <a:pt x="142" y="191"/>
                </a:cubicBezTo>
                <a:cubicBezTo>
                  <a:pt x="143" y="190"/>
                  <a:pt x="145" y="189"/>
                  <a:pt x="145" y="188"/>
                </a:cubicBezTo>
                <a:cubicBezTo>
                  <a:pt x="146" y="187"/>
                  <a:pt x="146" y="181"/>
                  <a:pt x="145" y="180"/>
                </a:cubicBezTo>
                <a:cubicBezTo>
                  <a:pt x="145" y="178"/>
                  <a:pt x="144" y="178"/>
                  <a:pt x="144" y="177"/>
                </a:cubicBezTo>
                <a:cubicBezTo>
                  <a:pt x="143" y="175"/>
                  <a:pt x="143" y="173"/>
                  <a:pt x="141" y="173"/>
                </a:cubicBezTo>
                <a:cubicBezTo>
                  <a:pt x="140" y="173"/>
                  <a:pt x="139" y="174"/>
                  <a:pt x="138" y="175"/>
                </a:cubicBezTo>
                <a:cubicBezTo>
                  <a:pt x="138" y="176"/>
                  <a:pt x="138" y="177"/>
                  <a:pt x="137" y="177"/>
                </a:cubicBezTo>
                <a:cubicBezTo>
                  <a:pt x="135" y="178"/>
                  <a:pt x="135" y="176"/>
                  <a:pt x="133" y="175"/>
                </a:cubicBezTo>
                <a:cubicBezTo>
                  <a:pt x="132" y="175"/>
                  <a:pt x="131" y="175"/>
                  <a:pt x="130" y="175"/>
                </a:cubicBezTo>
                <a:cubicBezTo>
                  <a:pt x="129" y="174"/>
                  <a:pt x="128" y="172"/>
                  <a:pt x="127" y="171"/>
                </a:cubicBezTo>
                <a:cubicBezTo>
                  <a:pt x="126" y="170"/>
                  <a:pt x="124" y="171"/>
                  <a:pt x="124" y="170"/>
                </a:cubicBezTo>
                <a:cubicBezTo>
                  <a:pt x="123" y="169"/>
                  <a:pt x="124" y="168"/>
                  <a:pt x="124" y="167"/>
                </a:cubicBezTo>
                <a:cubicBezTo>
                  <a:pt x="122" y="166"/>
                  <a:pt x="120" y="162"/>
                  <a:pt x="119" y="161"/>
                </a:cubicBezTo>
                <a:cubicBezTo>
                  <a:pt x="117" y="161"/>
                  <a:pt x="115" y="161"/>
                  <a:pt x="114" y="160"/>
                </a:cubicBezTo>
                <a:cubicBezTo>
                  <a:pt x="113" y="160"/>
                  <a:pt x="112" y="160"/>
                  <a:pt x="112" y="159"/>
                </a:cubicBezTo>
                <a:cubicBezTo>
                  <a:pt x="111" y="159"/>
                  <a:pt x="110" y="159"/>
                  <a:pt x="109" y="159"/>
                </a:cubicBezTo>
                <a:cubicBezTo>
                  <a:pt x="106" y="157"/>
                  <a:pt x="104" y="153"/>
                  <a:pt x="101" y="153"/>
                </a:cubicBezTo>
                <a:cubicBezTo>
                  <a:pt x="99" y="153"/>
                  <a:pt x="98" y="154"/>
                  <a:pt x="96" y="154"/>
                </a:cubicBezTo>
                <a:cubicBezTo>
                  <a:pt x="95" y="154"/>
                  <a:pt x="93" y="153"/>
                  <a:pt x="91" y="152"/>
                </a:cubicBezTo>
                <a:cubicBezTo>
                  <a:pt x="89" y="151"/>
                  <a:pt x="87" y="151"/>
                  <a:pt x="85" y="150"/>
                </a:cubicBezTo>
                <a:cubicBezTo>
                  <a:pt x="84" y="150"/>
                  <a:pt x="83" y="148"/>
                  <a:pt x="82" y="148"/>
                </a:cubicBezTo>
                <a:cubicBezTo>
                  <a:pt x="82" y="148"/>
                  <a:pt x="80" y="147"/>
                  <a:pt x="80" y="147"/>
                </a:cubicBezTo>
                <a:cubicBezTo>
                  <a:pt x="79" y="147"/>
                  <a:pt x="78" y="146"/>
                  <a:pt x="77" y="145"/>
                </a:cubicBezTo>
                <a:cubicBezTo>
                  <a:pt x="75" y="144"/>
                  <a:pt x="74" y="143"/>
                  <a:pt x="74" y="142"/>
                </a:cubicBezTo>
                <a:cubicBezTo>
                  <a:pt x="74" y="141"/>
                  <a:pt x="75" y="140"/>
                  <a:pt x="75" y="139"/>
                </a:cubicBezTo>
                <a:cubicBezTo>
                  <a:pt x="76" y="135"/>
                  <a:pt x="73" y="133"/>
                  <a:pt x="71" y="130"/>
                </a:cubicBezTo>
                <a:cubicBezTo>
                  <a:pt x="70" y="129"/>
                  <a:pt x="69" y="128"/>
                  <a:pt x="68" y="126"/>
                </a:cubicBezTo>
                <a:cubicBezTo>
                  <a:pt x="68" y="125"/>
                  <a:pt x="68" y="125"/>
                  <a:pt x="68" y="124"/>
                </a:cubicBezTo>
                <a:cubicBezTo>
                  <a:pt x="67" y="123"/>
                  <a:pt x="66" y="122"/>
                  <a:pt x="65" y="121"/>
                </a:cubicBezTo>
                <a:cubicBezTo>
                  <a:pt x="64" y="119"/>
                  <a:pt x="62" y="118"/>
                  <a:pt x="62" y="117"/>
                </a:cubicBezTo>
                <a:cubicBezTo>
                  <a:pt x="62" y="115"/>
                  <a:pt x="63" y="113"/>
                  <a:pt x="62" y="112"/>
                </a:cubicBezTo>
                <a:cubicBezTo>
                  <a:pt x="61" y="109"/>
                  <a:pt x="57" y="110"/>
                  <a:pt x="58" y="114"/>
                </a:cubicBezTo>
                <a:cubicBezTo>
                  <a:pt x="58" y="115"/>
                  <a:pt x="59" y="116"/>
                  <a:pt x="60" y="117"/>
                </a:cubicBezTo>
                <a:cubicBezTo>
                  <a:pt x="60" y="118"/>
                  <a:pt x="60" y="119"/>
                  <a:pt x="60" y="121"/>
                </a:cubicBezTo>
                <a:cubicBezTo>
                  <a:pt x="61" y="122"/>
                  <a:pt x="62" y="123"/>
                  <a:pt x="62" y="124"/>
                </a:cubicBezTo>
                <a:cubicBezTo>
                  <a:pt x="63" y="126"/>
                  <a:pt x="63" y="128"/>
                  <a:pt x="64" y="130"/>
                </a:cubicBezTo>
                <a:cubicBezTo>
                  <a:pt x="64" y="131"/>
                  <a:pt x="66" y="132"/>
                  <a:pt x="65" y="133"/>
                </a:cubicBezTo>
                <a:cubicBezTo>
                  <a:pt x="63" y="133"/>
                  <a:pt x="63" y="132"/>
                  <a:pt x="62" y="131"/>
                </a:cubicBezTo>
                <a:cubicBezTo>
                  <a:pt x="62" y="131"/>
                  <a:pt x="60" y="130"/>
                  <a:pt x="60" y="129"/>
                </a:cubicBezTo>
                <a:cubicBezTo>
                  <a:pt x="59" y="128"/>
                  <a:pt x="60" y="127"/>
                  <a:pt x="60" y="126"/>
                </a:cubicBezTo>
                <a:cubicBezTo>
                  <a:pt x="59" y="124"/>
                  <a:pt x="55" y="124"/>
                  <a:pt x="55" y="121"/>
                </a:cubicBezTo>
                <a:cubicBezTo>
                  <a:pt x="55" y="120"/>
                  <a:pt x="57" y="120"/>
                  <a:pt x="57" y="119"/>
                </a:cubicBezTo>
                <a:cubicBezTo>
                  <a:pt x="57" y="117"/>
                  <a:pt x="55" y="116"/>
                  <a:pt x="54" y="115"/>
                </a:cubicBezTo>
                <a:cubicBezTo>
                  <a:pt x="54" y="114"/>
                  <a:pt x="54" y="112"/>
                  <a:pt x="54" y="110"/>
                </a:cubicBezTo>
                <a:cubicBezTo>
                  <a:pt x="54" y="109"/>
                  <a:pt x="54" y="107"/>
                  <a:pt x="54" y="106"/>
                </a:cubicBezTo>
                <a:cubicBezTo>
                  <a:pt x="53" y="105"/>
                  <a:pt x="52" y="103"/>
                  <a:pt x="51" y="103"/>
                </a:cubicBezTo>
                <a:cubicBezTo>
                  <a:pt x="49" y="102"/>
                  <a:pt x="48" y="103"/>
                  <a:pt x="48" y="101"/>
                </a:cubicBezTo>
                <a:cubicBezTo>
                  <a:pt x="47" y="101"/>
                  <a:pt x="47" y="99"/>
                  <a:pt x="47" y="98"/>
                </a:cubicBezTo>
                <a:cubicBezTo>
                  <a:pt x="46" y="96"/>
                  <a:pt x="47" y="94"/>
                  <a:pt x="47" y="92"/>
                </a:cubicBezTo>
                <a:cubicBezTo>
                  <a:pt x="46" y="90"/>
                  <a:pt x="46" y="88"/>
                  <a:pt x="47" y="86"/>
                </a:cubicBezTo>
                <a:cubicBezTo>
                  <a:pt x="47" y="85"/>
                  <a:pt x="49" y="84"/>
                  <a:pt x="49" y="83"/>
                </a:cubicBezTo>
                <a:cubicBezTo>
                  <a:pt x="50" y="82"/>
                  <a:pt x="50" y="80"/>
                  <a:pt x="51" y="79"/>
                </a:cubicBezTo>
                <a:cubicBezTo>
                  <a:pt x="52" y="77"/>
                  <a:pt x="54" y="76"/>
                  <a:pt x="56" y="74"/>
                </a:cubicBezTo>
                <a:cubicBezTo>
                  <a:pt x="57" y="72"/>
                  <a:pt x="59" y="70"/>
                  <a:pt x="60" y="67"/>
                </a:cubicBezTo>
                <a:cubicBezTo>
                  <a:pt x="60" y="66"/>
                  <a:pt x="61" y="64"/>
                  <a:pt x="61" y="63"/>
                </a:cubicBezTo>
                <a:cubicBezTo>
                  <a:pt x="61" y="62"/>
                  <a:pt x="58" y="61"/>
                  <a:pt x="58" y="59"/>
                </a:cubicBezTo>
                <a:cubicBezTo>
                  <a:pt x="59" y="58"/>
                  <a:pt x="60" y="58"/>
                  <a:pt x="61" y="57"/>
                </a:cubicBezTo>
                <a:cubicBezTo>
                  <a:pt x="61" y="57"/>
                  <a:pt x="61" y="55"/>
                  <a:pt x="61" y="54"/>
                </a:cubicBezTo>
                <a:cubicBezTo>
                  <a:pt x="61" y="53"/>
                  <a:pt x="60" y="51"/>
                  <a:pt x="61" y="50"/>
                </a:cubicBezTo>
                <a:cubicBezTo>
                  <a:pt x="61" y="49"/>
                  <a:pt x="63" y="48"/>
                  <a:pt x="62" y="47"/>
                </a:cubicBezTo>
                <a:cubicBezTo>
                  <a:pt x="61" y="45"/>
                  <a:pt x="59" y="47"/>
                  <a:pt x="58" y="46"/>
                </a:cubicBezTo>
                <a:cubicBezTo>
                  <a:pt x="57" y="46"/>
                  <a:pt x="58" y="45"/>
                  <a:pt x="58" y="43"/>
                </a:cubicBezTo>
                <a:cubicBezTo>
                  <a:pt x="58" y="42"/>
                  <a:pt x="58" y="42"/>
                  <a:pt x="58" y="41"/>
                </a:cubicBezTo>
                <a:cubicBezTo>
                  <a:pt x="58" y="41"/>
                  <a:pt x="59" y="39"/>
                  <a:pt x="59" y="39"/>
                </a:cubicBezTo>
                <a:cubicBezTo>
                  <a:pt x="58" y="38"/>
                  <a:pt x="58" y="37"/>
                  <a:pt x="57" y="36"/>
                </a:cubicBezTo>
                <a:cubicBezTo>
                  <a:pt x="74" y="23"/>
                  <a:pt x="94" y="13"/>
                  <a:pt x="115" y="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605">
              <a:solidFill>
                <a:schemeClr val="tx2"/>
              </a:solidFill>
              <a:latin typeface="微软雅黑" panose="020B0503020204020204" pitchFamily="34" charset="-122"/>
              <a:ea typeface="微软雅黑" panose="020B0503020204020204" pitchFamily="34" charset="-122"/>
            </a:endParaRPr>
          </a:p>
        </p:txBody>
      </p:sp>
      <p:sp>
        <p:nvSpPr>
          <p:cNvPr id="49" name="Freeform 183"/>
          <p:cNvSpPr>
            <a:spLocks noEditPoints="1"/>
          </p:cNvSpPr>
          <p:nvPr/>
        </p:nvSpPr>
        <p:spPr bwMode="auto">
          <a:xfrm>
            <a:off x="7766626" y="1819373"/>
            <a:ext cx="390474" cy="357736"/>
          </a:xfrm>
          <a:custGeom>
            <a:avLst/>
            <a:gdLst>
              <a:gd name="T0" fmla="*/ 111 w 222"/>
              <a:gd name="T1" fmla="*/ 0 h 223"/>
              <a:gd name="T2" fmla="*/ 111 w 222"/>
              <a:gd name="T3" fmla="*/ 223 h 223"/>
              <a:gd name="T4" fmla="*/ 183 w 222"/>
              <a:gd name="T5" fmla="*/ 105 h 223"/>
              <a:gd name="T6" fmla="*/ 213 w 222"/>
              <a:gd name="T7" fmla="*/ 118 h 223"/>
              <a:gd name="T8" fmla="*/ 183 w 222"/>
              <a:gd name="T9" fmla="*/ 105 h 223"/>
              <a:gd name="T10" fmla="*/ 117 w 222"/>
              <a:gd name="T11" fmla="*/ 10 h 223"/>
              <a:gd name="T12" fmla="*/ 104 w 222"/>
              <a:gd name="T13" fmla="*/ 39 h 223"/>
              <a:gd name="T14" fmla="*/ 39 w 222"/>
              <a:gd name="T15" fmla="*/ 118 h 223"/>
              <a:gd name="T16" fmla="*/ 9 w 222"/>
              <a:gd name="T17" fmla="*/ 105 h 223"/>
              <a:gd name="T18" fmla="*/ 39 w 222"/>
              <a:gd name="T19" fmla="*/ 118 h 223"/>
              <a:gd name="T20" fmla="*/ 96 w 222"/>
              <a:gd name="T21" fmla="*/ 100 h 223"/>
              <a:gd name="T22" fmla="*/ 94 w 222"/>
              <a:gd name="T23" fmla="*/ 91 h 223"/>
              <a:gd name="T24" fmla="*/ 92 w 222"/>
              <a:gd name="T25" fmla="*/ 85 h 223"/>
              <a:gd name="T26" fmla="*/ 90 w 222"/>
              <a:gd name="T27" fmla="*/ 77 h 223"/>
              <a:gd name="T28" fmla="*/ 94 w 222"/>
              <a:gd name="T29" fmla="*/ 75 h 223"/>
              <a:gd name="T30" fmla="*/ 100 w 222"/>
              <a:gd name="T31" fmla="*/ 81 h 223"/>
              <a:gd name="T32" fmla="*/ 104 w 222"/>
              <a:gd name="T33" fmla="*/ 86 h 223"/>
              <a:gd name="T34" fmla="*/ 109 w 222"/>
              <a:gd name="T35" fmla="*/ 93 h 223"/>
              <a:gd name="T36" fmla="*/ 114 w 222"/>
              <a:gd name="T37" fmla="*/ 99 h 223"/>
              <a:gd name="T38" fmla="*/ 142 w 222"/>
              <a:gd name="T39" fmla="*/ 85 h 223"/>
              <a:gd name="T40" fmla="*/ 156 w 222"/>
              <a:gd name="T41" fmla="*/ 80 h 223"/>
              <a:gd name="T42" fmla="*/ 166 w 222"/>
              <a:gd name="T43" fmla="*/ 77 h 223"/>
              <a:gd name="T44" fmla="*/ 176 w 222"/>
              <a:gd name="T45" fmla="*/ 75 h 223"/>
              <a:gd name="T46" fmla="*/ 177 w 222"/>
              <a:gd name="T47" fmla="*/ 78 h 223"/>
              <a:gd name="T48" fmla="*/ 170 w 222"/>
              <a:gd name="T49" fmla="*/ 85 h 223"/>
              <a:gd name="T50" fmla="*/ 162 w 222"/>
              <a:gd name="T51" fmla="*/ 92 h 223"/>
              <a:gd name="T52" fmla="*/ 150 w 222"/>
              <a:gd name="T53" fmla="*/ 100 h 223"/>
              <a:gd name="T54" fmla="*/ 115 w 222"/>
              <a:gd name="T55" fmla="*/ 119 h 223"/>
              <a:gd name="T56" fmla="*/ 103 w 222"/>
              <a:gd name="T57" fmla="*/ 116 h 223"/>
              <a:gd name="T58" fmla="*/ 104 w 222"/>
              <a:gd name="T59" fmla="*/ 184 h 223"/>
              <a:gd name="T60" fmla="*/ 117 w 222"/>
              <a:gd name="T61" fmla="*/ 213 h 223"/>
              <a:gd name="T62" fmla="*/ 104 w 222"/>
              <a:gd name="T63" fmla="*/ 184 h 2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2" h="223">
                <a:moveTo>
                  <a:pt x="222" y="111"/>
                </a:moveTo>
                <a:cubicBezTo>
                  <a:pt x="222" y="50"/>
                  <a:pt x="172" y="0"/>
                  <a:pt x="111" y="0"/>
                </a:cubicBezTo>
                <a:cubicBezTo>
                  <a:pt x="49" y="0"/>
                  <a:pt x="0" y="50"/>
                  <a:pt x="0" y="111"/>
                </a:cubicBezTo>
                <a:cubicBezTo>
                  <a:pt x="0" y="173"/>
                  <a:pt x="49" y="223"/>
                  <a:pt x="111" y="223"/>
                </a:cubicBezTo>
                <a:cubicBezTo>
                  <a:pt x="172" y="223"/>
                  <a:pt x="222" y="173"/>
                  <a:pt x="222" y="111"/>
                </a:cubicBezTo>
                <a:moveTo>
                  <a:pt x="183" y="105"/>
                </a:moveTo>
                <a:cubicBezTo>
                  <a:pt x="213" y="105"/>
                  <a:pt x="213" y="105"/>
                  <a:pt x="213" y="105"/>
                </a:cubicBezTo>
                <a:cubicBezTo>
                  <a:pt x="213" y="118"/>
                  <a:pt x="213" y="118"/>
                  <a:pt x="213" y="118"/>
                </a:cubicBezTo>
                <a:cubicBezTo>
                  <a:pt x="183" y="118"/>
                  <a:pt x="183" y="118"/>
                  <a:pt x="183" y="118"/>
                </a:cubicBezTo>
                <a:lnTo>
                  <a:pt x="183" y="105"/>
                </a:lnTo>
                <a:close/>
                <a:moveTo>
                  <a:pt x="104" y="10"/>
                </a:moveTo>
                <a:cubicBezTo>
                  <a:pt x="117" y="10"/>
                  <a:pt x="117" y="10"/>
                  <a:pt x="117" y="10"/>
                </a:cubicBezTo>
                <a:cubicBezTo>
                  <a:pt x="117" y="39"/>
                  <a:pt x="117" y="39"/>
                  <a:pt x="117" y="39"/>
                </a:cubicBezTo>
                <a:cubicBezTo>
                  <a:pt x="104" y="39"/>
                  <a:pt x="104" y="39"/>
                  <a:pt x="104" y="39"/>
                </a:cubicBezTo>
                <a:lnTo>
                  <a:pt x="104" y="10"/>
                </a:lnTo>
                <a:close/>
                <a:moveTo>
                  <a:pt x="39" y="118"/>
                </a:moveTo>
                <a:cubicBezTo>
                  <a:pt x="9" y="118"/>
                  <a:pt x="9" y="118"/>
                  <a:pt x="9" y="118"/>
                </a:cubicBezTo>
                <a:cubicBezTo>
                  <a:pt x="9" y="105"/>
                  <a:pt x="9" y="105"/>
                  <a:pt x="9" y="105"/>
                </a:cubicBezTo>
                <a:cubicBezTo>
                  <a:pt x="39" y="105"/>
                  <a:pt x="39" y="105"/>
                  <a:pt x="39" y="105"/>
                </a:cubicBezTo>
                <a:lnTo>
                  <a:pt x="39" y="118"/>
                </a:lnTo>
                <a:close/>
                <a:moveTo>
                  <a:pt x="98" y="105"/>
                </a:moveTo>
                <a:cubicBezTo>
                  <a:pt x="98" y="103"/>
                  <a:pt x="97" y="101"/>
                  <a:pt x="96" y="100"/>
                </a:cubicBezTo>
                <a:cubicBezTo>
                  <a:pt x="96" y="98"/>
                  <a:pt x="95" y="96"/>
                  <a:pt x="95" y="94"/>
                </a:cubicBezTo>
                <a:cubicBezTo>
                  <a:pt x="94" y="91"/>
                  <a:pt x="94" y="91"/>
                  <a:pt x="94" y="91"/>
                </a:cubicBezTo>
                <a:cubicBezTo>
                  <a:pt x="93" y="88"/>
                  <a:pt x="93" y="88"/>
                  <a:pt x="93" y="88"/>
                </a:cubicBezTo>
                <a:cubicBezTo>
                  <a:pt x="93" y="87"/>
                  <a:pt x="92" y="86"/>
                  <a:pt x="92" y="85"/>
                </a:cubicBezTo>
                <a:cubicBezTo>
                  <a:pt x="92" y="85"/>
                  <a:pt x="92" y="84"/>
                  <a:pt x="91" y="83"/>
                </a:cubicBezTo>
                <a:cubicBezTo>
                  <a:pt x="91" y="81"/>
                  <a:pt x="90" y="79"/>
                  <a:pt x="90" y="77"/>
                </a:cubicBezTo>
                <a:cubicBezTo>
                  <a:pt x="90" y="75"/>
                  <a:pt x="89" y="73"/>
                  <a:pt x="89" y="71"/>
                </a:cubicBezTo>
                <a:cubicBezTo>
                  <a:pt x="91" y="72"/>
                  <a:pt x="92" y="73"/>
                  <a:pt x="94" y="75"/>
                </a:cubicBezTo>
                <a:cubicBezTo>
                  <a:pt x="95" y="76"/>
                  <a:pt x="96" y="78"/>
                  <a:pt x="98" y="79"/>
                </a:cubicBezTo>
                <a:cubicBezTo>
                  <a:pt x="99" y="80"/>
                  <a:pt x="99" y="81"/>
                  <a:pt x="100" y="81"/>
                </a:cubicBezTo>
                <a:cubicBezTo>
                  <a:pt x="101" y="82"/>
                  <a:pt x="101" y="83"/>
                  <a:pt x="102" y="84"/>
                </a:cubicBezTo>
                <a:cubicBezTo>
                  <a:pt x="104" y="86"/>
                  <a:pt x="104" y="86"/>
                  <a:pt x="104" y="86"/>
                </a:cubicBezTo>
                <a:cubicBezTo>
                  <a:pt x="106" y="88"/>
                  <a:pt x="106" y="88"/>
                  <a:pt x="106" y="88"/>
                </a:cubicBezTo>
                <a:cubicBezTo>
                  <a:pt x="107" y="90"/>
                  <a:pt x="108" y="91"/>
                  <a:pt x="109" y="93"/>
                </a:cubicBezTo>
                <a:cubicBezTo>
                  <a:pt x="110" y="94"/>
                  <a:pt x="111" y="96"/>
                  <a:pt x="113" y="97"/>
                </a:cubicBezTo>
                <a:cubicBezTo>
                  <a:pt x="113" y="98"/>
                  <a:pt x="113" y="99"/>
                  <a:pt x="114" y="99"/>
                </a:cubicBezTo>
                <a:cubicBezTo>
                  <a:pt x="117" y="97"/>
                  <a:pt x="120" y="95"/>
                  <a:pt x="124" y="94"/>
                </a:cubicBezTo>
                <a:cubicBezTo>
                  <a:pt x="130" y="91"/>
                  <a:pt x="136" y="88"/>
                  <a:pt x="142" y="85"/>
                </a:cubicBezTo>
                <a:cubicBezTo>
                  <a:pt x="145" y="84"/>
                  <a:pt x="148" y="83"/>
                  <a:pt x="151" y="82"/>
                </a:cubicBezTo>
                <a:cubicBezTo>
                  <a:pt x="156" y="80"/>
                  <a:pt x="156" y="80"/>
                  <a:pt x="156" y="80"/>
                </a:cubicBezTo>
                <a:cubicBezTo>
                  <a:pt x="157" y="79"/>
                  <a:pt x="159" y="79"/>
                  <a:pt x="161" y="78"/>
                </a:cubicBezTo>
                <a:cubicBezTo>
                  <a:pt x="162" y="78"/>
                  <a:pt x="164" y="78"/>
                  <a:pt x="166" y="77"/>
                </a:cubicBezTo>
                <a:cubicBezTo>
                  <a:pt x="167" y="77"/>
                  <a:pt x="169" y="76"/>
                  <a:pt x="170" y="76"/>
                </a:cubicBezTo>
                <a:cubicBezTo>
                  <a:pt x="172" y="76"/>
                  <a:pt x="174" y="75"/>
                  <a:pt x="176" y="75"/>
                </a:cubicBezTo>
                <a:cubicBezTo>
                  <a:pt x="177" y="75"/>
                  <a:pt x="179" y="74"/>
                  <a:pt x="181" y="74"/>
                </a:cubicBezTo>
                <a:cubicBezTo>
                  <a:pt x="180" y="75"/>
                  <a:pt x="178" y="77"/>
                  <a:pt x="177" y="78"/>
                </a:cubicBezTo>
                <a:cubicBezTo>
                  <a:pt x="176" y="79"/>
                  <a:pt x="175" y="80"/>
                  <a:pt x="174" y="82"/>
                </a:cubicBezTo>
                <a:cubicBezTo>
                  <a:pt x="172" y="83"/>
                  <a:pt x="171" y="84"/>
                  <a:pt x="170" y="85"/>
                </a:cubicBezTo>
                <a:cubicBezTo>
                  <a:pt x="169" y="86"/>
                  <a:pt x="167" y="87"/>
                  <a:pt x="166" y="88"/>
                </a:cubicBezTo>
                <a:cubicBezTo>
                  <a:pt x="165" y="89"/>
                  <a:pt x="163" y="90"/>
                  <a:pt x="162" y="92"/>
                </a:cubicBezTo>
                <a:cubicBezTo>
                  <a:pt x="158" y="95"/>
                  <a:pt x="158" y="95"/>
                  <a:pt x="158" y="95"/>
                </a:cubicBezTo>
                <a:cubicBezTo>
                  <a:pt x="155" y="97"/>
                  <a:pt x="153" y="98"/>
                  <a:pt x="150" y="100"/>
                </a:cubicBezTo>
                <a:cubicBezTo>
                  <a:pt x="144" y="104"/>
                  <a:pt x="139" y="107"/>
                  <a:pt x="133" y="111"/>
                </a:cubicBezTo>
                <a:cubicBezTo>
                  <a:pt x="127" y="114"/>
                  <a:pt x="121" y="117"/>
                  <a:pt x="115" y="119"/>
                </a:cubicBezTo>
                <a:cubicBezTo>
                  <a:pt x="106" y="123"/>
                  <a:pt x="106" y="123"/>
                  <a:pt x="106" y="123"/>
                </a:cubicBezTo>
                <a:cubicBezTo>
                  <a:pt x="103" y="116"/>
                  <a:pt x="103" y="116"/>
                  <a:pt x="103" y="116"/>
                </a:cubicBezTo>
                <a:cubicBezTo>
                  <a:pt x="101" y="112"/>
                  <a:pt x="100" y="109"/>
                  <a:pt x="98" y="105"/>
                </a:cubicBezTo>
                <a:moveTo>
                  <a:pt x="104" y="184"/>
                </a:moveTo>
                <a:cubicBezTo>
                  <a:pt x="117" y="184"/>
                  <a:pt x="117" y="184"/>
                  <a:pt x="117" y="184"/>
                </a:cubicBezTo>
                <a:cubicBezTo>
                  <a:pt x="117" y="213"/>
                  <a:pt x="117" y="213"/>
                  <a:pt x="117" y="213"/>
                </a:cubicBezTo>
                <a:cubicBezTo>
                  <a:pt x="104" y="213"/>
                  <a:pt x="104" y="213"/>
                  <a:pt x="104" y="213"/>
                </a:cubicBezTo>
                <a:lnTo>
                  <a:pt x="104" y="1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605">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5084248"/>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Shape 12"/>
          <p:cNvSpPr/>
          <p:nvPr/>
        </p:nvSpPr>
        <p:spPr>
          <a:xfrm>
            <a:off x="-22860" y="2743742"/>
            <a:ext cx="1738718" cy="840451"/>
          </a:xfrm>
          <a:custGeom>
            <a:avLst/>
            <a:gdLst/>
            <a:ahLst/>
            <a:cxnLst>
              <a:cxn ang="0">
                <a:pos x="wd2" y="hd2"/>
              </a:cxn>
              <a:cxn ang="5400000">
                <a:pos x="wd2" y="hd2"/>
              </a:cxn>
              <a:cxn ang="10800000">
                <a:pos x="wd2" y="hd2"/>
              </a:cxn>
              <a:cxn ang="16200000">
                <a:pos x="wd2" y="hd2"/>
              </a:cxn>
            </a:cxnLst>
            <a:rect l="0" t="0" r="r" b="b"/>
            <a:pathLst>
              <a:path w="21600" h="21600" extrusionOk="0">
                <a:moveTo>
                  <a:pt x="13934" y="0"/>
                </a:moveTo>
                <a:cubicBezTo>
                  <a:pt x="11490" y="4778"/>
                  <a:pt x="9564" y="10123"/>
                  <a:pt x="6781" y="10123"/>
                </a:cubicBezTo>
                <a:lnTo>
                  <a:pt x="0" y="10123"/>
                </a:lnTo>
                <a:lnTo>
                  <a:pt x="0" y="21600"/>
                </a:lnTo>
                <a:lnTo>
                  <a:pt x="6781" y="21600"/>
                </a:lnTo>
                <a:cubicBezTo>
                  <a:pt x="14736" y="21600"/>
                  <a:pt x="15403" y="4123"/>
                  <a:pt x="21600" y="4123"/>
                </a:cubicBezTo>
                <a:cubicBezTo>
                  <a:pt x="18723" y="3671"/>
                  <a:pt x="16546" y="3724"/>
                  <a:pt x="13934" y="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solidFill>
                <a:schemeClr val="tx2"/>
              </a:solidFill>
              <a:latin typeface="微软雅黑" panose="020B0503020204020204" pitchFamily="34" charset="-122"/>
              <a:ea typeface="微软雅黑" panose="020B0503020204020204" pitchFamily="34" charset="-122"/>
            </a:endParaRPr>
          </a:p>
        </p:txBody>
      </p:sp>
      <p:sp>
        <p:nvSpPr>
          <p:cNvPr id="7" name="Shape 13"/>
          <p:cNvSpPr/>
          <p:nvPr/>
        </p:nvSpPr>
        <p:spPr>
          <a:xfrm>
            <a:off x="-22860" y="1347786"/>
            <a:ext cx="1738718" cy="840451"/>
          </a:xfrm>
          <a:custGeom>
            <a:avLst/>
            <a:gdLst/>
            <a:ahLst/>
            <a:cxnLst>
              <a:cxn ang="0">
                <a:pos x="wd2" y="hd2"/>
              </a:cxn>
              <a:cxn ang="5400000">
                <a:pos x="wd2" y="hd2"/>
              </a:cxn>
              <a:cxn ang="10800000">
                <a:pos x="wd2" y="hd2"/>
              </a:cxn>
              <a:cxn ang="16200000">
                <a:pos x="wd2" y="hd2"/>
              </a:cxn>
            </a:cxnLst>
            <a:rect l="0" t="0" r="r" b="b"/>
            <a:pathLst>
              <a:path w="21600" h="21600" extrusionOk="0">
                <a:moveTo>
                  <a:pt x="13934" y="21600"/>
                </a:moveTo>
                <a:cubicBezTo>
                  <a:pt x="11490" y="16822"/>
                  <a:pt x="9564" y="11477"/>
                  <a:pt x="6781" y="11477"/>
                </a:cubicBezTo>
                <a:lnTo>
                  <a:pt x="0" y="11477"/>
                </a:lnTo>
                <a:lnTo>
                  <a:pt x="0" y="0"/>
                </a:lnTo>
                <a:lnTo>
                  <a:pt x="6781" y="0"/>
                </a:lnTo>
                <a:cubicBezTo>
                  <a:pt x="14736" y="0"/>
                  <a:pt x="15403" y="17477"/>
                  <a:pt x="21600" y="17477"/>
                </a:cubicBezTo>
                <a:cubicBezTo>
                  <a:pt x="18723" y="17929"/>
                  <a:pt x="16546" y="17876"/>
                  <a:pt x="13934" y="21600"/>
                </a:cubicBezTo>
                <a:close/>
              </a:path>
            </a:pathLst>
          </a:custGeom>
          <a:solidFill>
            <a:schemeClr val="accent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latin typeface="微软雅黑" panose="020B0503020204020204" pitchFamily="34" charset="-122"/>
              <a:ea typeface="微软雅黑" panose="020B0503020204020204" pitchFamily="34" charset="-122"/>
            </a:endParaRPr>
          </a:p>
        </p:txBody>
      </p:sp>
      <p:sp>
        <p:nvSpPr>
          <p:cNvPr id="8" name="Shape 14"/>
          <p:cNvSpPr/>
          <p:nvPr/>
        </p:nvSpPr>
        <p:spPr>
          <a:xfrm>
            <a:off x="1502134" y="2022302"/>
            <a:ext cx="928646" cy="89311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latin typeface="微软雅黑" panose="020B0503020204020204" pitchFamily="34" charset="-122"/>
              <a:ea typeface="微软雅黑" panose="020B0503020204020204" pitchFamily="34" charset="-122"/>
            </a:endParaRPr>
          </a:p>
        </p:txBody>
      </p:sp>
      <p:sp>
        <p:nvSpPr>
          <p:cNvPr id="9" name="Shape 15"/>
          <p:cNvSpPr/>
          <p:nvPr/>
        </p:nvSpPr>
        <p:spPr>
          <a:xfrm>
            <a:off x="2397937" y="1910861"/>
            <a:ext cx="491155" cy="11116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0800"/>
                </a:lnTo>
                <a:cubicBezTo>
                  <a:pt x="21600" y="10800"/>
                  <a:pt x="0" y="0"/>
                  <a:pt x="0" y="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latin typeface="微软雅黑" panose="020B0503020204020204" pitchFamily="34" charset="-122"/>
              <a:ea typeface="微软雅黑" panose="020B0503020204020204" pitchFamily="34" charset="-122"/>
            </a:endParaRPr>
          </a:p>
        </p:txBody>
      </p:sp>
      <p:sp>
        <p:nvSpPr>
          <p:cNvPr id="10" name="Shape 16"/>
          <p:cNvSpPr/>
          <p:nvPr/>
        </p:nvSpPr>
        <p:spPr>
          <a:xfrm>
            <a:off x="-22860" y="1957783"/>
            <a:ext cx="1527488" cy="957251"/>
          </a:xfrm>
          <a:custGeom>
            <a:avLst/>
            <a:gdLst/>
            <a:ahLst/>
            <a:cxnLst>
              <a:cxn ang="0">
                <a:pos x="wd2" y="hd2"/>
              </a:cxn>
              <a:cxn ang="5400000">
                <a:pos x="wd2" y="hd2"/>
              </a:cxn>
              <a:cxn ang="10800000">
                <a:pos x="wd2" y="hd2"/>
              </a:cxn>
              <a:cxn ang="16200000">
                <a:pos x="wd2" y="hd2"/>
              </a:cxn>
            </a:cxnLst>
            <a:rect l="0" t="0" r="r" b="b"/>
            <a:pathLst>
              <a:path w="21600" h="21600" extrusionOk="0">
                <a:moveTo>
                  <a:pt x="21600" y="11524"/>
                </a:moveTo>
                <a:cubicBezTo>
                  <a:pt x="12999" y="11524"/>
                  <a:pt x="14359" y="0"/>
                  <a:pt x="6046" y="0"/>
                </a:cubicBezTo>
                <a:lnTo>
                  <a:pt x="0" y="0"/>
                </a:lnTo>
                <a:lnTo>
                  <a:pt x="0" y="10076"/>
                </a:lnTo>
                <a:lnTo>
                  <a:pt x="6046" y="10076"/>
                </a:lnTo>
                <a:cubicBezTo>
                  <a:pt x="14359" y="10076"/>
                  <a:pt x="12999" y="21600"/>
                  <a:pt x="21600" y="21600"/>
                </a:cubicBezTo>
                <a:cubicBezTo>
                  <a:pt x="21600" y="21600"/>
                  <a:pt x="21600" y="11524"/>
                  <a:pt x="21600" y="11524"/>
                </a:cubicBezTo>
                <a:close/>
              </a:path>
            </a:pathLst>
          </a:custGeom>
          <a:gradFill>
            <a:gsLst>
              <a:gs pos="0">
                <a:schemeClr val="accent4">
                  <a:lumMod val="50000"/>
                </a:schemeClr>
              </a:gs>
              <a:gs pos="100000">
                <a:schemeClr val="accent4"/>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latin typeface="微软雅黑" panose="020B0503020204020204" pitchFamily="34" charset="-122"/>
              <a:ea typeface="微软雅黑" panose="020B0503020204020204" pitchFamily="34" charset="-122"/>
            </a:endParaRPr>
          </a:p>
        </p:txBody>
      </p:sp>
      <p:sp>
        <p:nvSpPr>
          <p:cNvPr id="11" name="Shape 17"/>
          <p:cNvSpPr/>
          <p:nvPr/>
        </p:nvSpPr>
        <p:spPr>
          <a:xfrm>
            <a:off x="634061" y="2204129"/>
            <a:ext cx="768650" cy="506719"/>
          </a:xfrm>
          <a:custGeom>
            <a:avLst/>
            <a:gdLst/>
            <a:ahLst/>
            <a:cxnLst>
              <a:cxn ang="0">
                <a:pos x="wd2" y="hd2"/>
              </a:cxn>
              <a:cxn ang="5400000">
                <a:pos x="wd2" y="hd2"/>
              </a:cxn>
              <a:cxn ang="10800000">
                <a:pos x="wd2" y="hd2"/>
              </a:cxn>
              <a:cxn ang="16200000">
                <a:pos x="wd2" y="hd2"/>
              </a:cxn>
            </a:cxnLst>
            <a:rect l="0" t="0" r="r" b="b"/>
            <a:pathLst>
              <a:path w="21600" h="21600" extrusionOk="0">
                <a:moveTo>
                  <a:pt x="8488" y="0"/>
                </a:moveTo>
                <a:cubicBezTo>
                  <a:pt x="8149" y="512"/>
                  <a:pt x="7815" y="1024"/>
                  <a:pt x="7488" y="1529"/>
                </a:cubicBezTo>
                <a:cubicBezTo>
                  <a:pt x="5243" y="4995"/>
                  <a:pt x="3187" y="8149"/>
                  <a:pt x="0" y="9958"/>
                </a:cubicBezTo>
                <a:cubicBezTo>
                  <a:pt x="5004" y="12482"/>
                  <a:pt x="6914" y="17009"/>
                  <a:pt x="10175" y="21600"/>
                </a:cubicBezTo>
                <a:cubicBezTo>
                  <a:pt x="11922" y="18777"/>
                  <a:pt x="15911" y="12634"/>
                  <a:pt x="21600" y="11021"/>
                </a:cubicBezTo>
                <a:cubicBezTo>
                  <a:pt x="14849" y="9938"/>
                  <a:pt x="11679" y="4924"/>
                  <a:pt x="8488" y="0"/>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latin typeface="微软雅黑" panose="020B0503020204020204" pitchFamily="34" charset="-122"/>
              <a:ea typeface="微软雅黑" panose="020B0503020204020204" pitchFamily="34" charset="-122"/>
            </a:endParaRPr>
          </a:p>
        </p:txBody>
      </p:sp>
      <p:sp>
        <p:nvSpPr>
          <p:cNvPr id="12" name="Shape 18"/>
          <p:cNvSpPr/>
          <p:nvPr/>
        </p:nvSpPr>
        <p:spPr>
          <a:xfrm>
            <a:off x="-22860" y="2022302"/>
            <a:ext cx="1527488" cy="957251"/>
          </a:xfrm>
          <a:custGeom>
            <a:avLst/>
            <a:gdLst/>
            <a:ahLst/>
            <a:cxnLst>
              <a:cxn ang="0">
                <a:pos x="wd2" y="hd2"/>
              </a:cxn>
              <a:cxn ang="5400000">
                <a:pos x="wd2" y="hd2"/>
              </a:cxn>
              <a:cxn ang="10800000">
                <a:pos x="wd2" y="hd2"/>
              </a:cxn>
              <a:cxn ang="16200000">
                <a:pos x="wd2" y="hd2"/>
              </a:cxn>
            </a:cxnLst>
            <a:rect l="0" t="0" r="r" b="b"/>
            <a:pathLst>
              <a:path w="21600" h="21600" extrusionOk="0">
                <a:moveTo>
                  <a:pt x="21600" y="10076"/>
                </a:moveTo>
                <a:cubicBezTo>
                  <a:pt x="12999" y="10076"/>
                  <a:pt x="14359" y="21600"/>
                  <a:pt x="6046" y="21600"/>
                </a:cubicBezTo>
                <a:lnTo>
                  <a:pt x="0" y="21600"/>
                </a:lnTo>
                <a:lnTo>
                  <a:pt x="0" y="11524"/>
                </a:lnTo>
                <a:lnTo>
                  <a:pt x="6046" y="11524"/>
                </a:lnTo>
                <a:cubicBezTo>
                  <a:pt x="14359" y="11524"/>
                  <a:pt x="12999" y="0"/>
                  <a:pt x="21600" y="0"/>
                </a:cubicBezTo>
                <a:cubicBezTo>
                  <a:pt x="21600" y="0"/>
                  <a:pt x="21600" y="10076"/>
                  <a:pt x="21600" y="10076"/>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2250">
              <a:latin typeface="微软雅黑" panose="020B0503020204020204" pitchFamily="34" charset="-122"/>
              <a:ea typeface="微软雅黑" panose="020B0503020204020204" pitchFamily="34" charset="-122"/>
            </a:endParaRPr>
          </a:p>
        </p:txBody>
      </p:sp>
      <p:sp>
        <p:nvSpPr>
          <p:cNvPr id="13" name="Rectangle 29"/>
          <p:cNvSpPr/>
          <p:nvPr/>
        </p:nvSpPr>
        <p:spPr>
          <a:xfrm>
            <a:off x="6964269" y="2195550"/>
            <a:ext cx="521298" cy="496290"/>
          </a:xfrm>
          <a:prstGeom prst="rect">
            <a:avLst/>
          </a:prstGeom>
        </p:spPr>
        <p:txBody>
          <a:bodyPr wrap="none" anchor="ctr">
            <a:spAutoFit/>
          </a:bodyPr>
          <a:lstStyle/>
          <a:p>
            <a:pPr algn="ctr"/>
            <a:r>
              <a:rPr lang="en-US" sz="2625" dirty="0">
                <a:solidFill>
                  <a:schemeClr val="tx2"/>
                </a:solidFill>
                <a:latin typeface="微软雅黑" panose="020B0503020204020204" pitchFamily="34" charset="-122"/>
                <a:ea typeface="微软雅黑" panose="020B0503020204020204" pitchFamily="34" charset="-122"/>
              </a:rPr>
              <a:t></a:t>
            </a:r>
          </a:p>
        </p:txBody>
      </p:sp>
      <p:sp>
        <p:nvSpPr>
          <p:cNvPr id="14" name="Rectangle 30"/>
          <p:cNvSpPr/>
          <p:nvPr/>
        </p:nvSpPr>
        <p:spPr>
          <a:xfrm>
            <a:off x="4664774" y="2166697"/>
            <a:ext cx="569388" cy="553998"/>
          </a:xfrm>
          <a:prstGeom prst="rect">
            <a:avLst/>
          </a:prstGeom>
        </p:spPr>
        <p:txBody>
          <a:bodyPr wrap="none" anchor="ctr">
            <a:spAutoFit/>
          </a:bodyPr>
          <a:lstStyle/>
          <a:p>
            <a:pPr algn="ctr"/>
            <a:r>
              <a:rPr lang="en-US" sz="3000" dirty="0">
                <a:solidFill>
                  <a:schemeClr val="accent2"/>
                </a:solidFill>
                <a:latin typeface="微软雅黑" panose="020B0503020204020204" pitchFamily="34" charset="-122"/>
                <a:ea typeface="微软雅黑" panose="020B0503020204020204" pitchFamily="34" charset="-122"/>
              </a:rPr>
              <a:t></a:t>
            </a:r>
          </a:p>
        </p:txBody>
      </p:sp>
      <p:sp>
        <p:nvSpPr>
          <p:cNvPr id="15" name="Rectangle 31"/>
          <p:cNvSpPr/>
          <p:nvPr/>
        </p:nvSpPr>
        <p:spPr>
          <a:xfrm>
            <a:off x="3495434" y="2166697"/>
            <a:ext cx="569388" cy="553998"/>
          </a:xfrm>
          <a:prstGeom prst="rect">
            <a:avLst/>
          </a:prstGeom>
        </p:spPr>
        <p:txBody>
          <a:bodyPr wrap="none" anchor="ctr">
            <a:spAutoFit/>
          </a:bodyPr>
          <a:lstStyle/>
          <a:p>
            <a:pPr algn="ctr"/>
            <a:r>
              <a:rPr lang="en-US" sz="3000" dirty="0">
                <a:solidFill>
                  <a:schemeClr val="accent3"/>
                </a:solidFill>
                <a:latin typeface="微软雅黑" panose="020B0503020204020204" pitchFamily="34" charset="-122"/>
                <a:ea typeface="微软雅黑" panose="020B0503020204020204" pitchFamily="34" charset="-122"/>
              </a:rPr>
              <a:t></a:t>
            </a:r>
          </a:p>
        </p:txBody>
      </p:sp>
      <p:sp>
        <p:nvSpPr>
          <p:cNvPr id="16" name="Rectangle 32"/>
          <p:cNvSpPr/>
          <p:nvPr/>
        </p:nvSpPr>
        <p:spPr>
          <a:xfrm>
            <a:off x="5805762" y="2166697"/>
            <a:ext cx="569388" cy="553998"/>
          </a:xfrm>
          <a:prstGeom prst="rect">
            <a:avLst/>
          </a:prstGeom>
        </p:spPr>
        <p:txBody>
          <a:bodyPr wrap="none" anchor="ctr">
            <a:spAutoFit/>
          </a:bodyPr>
          <a:lstStyle/>
          <a:p>
            <a:pPr algn="ctr"/>
            <a:r>
              <a:rPr lang="en-US" sz="3000" dirty="0">
                <a:solidFill>
                  <a:schemeClr val="accent1"/>
                </a:solidFill>
                <a:latin typeface="微软雅黑" panose="020B0503020204020204" pitchFamily="34" charset="-122"/>
                <a:ea typeface="微软雅黑" panose="020B0503020204020204" pitchFamily="34" charset="-122"/>
              </a:rPr>
              <a:t></a:t>
            </a:r>
          </a:p>
        </p:txBody>
      </p:sp>
      <p:sp>
        <p:nvSpPr>
          <p:cNvPr id="17" name="Oval 33"/>
          <p:cNvSpPr/>
          <p:nvPr/>
        </p:nvSpPr>
        <p:spPr>
          <a:xfrm>
            <a:off x="3316315" y="1993804"/>
            <a:ext cx="921230" cy="921230"/>
          </a:xfrm>
          <a:prstGeom prst="ellipse">
            <a:avLst/>
          </a:pr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微软雅黑" panose="020B0503020204020204" pitchFamily="34" charset="-122"/>
              <a:ea typeface="微软雅黑" panose="020B0503020204020204" pitchFamily="34" charset="-122"/>
            </a:endParaRPr>
          </a:p>
        </p:txBody>
      </p:sp>
      <p:sp>
        <p:nvSpPr>
          <p:cNvPr id="18" name="Oval 34"/>
          <p:cNvSpPr/>
          <p:nvPr/>
        </p:nvSpPr>
        <p:spPr>
          <a:xfrm>
            <a:off x="6769375" y="1993804"/>
            <a:ext cx="921230" cy="921230"/>
          </a:xfrm>
          <a:prstGeom prst="ellipse">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微软雅黑" panose="020B0503020204020204" pitchFamily="34" charset="-122"/>
              <a:ea typeface="微软雅黑" panose="020B0503020204020204" pitchFamily="34" charset="-122"/>
            </a:endParaRPr>
          </a:p>
        </p:txBody>
      </p:sp>
      <p:sp>
        <p:nvSpPr>
          <p:cNvPr id="19" name="Oval 35"/>
          <p:cNvSpPr/>
          <p:nvPr/>
        </p:nvSpPr>
        <p:spPr>
          <a:xfrm>
            <a:off x="5632341" y="1993804"/>
            <a:ext cx="921230" cy="921230"/>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微软雅黑" panose="020B0503020204020204" pitchFamily="34" charset="-122"/>
              <a:ea typeface="微软雅黑" panose="020B0503020204020204" pitchFamily="34" charset="-122"/>
            </a:endParaRPr>
          </a:p>
        </p:txBody>
      </p:sp>
      <p:sp>
        <p:nvSpPr>
          <p:cNvPr id="20" name="Oval 36"/>
          <p:cNvSpPr/>
          <p:nvPr/>
        </p:nvSpPr>
        <p:spPr>
          <a:xfrm>
            <a:off x="4495307" y="1993804"/>
            <a:ext cx="921230" cy="921230"/>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微软雅黑" panose="020B0503020204020204" pitchFamily="34" charset="-122"/>
              <a:ea typeface="微软雅黑" panose="020B0503020204020204" pitchFamily="34" charset="-122"/>
            </a:endParaRPr>
          </a:p>
        </p:txBody>
      </p:sp>
      <p:sp>
        <p:nvSpPr>
          <p:cNvPr id="21" name="Oval 40"/>
          <p:cNvSpPr/>
          <p:nvPr/>
        </p:nvSpPr>
        <p:spPr>
          <a:xfrm>
            <a:off x="5022669" y="1754653"/>
            <a:ext cx="433584" cy="433584"/>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latin typeface="微软雅黑" panose="020B0503020204020204" pitchFamily="34" charset="-122"/>
              <a:ea typeface="微软雅黑" panose="020B0503020204020204" pitchFamily="34" charset="-122"/>
            </a:endParaRPr>
          </a:p>
        </p:txBody>
      </p:sp>
      <p:sp>
        <p:nvSpPr>
          <p:cNvPr id="22" name="TextBox 41"/>
          <p:cNvSpPr txBox="1"/>
          <p:nvPr/>
        </p:nvSpPr>
        <p:spPr>
          <a:xfrm>
            <a:off x="5040351" y="1773107"/>
            <a:ext cx="415002" cy="369332"/>
          </a:xfrm>
          <a:prstGeom prst="rect">
            <a:avLst/>
          </a:prstGeom>
          <a:noFill/>
        </p:spPr>
        <p:txBody>
          <a:bodyPr wrap="square" numCol="1" spcCol="0" rtlCol="0" anchor="ctr">
            <a:spAutoFit/>
          </a:bodyPr>
          <a:lstStyle/>
          <a:p>
            <a:pPr algn="ctr"/>
            <a:r>
              <a:rPr lang="en-US" sz="900" dirty="0">
                <a:solidFill>
                  <a:schemeClr val="bg1"/>
                </a:solidFill>
                <a:latin typeface="微软雅黑" panose="020B0503020204020204" pitchFamily="34" charset="-122"/>
                <a:ea typeface="微软雅黑" panose="020B0503020204020204" pitchFamily="34" charset="-122"/>
                <a:cs typeface="Montserrat" charset="0"/>
              </a:rPr>
              <a:t>12%</a:t>
            </a:r>
          </a:p>
        </p:txBody>
      </p:sp>
      <p:sp>
        <p:nvSpPr>
          <p:cNvPr id="23" name="Oval 42"/>
          <p:cNvSpPr/>
          <p:nvPr/>
        </p:nvSpPr>
        <p:spPr>
          <a:xfrm>
            <a:off x="6135189" y="1754653"/>
            <a:ext cx="433584" cy="433584"/>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latin typeface="微软雅黑" panose="020B0503020204020204" pitchFamily="34" charset="-122"/>
              <a:ea typeface="微软雅黑" panose="020B0503020204020204" pitchFamily="34" charset="-122"/>
            </a:endParaRPr>
          </a:p>
        </p:txBody>
      </p:sp>
      <p:sp>
        <p:nvSpPr>
          <p:cNvPr id="24" name="TextBox 43"/>
          <p:cNvSpPr txBox="1"/>
          <p:nvPr/>
        </p:nvSpPr>
        <p:spPr>
          <a:xfrm>
            <a:off x="6152871" y="1842357"/>
            <a:ext cx="415002" cy="230832"/>
          </a:xfrm>
          <a:prstGeom prst="rect">
            <a:avLst/>
          </a:prstGeom>
          <a:noFill/>
        </p:spPr>
        <p:txBody>
          <a:bodyPr wrap="square" numCol="1" spcCol="0" rtlCol="0" anchor="ctr">
            <a:spAutoFit/>
          </a:bodyPr>
          <a:lstStyle/>
          <a:p>
            <a:pPr algn="ctr"/>
            <a:r>
              <a:rPr lang="en-US" sz="900" dirty="0">
                <a:solidFill>
                  <a:schemeClr val="bg1"/>
                </a:solidFill>
                <a:latin typeface="微软雅黑" panose="020B0503020204020204" pitchFamily="34" charset="-122"/>
                <a:ea typeface="微软雅黑" panose="020B0503020204020204" pitchFamily="34" charset="-122"/>
                <a:cs typeface="Montserrat" charset="0"/>
              </a:rPr>
              <a:t>9%</a:t>
            </a:r>
          </a:p>
        </p:txBody>
      </p:sp>
      <p:sp>
        <p:nvSpPr>
          <p:cNvPr id="25" name="Oval 44"/>
          <p:cNvSpPr/>
          <p:nvPr/>
        </p:nvSpPr>
        <p:spPr>
          <a:xfrm>
            <a:off x="7285809" y="1754653"/>
            <a:ext cx="433584" cy="433584"/>
          </a:xfrm>
          <a:prstGeom prst="ellipse">
            <a:avLst/>
          </a:pr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latin typeface="微软雅黑" panose="020B0503020204020204" pitchFamily="34" charset="-122"/>
              <a:ea typeface="微软雅黑" panose="020B0503020204020204" pitchFamily="34" charset="-122"/>
            </a:endParaRPr>
          </a:p>
        </p:txBody>
      </p:sp>
      <p:sp>
        <p:nvSpPr>
          <p:cNvPr id="26" name="TextBox 45"/>
          <p:cNvSpPr txBox="1"/>
          <p:nvPr/>
        </p:nvSpPr>
        <p:spPr>
          <a:xfrm>
            <a:off x="7303491" y="1842357"/>
            <a:ext cx="415002" cy="230832"/>
          </a:xfrm>
          <a:prstGeom prst="rect">
            <a:avLst/>
          </a:prstGeom>
          <a:noFill/>
        </p:spPr>
        <p:txBody>
          <a:bodyPr wrap="square" numCol="1" spcCol="0" rtlCol="0" anchor="ctr">
            <a:spAutoFit/>
          </a:bodyPr>
          <a:lstStyle/>
          <a:p>
            <a:pPr algn="ctr"/>
            <a:r>
              <a:rPr lang="en-US" sz="900" dirty="0">
                <a:solidFill>
                  <a:schemeClr val="bg1"/>
                </a:solidFill>
                <a:latin typeface="微软雅黑" panose="020B0503020204020204" pitchFamily="34" charset="-122"/>
                <a:ea typeface="微软雅黑" panose="020B0503020204020204" pitchFamily="34" charset="-122"/>
                <a:cs typeface="Montserrat" charset="0"/>
              </a:rPr>
              <a:t>6%</a:t>
            </a:r>
          </a:p>
        </p:txBody>
      </p:sp>
      <p:sp>
        <p:nvSpPr>
          <p:cNvPr id="27" name="Oval 46"/>
          <p:cNvSpPr/>
          <p:nvPr/>
        </p:nvSpPr>
        <p:spPr>
          <a:xfrm>
            <a:off x="3849189" y="1754653"/>
            <a:ext cx="433584" cy="433584"/>
          </a:xfrm>
          <a:prstGeom prst="ellipse">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latin typeface="微软雅黑" panose="020B0503020204020204" pitchFamily="34" charset="-122"/>
              <a:ea typeface="微软雅黑" panose="020B0503020204020204" pitchFamily="34" charset="-122"/>
            </a:endParaRPr>
          </a:p>
        </p:txBody>
      </p:sp>
      <p:sp>
        <p:nvSpPr>
          <p:cNvPr id="28" name="TextBox 47"/>
          <p:cNvSpPr txBox="1"/>
          <p:nvPr/>
        </p:nvSpPr>
        <p:spPr>
          <a:xfrm>
            <a:off x="3866871" y="1773107"/>
            <a:ext cx="415002" cy="369332"/>
          </a:xfrm>
          <a:prstGeom prst="rect">
            <a:avLst/>
          </a:prstGeom>
          <a:noFill/>
        </p:spPr>
        <p:txBody>
          <a:bodyPr wrap="square" numCol="1" spcCol="0" rtlCol="0" anchor="ctr">
            <a:spAutoFit/>
          </a:bodyPr>
          <a:lstStyle/>
          <a:p>
            <a:pPr algn="ctr"/>
            <a:r>
              <a:rPr lang="en-US" sz="900" dirty="0">
                <a:solidFill>
                  <a:schemeClr val="bg1"/>
                </a:solidFill>
                <a:latin typeface="微软雅黑" panose="020B0503020204020204" pitchFamily="34" charset="-122"/>
                <a:ea typeface="微软雅黑" panose="020B0503020204020204" pitchFamily="34" charset="-122"/>
                <a:cs typeface="Montserrat" charset="0"/>
              </a:rPr>
              <a:t>18%</a:t>
            </a:r>
          </a:p>
        </p:txBody>
      </p:sp>
      <p:sp>
        <p:nvSpPr>
          <p:cNvPr id="29" name="TextBox 60"/>
          <p:cNvSpPr txBox="1"/>
          <p:nvPr/>
        </p:nvSpPr>
        <p:spPr>
          <a:xfrm>
            <a:off x="1402671" y="2106804"/>
            <a:ext cx="1026098"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63"/>
          <p:cNvSpPr txBox="1"/>
          <p:nvPr/>
        </p:nvSpPr>
        <p:spPr>
          <a:xfrm>
            <a:off x="3337561" y="4242975"/>
            <a:ext cx="4465320" cy="461665"/>
          </a:xfrm>
          <a:prstGeom prst="rect">
            <a:avLst/>
          </a:prstGeom>
          <a:noFill/>
        </p:spPr>
        <p:txBody>
          <a:bodyPr wrap="square" numCol="1" spcCol="457200" rtlCol="0">
            <a:spAutoFit/>
          </a:bodyPr>
          <a:lstStyle/>
          <a:p>
            <a:pPr>
              <a:lnSpc>
                <a:spcPct val="120000"/>
              </a:lnSpc>
              <a:spcBef>
                <a:spcPct val="20000"/>
              </a:spcBef>
            </a:pPr>
            <a:r>
              <a:rPr lang="zh-CN" altLang="en-US" sz="10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a:t>
            </a:r>
            <a:endParaRPr lang="en-US" altLang="zh-CN" sz="1000" dirty="0">
              <a:solidFill>
                <a:schemeClr val="tx2"/>
              </a:solidFill>
              <a:latin typeface="微软雅黑" pitchFamily="34" charset="-122"/>
              <a:ea typeface="微软雅黑" pitchFamily="34" charset="-122"/>
              <a:sym typeface="Arial" pitchFamily="34" charset="0"/>
            </a:endParaRPr>
          </a:p>
        </p:txBody>
      </p:sp>
      <p:sp>
        <p:nvSpPr>
          <p:cNvPr id="31" name="TextBox 64"/>
          <p:cNvSpPr txBox="1"/>
          <p:nvPr/>
        </p:nvSpPr>
        <p:spPr>
          <a:xfrm>
            <a:off x="3325293" y="3099975"/>
            <a:ext cx="850468"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TextBox 66"/>
          <p:cNvSpPr txBox="1"/>
          <p:nvPr/>
        </p:nvSpPr>
        <p:spPr>
          <a:xfrm>
            <a:off x="4491153" y="3099975"/>
            <a:ext cx="850468"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TextBox 67"/>
          <p:cNvSpPr txBox="1"/>
          <p:nvPr/>
        </p:nvSpPr>
        <p:spPr>
          <a:xfrm>
            <a:off x="5657013" y="3099975"/>
            <a:ext cx="850468"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TextBox 68"/>
          <p:cNvSpPr txBox="1"/>
          <p:nvPr/>
        </p:nvSpPr>
        <p:spPr>
          <a:xfrm>
            <a:off x="6822873" y="3099975"/>
            <a:ext cx="850468" cy="861774"/>
          </a:xfrm>
          <a:prstGeom prst="rect">
            <a:avLst/>
          </a:prstGeom>
          <a:noFill/>
        </p:spPr>
        <p:txBody>
          <a:bodyPr wrap="square" numCol="1" spcCol="457200"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35" name="Straight Connector 70"/>
          <p:cNvCxnSpPr/>
          <p:nvPr/>
        </p:nvCxnSpPr>
        <p:spPr>
          <a:xfrm>
            <a:off x="3421380" y="4046220"/>
            <a:ext cx="425196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6742071"/>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fill="hold"/>
                                        <p:tgtEl>
                                          <p:spTgt spid="29"/>
                                        </p:tgtEl>
                                        <p:attrNameLst>
                                          <p:attrName>ppt_x</p:attrName>
                                        </p:attrNameLst>
                                      </p:cBhvr>
                                      <p:tavLst>
                                        <p:tav tm="0">
                                          <p:val>
                                            <p:strVal val="0-#ppt_w/2"/>
                                          </p:val>
                                        </p:tav>
                                        <p:tav tm="100000">
                                          <p:val>
                                            <p:strVal val="#ppt_x"/>
                                          </p:val>
                                        </p:tav>
                                      </p:tavLst>
                                    </p:anim>
                                    <p:anim calcmode="lin" valueType="num">
                                      <p:cBhvr additive="base">
                                        <p:cTn id="46"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ppt_w</p:attrName>
                                        </p:attrNameLst>
                                      </p:cBhvr>
                                      <p:tavLst>
                                        <p:tav tm="0">
                                          <p:val>
                                            <p:fltVal val="0"/>
                                          </p:val>
                                        </p:tav>
                                        <p:tav tm="100000">
                                          <p:val>
                                            <p:strVal val="#ppt_w"/>
                                          </p:val>
                                        </p:tav>
                                      </p:tavLst>
                                    </p:anim>
                                    <p:anim calcmode="lin" valueType="num">
                                      <p:cBhvr>
                                        <p:cTn id="62" dur="500" fill="hold"/>
                                        <p:tgtEl>
                                          <p:spTgt spid="27"/>
                                        </p:tgtEl>
                                        <p:attrNameLst>
                                          <p:attrName>ppt_h</p:attrName>
                                        </p:attrNameLst>
                                      </p:cBhvr>
                                      <p:tavLst>
                                        <p:tav tm="0">
                                          <p:val>
                                            <p:fltVal val="0"/>
                                          </p:val>
                                        </p:tav>
                                        <p:tav tm="100000">
                                          <p:val>
                                            <p:strVal val="#ppt_h"/>
                                          </p:val>
                                        </p:tav>
                                      </p:tavLst>
                                    </p:anim>
                                    <p:animEffect transition="in" filter="fade">
                                      <p:cBhvr>
                                        <p:cTn id="63" dur="500"/>
                                        <p:tgtEl>
                                          <p:spTgt spid="2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p:cTn id="71" dur="500" fill="hold"/>
                                        <p:tgtEl>
                                          <p:spTgt spid="31"/>
                                        </p:tgtEl>
                                        <p:attrNameLst>
                                          <p:attrName>ppt_w</p:attrName>
                                        </p:attrNameLst>
                                      </p:cBhvr>
                                      <p:tavLst>
                                        <p:tav tm="0">
                                          <p:val>
                                            <p:fltVal val="0"/>
                                          </p:val>
                                        </p:tav>
                                        <p:tav tm="100000">
                                          <p:val>
                                            <p:strVal val="#ppt_w"/>
                                          </p:val>
                                        </p:tav>
                                      </p:tavLst>
                                    </p:anim>
                                    <p:anim calcmode="lin" valueType="num">
                                      <p:cBhvr>
                                        <p:cTn id="72" dur="500" fill="hold"/>
                                        <p:tgtEl>
                                          <p:spTgt spid="31"/>
                                        </p:tgtEl>
                                        <p:attrNameLst>
                                          <p:attrName>ppt_h</p:attrName>
                                        </p:attrNameLst>
                                      </p:cBhvr>
                                      <p:tavLst>
                                        <p:tav tm="0">
                                          <p:val>
                                            <p:fltVal val="0"/>
                                          </p:val>
                                        </p:tav>
                                        <p:tav tm="100000">
                                          <p:val>
                                            <p:strVal val="#ppt_h"/>
                                          </p:val>
                                        </p:tav>
                                      </p:tavLst>
                                    </p:anim>
                                    <p:animEffect transition="in" filter="fade">
                                      <p:cBhvr>
                                        <p:cTn id="73" dur="500"/>
                                        <p:tgtEl>
                                          <p:spTgt spid="31"/>
                                        </p:tgtEl>
                                      </p:cBhvr>
                                    </p:animEffect>
                                  </p:childTnLst>
                                </p:cTn>
                              </p:par>
                            </p:childTnLst>
                          </p:cTn>
                        </p:par>
                      </p:childTnLst>
                    </p:cTn>
                  </p:par>
                  <p:par>
                    <p:cTn id="74" fill="hold">
                      <p:stCondLst>
                        <p:cond delay="indefinite"/>
                      </p:stCondLst>
                      <p:childTnLst>
                        <p:par>
                          <p:cTn id="75" fill="hold">
                            <p:stCondLst>
                              <p:cond delay="0"/>
                            </p:stCondLst>
                            <p:childTnLst>
                              <p:par>
                                <p:cTn id="76" presetID="12" presetClass="entr" presetSubtype="8" fill="hold" grpId="0" nodeType="click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p:tgtEl>
                                          <p:spTgt spid="14"/>
                                        </p:tgtEl>
                                        <p:attrNameLst>
                                          <p:attrName>ppt_x</p:attrName>
                                        </p:attrNameLst>
                                      </p:cBhvr>
                                      <p:tavLst>
                                        <p:tav tm="0">
                                          <p:val>
                                            <p:strVal val="#ppt_x-#ppt_w*1.125000"/>
                                          </p:val>
                                        </p:tav>
                                        <p:tav tm="100000">
                                          <p:val>
                                            <p:strVal val="#ppt_x"/>
                                          </p:val>
                                        </p:tav>
                                      </p:tavLst>
                                    </p:anim>
                                    <p:animEffect transition="in" filter="wipe(right)">
                                      <p:cBhvr>
                                        <p:cTn id="79" dur="500"/>
                                        <p:tgtEl>
                                          <p:spTgt spid="14"/>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p:tgtEl>
                                          <p:spTgt spid="20"/>
                                        </p:tgtEl>
                                        <p:attrNameLst>
                                          <p:attrName>ppt_x</p:attrName>
                                        </p:attrNameLst>
                                      </p:cBhvr>
                                      <p:tavLst>
                                        <p:tav tm="0">
                                          <p:val>
                                            <p:strVal val="#ppt_x-#ppt_w*1.125000"/>
                                          </p:val>
                                        </p:tav>
                                        <p:tav tm="100000">
                                          <p:val>
                                            <p:strVal val="#ppt_x"/>
                                          </p:val>
                                        </p:tav>
                                      </p:tavLst>
                                    </p:anim>
                                    <p:animEffect transition="in" filter="wipe(right)">
                                      <p:cBhvr>
                                        <p:cTn id="83" dur="500"/>
                                        <p:tgtEl>
                                          <p:spTgt spid="20"/>
                                        </p:tgtEl>
                                      </p:cBhvr>
                                    </p:animEffect>
                                  </p:childTnLst>
                                </p:cTn>
                              </p:par>
                              <p:par>
                                <p:cTn id="84" presetID="12" presetClass="entr" presetSubtype="8"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 calcmode="lin" valueType="num">
                                      <p:cBhvr additive="base">
                                        <p:cTn id="86" dur="500"/>
                                        <p:tgtEl>
                                          <p:spTgt spid="21"/>
                                        </p:tgtEl>
                                        <p:attrNameLst>
                                          <p:attrName>ppt_x</p:attrName>
                                        </p:attrNameLst>
                                      </p:cBhvr>
                                      <p:tavLst>
                                        <p:tav tm="0">
                                          <p:val>
                                            <p:strVal val="#ppt_x-#ppt_w*1.125000"/>
                                          </p:val>
                                        </p:tav>
                                        <p:tav tm="100000">
                                          <p:val>
                                            <p:strVal val="#ppt_x"/>
                                          </p:val>
                                        </p:tav>
                                      </p:tavLst>
                                    </p:anim>
                                    <p:animEffect transition="in" filter="wipe(right)">
                                      <p:cBhvr>
                                        <p:cTn id="87" dur="500"/>
                                        <p:tgtEl>
                                          <p:spTgt spid="21"/>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additive="base">
                                        <p:cTn id="90" dur="500"/>
                                        <p:tgtEl>
                                          <p:spTgt spid="22"/>
                                        </p:tgtEl>
                                        <p:attrNameLst>
                                          <p:attrName>ppt_x</p:attrName>
                                        </p:attrNameLst>
                                      </p:cBhvr>
                                      <p:tavLst>
                                        <p:tav tm="0">
                                          <p:val>
                                            <p:strVal val="#ppt_x-#ppt_w*1.125000"/>
                                          </p:val>
                                        </p:tav>
                                        <p:tav tm="100000">
                                          <p:val>
                                            <p:strVal val="#ppt_x"/>
                                          </p:val>
                                        </p:tav>
                                      </p:tavLst>
                                    </p:anim>
                                    <p:animEffect transition="in" filter="wipe(right)">
                                      <p:cBhvr>
                                        <p:cTn id="91" dur="500"/>
                                        <p:tgtEl>
                                          <p:spTgt spid="22"/>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32"/>
                                        </p:tgtEl>
                                        <p:attrNameLst>
                                          <p:attrName>style.visibility</p:attrName>
                                        </p:attrNameLst>
                                      </p:cBhvr>
                                      <p:to>
                                        <p:strVal val="visible"/>
                                      </p:to>
                                    </p:set>
                                    <p:anim calcmode="lin" valueType="num">
                                      <p:cBhvr additive="base">
                                        <p:cTn id="94" dur="500"/>
                                        <p:tgtEl>
                                          <p:spTgt spid="32"/>
                                        </p:tgtEl>
                                        <p:attrNameLst>
                                          <p:attrName>ppt_x</p:attrName>
                                        </p:attrNameLst>
                                      </p:cBhvr>
                                      <p:tavLst>
                                        <p:tav tm="0">
                                          <p:val>
                                            <p:strVal val="#ppt_x-#ppt_w*1.125000"/>
                                          </p:val>
                                        </p:tav>
                                        <p:tav tm="100000">
                                          <p:val>
                                            <p:strVal val="#ppt_x"/>
                                          </p:val>
                                        </p:tav>
                                      </p:tavLst>
                                    </p:anim>
                                    <p:animEffect transition="in" filter="wipe(right)">
                                      <p:cBhvr>
                                        <p:cTn id="95" dur="500"/>
                                        <p:tgtEl>
                                          <p:spTgt spid="32"/>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fade">
                                      <p:cBhvr>
                                        <p:cTn id="100" dur="500"/>
                                        <p:tgtEl>
                                          <p:spTgt spid="1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500"/>
                                        <p:tgtEl>
                                          <p:spTgt spid="1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500"/>
                                        <p:tgtEl>
                                          <p:spTgt spid="23"/>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fade">
                                      <p:cBhvr>
                                        <p:cTn id="109" dur="500"/>
                                        <p:tgtEl>
                                          <p:spTgt spid="24"/>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childTnLst>
                          </p:cTn>
                        </p:par>
                      </p:childTnLst>
                    </p:cTn>
                  </p:par>
                  <p:par>
                    <p:cTn id="113" fill="hold">
                      <p:stCondLst>
                        <p:cond delay="indefinite"/>
                      </p:stCondLst>
                      <p:childTnLst>
                        <p:par>
                          <p:cTn id="114" fill="hold">
                            <p:stCondLst>
                              <p:cond delay="0"/>
                            </p:stCondLst>
                            <p:childTnLst>
                              <p:par>
                                <p:cTn id="115" presetID="2" presetClass="entr" presetSubtype="2" fill="hold" grpId="0" nodeType="clickEffect">
                                  <p:stCondLst>
                                    <p:cond delay="0"/>
                                  </p:stCondLst>
                                  <p:childTnLst>
                                    <p:set>
                                      <p:cBhvr>
                                        <p:cTn id="116" dur="1" fill="hold">
                                          <p:stCondLst>
                                            <p:cond delay="0"/>
                                          </p:stCondLst>
                                        </p:cTn>
                                        <p:tgtEl>
                                          <p:spTgt spid="13"/>
                                        </p:tgtEl>
                                        <p:attrNameLst>
                                          <p:attrName>style.visibility</p:attrName>
                                        </p:attrNameLst>
                                      </p:cBhvr>
                                      <p:to>
                                        <p:strVal val="visible"/>
                                      </p:to>
                                    </p:set>
                                    <p:anim calcmode="lin" valueType="num">
                                      <p:cBhvr additive="base">
                                        <p:cTn id="117" dur="500" fill="hold"/>
                                        <p:tgtEl>
                                          <p:spTgt spid="13"/>
                                        </p:tgtEl>
                                        <p:attrNameLst>
                                          <p:attrName>ppt_x</p:attrName>
                                        </p:attrNameLst>
                                      </p:cBhvr>
                                      <p:tavLst>
                                        <p:tav tm="0">
                                          <p:val>
                                            <p:strVal val="1+#ppt_w/2"/>
                                          </p:val>
                                        </p:tav>
                                        <p:tav tm="100000">
                                          <p:val>
                                            <p:strVal val="#ppt_x"/>
                                          </p:val>
                                        </p:tav>
                                      </p:tavLst>
                                    </p:anim>
                                    <p:anim calcmode="lin" valueType="num">
                                      <p:cBhvr additive="base">
                                        <p:cTn id="118" dur="500" fill="hold"/>
                                        <p:tgtEl>
                                          <p:spTgt spid="13"/>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18"/>
                                        </p:tgtEl>
                                        <p:attrNameLst>
                                          <p:attrName>style.visibility</p:attrName>
                                        </p:attrNameLst>
                                      </p:cBhvr>
                                      <p:to>
                                        <p:strVal val="visible"/>
                                      </p:to>
                                    </p:set>
                                    <p:anim calcmode="lin" valueType="num">
                                      <p:cBhvr additive="base">
                                        <p:cTn id="121" dur="500" fill="hold"/>
                                        <p:tgtEl>
                                          <p:spTgt spid="18"/>
                                        </p:tgtEl>
                                        <p:attrNameLst>
                                          <p:attrName>ppt_x</p:attrName>
                                        </p:attrNameLst>
                                      </p:cBhvr>
                                      <p:tavLst>
                                        <p:tav tm="0">
                                          <p:val>
                                            <p:strVal val="1+#ppt_w/2"/>
                                          </p:val>
                                        </p:tav>
                                        <p:tav tm="100000">
                                          <p:val>
                                            <p:strVal val="#ppt_x"/>
                                          </p:val>
                                        </p:tav>
                                      </p:tavLst>
                                    </p:anim>
                                    <p:anim calcmode="lin" valueType="num">
                                      <p:cBhvr additive="base">
                                        <p:cTn id="122" dur="500" fill="hold"/>
                                        <p:tgtEl>
                                          <p:spTgt spid="18"/>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25"/>
                                        </p:tgtEl>
                                        <p:attrNameLst>
                                          <p:attrName>style.visibility</p:attrName>
                                        </p:attrNameLst>
                                      </p:cBhvr>
                                      <p:to>
                                        <p:strVal val="visible"/>
                                      </p:to>
                                    </p:set>
                                    <p:anim calcmode="lin" valueType="num">
                                      <p:cBhvr additive="base">
                                        <p:cTn id="125" dur="500" fill="hold"/>
                                        <p:tgtEl>
                                          <p:spTgt spid="25"/>
                                        </p:tgtEl>
                                        <p:attrNameLst>
                                          <p:attrName>ppt_x</p:attrName>
                                        </p:attrNameLst>
                                      </p:cBhvr>
                                      <p:tavLst>
                                        <p:tav tm="0">
                                          <p:val>
                                            <p:strVal val="1+#ppt_w/2"/>
                                          </p:val>
                                        </p:tav>
                                        <p:tav tm="100000">
                                          <p:val>
                                            <p:strVal val="#ppt_x"/>
                                          </p:val>
                                        </p:tav>
                                      </p:tavLst>
                                    </p:anim>
                                    <p:anim calcmode="lin" valueType="num">
                                      <p:cBhvr additive="base">
                                        <p:cTn id="126" dur="500" fill="hold"/>
                                        <p:tgtEl>
                                          <p:spTgt spid="25"/>
                                        </p:tgtEl>
                                        <p:attrNameLst>
                                          <p:attrName>ppt_y</p:attrName>
                                        </p:attrNameLst>
                                      </p:cBhvr>
                                      <p:tavLst>
                                        <p:tav tm="0">
                                          <p:val>
                                            <p:strVal val="#ppt_y"/>
                                          </p:val>
                                        </p:tav>
                                        <p:tav tm="100000">
                                          <p:val>
                                            <p:strVal val="#ppt_y"/>
                                          </p:val>
                                        </p:tav>
                                      </p:tavLst>
                                    </p:anim>
                                  </p:childTnLst>
                                </p:cTn>
                              </p:par>
                              <p:par>
                                <p:cTn id="127" presetID="2" presetClass="entr" presetSubtype="2" fill="hold" grpId="0" nodeType="with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additive="base">
                                        <p:cTn id="129" dur="500" fill="hold"/>
                                        <p:tgtEl>
                                          <p:spTgt spid="26"/>
                                        </p:tgtEl>
                                        <p:attrNameLst>
                                          <p:attrName>ppt_x</p:attrName>
                                        </p:attrNameLst>
                                      </p:cBhvr>
                                      <p:tavLst>
                                        <p:tav tm="0">
                                          <p:val>
                                            <p:strVal val="1+#ppt_w/2"/>
                                          </p:val>
                                        </p:tav>
                                        <p:tav tm="100000">
                                          <p:val>
                                            <p:strVal val="#ppt_x"/>
                                          </p:val>
                                        </p:tav>
                                      </p:tavLst>
                                    </p:anim>
                                    <p:anim calcmode="lin" valueType="num">
                                      <p:cBhvr additive="base">
                                        <p:cTn id="130" dur="500" fill="hold"/>
                                        <p:tgtEl>
                                          <p:spTgt spid="26"/>
                                        </p:tgtEl>
                                        <p:attrNameLst>
                                          <p:attrName>ppt_y</p:attrName>
                                        </p:attrNameLst>
                                      </p:cBhvr>
                                      <p:tavLst>
                                        <p:tav tm="0">
                                          <p:val>
                                            <p:strVal val="#ppt_y"/>
                                          </p:val>
                                        </p:tav>
                                        <p:tav tm="100000">
                                          <p:val>
                                            <p:strVal val="#ppt_y"/>
                                          </p:val>
                                        </p:tav>
                                      </p:tavLst>
                                    </p:anim>
                                  </p:childTnLst>
                                </p:cTn>
                              </p:par>
                              <p:par>
                                <p:cTn id="131" presetID="2" presetClass="entr" presetSubtype="2" fill="hold" grpId="0" nodeType="withEffect">
                                  <p:stCondLst>
                                    <p:cond delay="0"/>
                                  </p:stCondLst>
                                  <p:childTnLst>
                                    <p:set>
                                      <p:cBhvr>
                                        <p:cTn id="132" dur="1" fill="hold">
                                          <p:stCondLst>
                                            <p:cond delay="0"/>
                                          </p:stCondLst>
                                        </p:cTn>
                                        <p:tgtEl>
                                          <p:spTgt spid="34"/>
                                        </p:tgtEl>
                                        <p:attrNameLst>
                                          <p:attrName>style.visibility</p:attrName>
                                        </p:attrNameLst>
                                      </p:cBhvr>
                                      <p:to>
                                        <p:strVal val="visible"/>
                                      </p:to>
                                    </p:set>
                                    <p:anim calcmode="lin" valueType="num">
                                      <p:cBhvr additive="base">
                                        <p:cTn id="133" dur="500" fill="hold"/>
                                        <p:tgtEl>
                                          <p:spTgt spid="34"/>
                                        </p:tgtEl>
                                        <p:attrNameLst>
                                          <p:attrName>ppt_x</p:attrName>
                                        </p:attrNameLst>
                                      </p:cBhvr>
                                      <p:tavLst>
                                        <p:tav tm="0">
                                          <p:val>
                                            <p:strVal val="1+#ppt_w/2"/>
                                          </p:val>
                                        </p:tav>
                                        <p:tav tm="100000">
                                          <p:val>
                                            <p:strVal val="#ppt_x"/>
                                          </p:val>
                                        </p:tav>
                                      </p:tavLst>
                                    </p:anim>
                                    <p:anim calcmode="lin" valueType="num">
                                      <p:cBhvr additive="base">
                                        <p:cTn id="134"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2" presetClass="entr" presetSubtype="8" fill="hold" grpId="0" nodeType="clickEffect">
                                  <p:stCondLst>
                                    <p:cond delay="0"/>
                                  </p:stCondLst>
                                  <p:childTnLst>
                                    <p:set>
                                      <p:cBhvr>
                                        <p:cTn id="138" dur="1" fill="hold">
                                          <p:stCondLst>
                                            <p:cond delay="0"/>
                                          </p:stCondLst>
                                        </p:cTn>
                                        <p:tgtEl>
                                          <p:spTgt spid="30"/>
                                        </p:tgtEl>
                                        <p:attrNameLst>
                                          <p:attrName>style.visibility</p:attrName>
                                        </p:attrNameLst>
                                      </p:cBhvr>
                                      <p:to>
                                        <p:strVal val="visible"/>
                                      </p:to>
                                    </p:set>
                                    <p:animEffect transition="in" filter="wipe(left)">
                                      <p:cBhvr>
                                        <p:cTn id="139" dur="500"/>
                                        <p:tgtEl>
                                          <p:spTgt spid="30"/>
                                        </p:tgtEl>
                                      </p:cBhvr>
                                    </p:animEffect>
                                  </p:childTnLst>
                                </p:cTn>
                              </p:par>
                              <p:par>
                                <p:cTn id="140" presetID="22" presetClass="entr" presetSubtype="8" fill="hold" nodeType="withEffect">
                                  <p:stCondLst>
                                    <p:cond delay="0"/>
                                  </p:stCondLst>
                                  <p:childTnLst>
                                    <p:set>
                                      <p:cBhvr>
                                        <p:cTn id="141" dur="1" fill="hold">
                                          <p:stCondLst>
                                            <p:cond delay="0"/>
                                          </p:stCondLst>
                                        </p:cTn>
                                        <p:tgtEl>
                                          <p:spTgt spid="35"/>
                                        </p:tgtEl>
                                        <p:attrNameLst>
                                          <p:attrName>style.visibility</p:attrName>
                                        </p:attrNameLst>
                                      </p:cBhvr>
                                      <p:to>
                                        <p:strVal val="visible"/>
                                      </p:to>
                                    </p:set>
                                    <p:animEffect transition="in" filter="wipe(left)">
                                      <p:cBhvr>
                                        <p:cTn id="1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animBg="1"/>
      <p:bldP spid="18" grpId="0" animBg="1"/>
      <p:bldP spid="19" grpId="0" animBg="1"/>
      <p:bldP spid="20" grpId="0" animBg="1"/>
      <p:bldP spid="21" grpId="0" animBg="1"/>
      <p:bldP spid="22" grpId="0"/>
      <p:bldP spid="23" grpId="0" animBg="1"/>
      <p:bldP spid="24" grpId="0"/>
      <p:bldP spid="25" grpId="0" animBg="1"/>
      <p:bldP spid="26" grpId="0"/>
      <p:bldP spid="27" grpId="0" animBg="1"/>
      <p:bldP spid="28" grpId="0"/>
      <p:bldP spid="29" grpId="0"/>
      <p:bldP spid="30" grpId="0"/>
      <p:bldP spid="31" grpId="0"/>
      <p:bldP spid="32" grpId="0"/>
      <p:bldP spid="33" grpId="0"/>
      <p:bldP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4"/>
          <p:cNvSpPr txBox="1"/>
          <p:nvPr/>
        </p:nvSpPr>
        <p:spPr>
          <a:xfrm>
            <a:off x="3826851" y="253777"/>
            <a:ext cx="1531188" cy="415498"/>
          </a:xfrm>
          <a:prstGeom prst="rect">
            <a:avLst/>
          </a:prstGeom>
          <a:noFill/>
        </p:spPr>
        <p:txBody>
          <a:bodyPr wrap="none" rtlCol="0">
            <a:spAutoFit/>
          </a:bodyPr>
          <a:lstStyle/>
          <a:p>
            <a:pPr algn="ctr"/>
            <a:r>
              <a:rPr lang="zh-CN" altLang="en-US" sz="2100" dirty="0" smtClean="0">
                <a:solidFill>
                  <a:schemeClr val="tx2"/>
                </a:solidFill>
                <a:latin typeface="微软雅黑" panose="020B0503020204020204" pitchFamily="34" charset="-122"/>
                <a:ea typeface="微软雅黑" panose="020B0503020204020204" pitchFamily="34" charset="-122"/>
              </a:rPr>
              <a:t>标题字内容</a:t>
            </a:r>
            <a:endParaRPr lang="id-ID" sz="2100" dirty="0">
              <a:solidFill>
                <a:schemeClr val="tx2"/>
              </a:solidFill>
              <a:latin typeface="微软雅黑" panose="020B0503020204020204" pitchFamily="34" charset="-122"/>
              <a:ea typeface="微软雅黑" panose="020B0503020204020204" pitchFamily="34" charset="-122"/>
            </a:endParaRPr>
          </a:p>
        </p:txBody>
      </p:sp>
      <p:sp>
        <p:nvSpPr>
          <p:cNvPr id="5" name="TextBox 25"/>
          <p:cNvSpPr txBox="1"/>
          <p:nvPr/>
        </p:nvSpPr>
        <p:spPr>
          <a:xfrm>
            <a:off x="3422893" y="642173"/>
            <a:ext cx="2339102" cy="253916"/>
          </a:xfrm>
          <a:prstGeom prst="rect">
            <a:avLst/>
          </a:prstGeom>
          <a:noFill/>
        </p:spPr>
        <p:txBody>
          <a:bodyPr wrap="none" rtlCol="0">
            <a:spAutoFit/>
          </a:bodyPr>
          <a:lstStyle/>
          <a:p>
            <a:pPr algn="ctr"/>
            <a:r>
              <a:rPr lang="zh-CN" altLang="en-US" sz="1050" dirty="0" smtClean="0">
                <a:solidFill>
                  <a:schemeClr val="tx2"/>
                </a:solidFill>
                <a:latin typeface="微软雅黑" panose="020B0503020204020204" pitchFamily="34" charset="-122"/>
                <a:ea typeface="微软雅黑" panose="020B0503020204020204" pitchFamily="34" charset="-122"/>
              </a:rPr>
              <a:t>单击此处添加副标题或详细文本描述</a:t>
            </a:r>
            <a:endParaRPr lang="id-ID" sz="1050" dirty="0">
              <a:solidFill>
                <a:schemeClr val="tx2"/>
              </a:solidFill>
              <a:latin typeface="微软雅黑" panose="020B0503020204020204" pitchFamily="34" charset="-122"/>
              <a:ea typeface="微软雅黑" panose="020B0503020204020204" pitchFamily="34" charset="-122"/>
            </a:endParaRPr>
          </a:p>
        </p:txBody>
      </p:sp>
      <p:sp>
        <p:nvSpPr>
          <p:cNvPr id="6" name="Freeform 335"/>
          <p:cNvSpPr>
            <a:spLocks/>
          </p:cNvSpPr>
          <p:nvPr/>
        </p:nvSpPr>
        <p:spPr bwMode="auto">
          <a:xfrm>
            <a:off x="3486303" y="1459158"/>
            <a:ext cx="2171395" cy="3170071"/>
          </a:xfrm>
          <a:custGeom>
            <a:avLst/>
            <a:gdLst>
              <a:gd name="T0" fmla="*/ 364 w 1875"/>
              <a:gd name="T1" fmla="*/ 378 h 2738"/>
              <a:gd name="T2" fmla="*/ 231 w 1875"/>
              <a:gd name="T3" fmla="*/ 765 h 2738"/>
              <a:gd name="T4" fmla="*/ 204 w 1875"/>
              <a:gd name="T5" fmla="*/ 887 h 2738"/>
              <a:gd name="T6" fmla="*/ 83 w 1875"/>
              <a:gd name="T7" fmla="*/ 1017 h 2738"/>
              <a:gd name="T8" fmla="*/ 45 w 1875"/>
              <a:gd name="T9" fmla="*/ 1149 h 2738"/>
              <a:gd name="T10" fmla="*/ 137 w 1875"/>
              <a:gd name="T11" fmla="*/ 1225 h 2738"/>
              <a:gd name="T12" fmla="*/ 106 w 1875"/>
              <a:gd name="T13" fmla="*/ 1317 h 2738"/>
              <a:gd name="T14" fmla="*/ 154 w 1875"/>
              <a:gd name="T15" fmla="*/ 1368 h 2738"/>
              <a:gd name="T16" fmla="*/ 135 w 1875"/>
              <a:gd name="T17" fmla="*/ 1442 h 2738"/>
              <a:gd name="T18" fmla="*/ 169 w 1875"/>
              <a:gd name="T19" fmla="*/ 1503 h 2738"/>
              <a:gd name="T20" fmla="*/ 158 w 1875"/>
              <a:gd name="T21" fmla="*/ 1707 h 2738"/>
              <a:gd name="T22" fmla="*/ 455 w 1875"/>
              <a:gd name="T23" fmla="*/ 1758 h 2738"/>
              <a:gd name="T24" fmla="*/ 537 w 1875"/>
              <a:gd name="T25" fmla="*/ 1805 h 2738"/>
              <a:gd name="T26" fmla="*/ 605 w 1875"/>
              <a:gd name="T27" fmla="*/ 1972 h 2738"/>
              <a:gd name="T28" fmla="*/ 623 w 1875"/>
              <a:gd name="T29" fmla="*/ 2114 h 2738"/>
              <a:gd name="T30" fmla="*/ 322 w 1875"/>
              <a:gd name="T31" fmla="*/ 2738 h 2738"/>
              <a:gd name="T32" fmla="*/ 1810 w 1875"/>
              <a:gd name="T33" fmla="*/ 2738 h 2738"/>
              <a:gd name="T34" fmla="*/ 1577 w 1875"/>
              <a:gd name="T35" fmla="*/ 2114 h 2738"/>
              <a:gd name="T36" fmla="*/ 1399 w 1875"/>
              <a:gd name="T37" fmla="*/ 1647 h 2738"/>
              <a:gd name="T38" fmla="*/ 1586 w 1875"/>
              <a:gd name="T39" fmla="*/ 1260 h 2738"/>
              <a:gd name="T40" fmla="*/ 1705 w 1875"/>
              <a:gd name="T41" fmla="*/ 450 h 2738"/>
              <a:gd name="T42" fmla="*/ 811 w 1875"/>
              <a:gd name="T43" fmla="*/ 47 h 2738"/>
              <a:gd name="T44" fmla="*/ 364 w 1875"/>
              <a:gd name="T45" fmla="*/ 378 h 2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75" h="2738">
                <a:moveTo>
                  <a:pt x="364" y="378"/>
                </a:moveTo>
                <a:cubicBezTo>
                  <a:pt x="329" y="434"/>
                  <a:pt x="225" y="708"/>
                  <a:pt x="231" y="765"/>
                </a:cubicBezTo>
                <a:cubicBezTo>
                  <a:pt x="236" y="806"/>
                  <a:pt x="251" y="852"/>
                  <a:pt x="204" y="887"/>
                </a:cubicBezTo>
                <a:cubicBezTo>
                  <a:pt x="158" y="922"/>
                  <a:pt x="119" y="974"/>
                  <a:pt x="83" y="1017"/>
                </a:cubicBezTo>
                <a:cubicBezTo>
                  <a:pt x="46" y="1060"/>
                  <a:pt x="0" y="1101"/>
                  <a:pt x="45" y="1149"/>
                </a:cubicBezTo>
                <a:cubicBezTo>
                  <a:pt x="89" y="1198"/>
                  <a:pt x="144" y="1182"/>
                  <a:pt x="137" y="1225"/>
                </a:cubicBezTo>
                <a:cubicBezTo>
                  <a:pt x="130" y="1267"/>
                  <a:pt x="88" y="1269"/>
                  <a:pt x="106" y="1317"/>
                </a:cubicBezTo>
                <a:cubicBezTo>
                  <a:pt x="124" y="1366"/>
                  <a:pt x="154" y="1368"/>
                  <a:pt x="154" y="1368"/>
                </a:cubicBezTo>
                <a:cubicBezTo>
                  <a:pt x="154" y="1368"/>
                  <a:pt x="115" y="1417"/>
                  <a:pt x="135" y="1442"/>
                </a:cubicBezTo>
                <a:cubicBezTo>
                  <a:pt x="156" y="1466"/>
                  <a:pt x="181" y="1472"/>
                  <a:pt x="169" y="1503"/>
                </a:cubicBezTo>
                <a:cubicBezTo>
                  <a:pt x="158" y="1534"/>
                  <a:pt x="95" y="1628"/>
                  <a:pt x="158" y="1707"/>
                </a:cubicBezTo>
                <a:cubicBezTo>
                  <a:pt x="220" y="1785"/>
                  <a:pt x="409" y="1769"/>
                  <a:pt x="455" y="1758"/>
                </a:cubicBezTo>
                <a:cubicBezTo>
                  <a:pt x="501" y="1747"/>
                  <a:pt x="528" y="1726"/>
                  <a:pt x="537" y="1805"/>
                </a:cubicBezTo>
                <a:cubicBezTo>
                  <a:pt x="547" y="1884"/>
                  <a:pt x="600" y="1932"/>
                  <a:pt x="605" y="1972"/>
                </a:cubicBezTo>
                <a:cubicBezTo>
                  <a:pt x="609" y="2013"/>
                  <a:pt x="602" y="2050"/>
                  <a:pt x="623" y="2114"/>
                </a:cubicBezTo>
                <a:cubicBezTo>
                  <a:pt x="630" y="2271"/>
                  <a:pt x="412" y="2506"/>
                  <a:pt x="322" y="2738"/>
                </a:cubicBezTo>
                <a:cubicBezTo>
                  <a:pt x="1810" y="2738"/>
                  <a:pt x="1810" y="2738"/>
                  <a:pt x="1810" y="2738"/>
                </a:cubicBezTo>
                <a:cubicBezTo>
                  <a:pt x="1763" y="2422"/>
                  <a:pt x="1645" y="2248"/>
                  <a:pt x="1577" y="2114"/>
                </a:cubicBezTo>
                <a:cubicBezTo>
                  <a:pt x="1499" y="1969"/>
                  <a:pt x="1385" y="1802"/>
                  <a:pt x="1399" y="1647"/>
                </a:cubicBezTo>
                <a:cubicBezTo>
                  <a:pt x="1414" y="1473"/>
                  <a:pt x="1472" y="1387"/>
                  <a:pt x="1586" y="1260"/>
                </a:cubicBezTo>
                <a:cubicBezTo>
                  <a:pt x="1700" y="1132"/>
                  <a:pt x="1875" y="801"/>
                  <a:pt x="1705" y="450"/>
                </a:cubicBezTo>
                <a:cubicBezTo>
                  <a:pt x="1536" y="99"/>
                  <a:pt x="1074" y="0"/>
                  <a:pt x="811" y="47"/>
                </a:cubicBezTo>
                <a:cubicBezTo>
                  <a:pt x="547" y="95"/>
                  <a:pt x="412" y="242"/>
                  <a:pt x="364" y="378"/>
                </a:cubicBezTo>
                <a:close/>
              </a:path>
            </a:pathLst>
          </a:custGeom>
          <a:noFill/>
          <a:ln w="63500">
            <a:gradFill>
              <a:gsLst>
                <a:gs pos="0">
                  <a:schemeClr val="accent1"/>
                </a:gs>
                <a:gs pos="100000">
                  <a:schemeClr val="accent4"/>
                </a:gs>
              </a:gsLst>
              <a:lin ang="5400000" scaled="1"/>
            </a:gradFill>
          </a:ln>
        </p:spPr>
        <p:txBody>
          <a:bodyPr vert="horz" wrap="square" lIns="68580" tIns="34290" rIns="68580" bIns="34290" numCol="1" anchor="t" anchorCtr="0" compatLnSpc="1">
            <a:prstTxWarp prst="textNoShape">
              <a:avLst/>
            </a:prstTxWarp>
          </a:bodyPr>
          <a:lstStyle/>
          <a:p>
            <a:endParaRPr lang="id-ID" sz="1013">
              <a:solidFill>
                <a:schemeClr val="tx2"/>
              </a:solidFill>
              <a:latin typeface="微软雅黑" panose="020B0503020204020204" pitchFamily="34" charset="-122"/>
              <a:ea typeface="微软雅黑" panose="020B0503020204020204" pitchFamily="34" charset="-122"/>
            </a:endParaRPr>
          </a:p>
        </p:txBody>
      </p:sp>
      <p:sp>
        <p:nvSpPr>
          <p:cNvPr id="7" name="Oval 4"/>
          <p:cNvSpPr/>
          <p:nvPr/>
        </p:nvSpPr>
        <p:spPr>
          <a:xfrm>
            <a:off x="3811772" y="1618807"/>
            <a:ext cx="366824" cy="36682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a:solidFill>
                  <a:schemeClr val="tx2"/>
                </a:solidFill>
                <a:latin typeface="微软雅黑" panose="020B0503020204020204" pitchFamily="34" charset="-122"/>
                <a:ea typeface="微软雅黑" panose="020B0503020204020204" pitchFamily="34" charset="-122"/>
                <a:cs typeface="Open Sans" panose="020B0606030504020204" pitchFamily="34" charset="0"/>
              </a:rPr>
              <a:t>2</a:t>
            </a:r>
          </a:p>
        </p:txBody>
      </p:sp>
      <p:sp>
        <p:nvSpPr>
          <p:cNvPr id="8" name="Oval 23"/>
          <p:cNvSpPr/>
          <p:nvPr/>
        </p:nvSpPr>
        <p:spPr>
          <a:xfrm>
            <a:off x="5135526" y="3779875"/>
            <a:ext cx="366824" cy="366824"/>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a:solidFill>
                  <a:schemeClr val="tx2"/>
                </a:solidFill>
                <a:latin typeface="微软雅黑" panose="020B0503020204020204" pitchFamily="34" charset="-122"/>
                <a:ea typeface="微软雅黑" panose="020B0503020204020204" pitchFamily="34" charset="-122"/>
                <a:cs typeface="Open Sans" panose="020B0606030504020204" pitchFamily="34" charset="0"/>
              </a:rPr>
              <a:t>4</a:t>
            </a:r>
          </a:p>
        </p:txBody>
      </p:sp>
      <p:sp>
        <p:nvSpPr>
          <p:cNvPr id="9" name="Oval 24"/>
          <p:cNvSpPr/>
          <p:nvPr/>
        </p:nvSpPr>
        <p:spPr>
          <a:xfrm>
            <a:off x="3502253" y="3301410"/>
            <a:ext cx="309520" cy="30952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a:solidFill>
                  <a:schemeClr val="tx2"/>
                </a:solidFill>
                <a:latin typeface="微软雅黑" panose="020B0503020204020204" pitchFamily="34" charset="-122"/>
                <a:ea typeface="微软雅黑" panose="020B0503020204020204" pitchFamily="34" charset="-122"/>
                <a:cs typeface="Open Sans" panose="020B0606030504020204" pitchFamily="34" charset="0"/>
              </a:rPr>
              <a:t>1</a:t>
            </a:r>
          </a:p>
        </p:txBody>
      </p:sp>
      <p:sp>
        <p:nvSpPr>
          <p:cNvPr id="10" name="Rectangle 25"/>
          <p:cNvSpPr/>
          <p:nvPr/>
        </p:nvSpPr>
        <p:spPr>
          <a:xfrm>
            <a:off x="5655109" y="3223981"/>
            <a:ext cx="453970" cy="415498"/>
          </a:xfrm>
          <a:prstGeom prst="rect">
            <a:avLst/>
          </a:prstGeom>
        </p:spPr>
        <p:txBody>
          <a:bodyPr wrap="none">
            <a:spAutoFit/>
          </a:bodyPr>
          <a:lstStyle/>
          <a:p>
            <a:r>
              <a:rPr lang="en-US" sz="2100">
                <a:solidFill>
                  <a:schemeClr val="tx2"/>
                </a:solidFill>
                <a:latin typeface="微软雅黑" panose="020B0503020204020204" pitchFamily="34" charset="-122"/>
                <a:ea typeface="微软雅黑" panose="020B0503020204020204" pitchFamily="34" charset="-122"/>
              </a:rPr>
              <a:t></a:t>
            </a:r>
          </a:p>
        </p:txBody>
      </p:sp>
      <p:sp>
        <p:nvSpPr>
          <p:cNvPr id="11" name="TextBox 26"/>
          <p:cNvSpPr txBox="1"/>
          <p:nvPr/>
        </p:nvSpPr>
        <p:spPr>
          <a:xfrm>
            <a:off x="5657698" y="3670229"/>
            <a:ext cx="1261884" cy="307777"/>
          </a:xfrm>
          <a:prstGeom prst="rect">
            <a:avLst/>
          </a:prstGeom>
          <a:noFill/>
        </p:spPr>
        <p:txBody>
          <a:bodyPr wrap="none" rtlCol="0">
            <a:spAutoFit/>
          </a:bodyPr>
          <a:lstStyle/>
          <a:p>
            <a:r>
              <a:rPr lang="zh-CN" altLang="en-US" dirty="0">
                <a:solidFill>
                  <a:schemeClr val="accent4"/>
                </a:solidFill>
                <a:latin typeface="微软雅黑" pitchFamily="34" charset="-122"/>
                <a:ea typeface="微软雅黑" pitchFamily="34" charset="-122"/>
              </a:rPr>
              <a:t>单击编辑标题</a:t>
            </a:r>
          </a:p>
        </p:txBody>
      </p:sp>
      <p:sp>
        <p:nvSpPr>
          <p:cNvPr id="12" name="TextBox 27"/>
          <p:cNvSpPr txBox="1"/>
          <p:nvPr/>
        </p:nvSpPr>
        <p:spPr>
          <a:xfrm>
            <a:off x="5657698" y="3943353"/>
            <a:ext cx="1980029" cy="430887"/>
          </a:xfrm>
          <a:prstGeom prst="rect">
            <a:avLst/>
          </a:prstGeom>
          <a:noFill/>
        </p:spPr>
        <p:txBody>
          <a:bodyPr wrap="none"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a:t>
            </a: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的</a:t>
            </a:r>
            <a:endParaRPr lang="en-US" altLang="zh-CN"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a:p>
            <a:pPr defTabSz="912613">
              <a:spcBef>
                <a:spcPct val="20000"/>
              </a:spcBef>
              <a:defRPr/>
            </a:pP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需要</a:t>
            </a: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TextBox 28"/>
          <p:cNvSpPr txBox="1"/>
          <p:nvPr/>
        </p:nvSpPr>
        <p:spPr>
          <a:xfrm>
            <a:off x="2317394" y="1676103"/>
            <a:ext cx="1261884" cy="307777"/>
          </a:xfrm>
          <a:prstGeom prst="rect">
            <a:avLst/>
          </a:prstGeom>
          <a:noFill/>
        </p:spPr>
        <p:txBody>
          <a:bodyPr wrap="none" rtlCol="0">
            <a:spAutoFit/>
          </a:bodyPr>
          <a:lstStyle/>
          <a:p>
            <a:r>
              <a:rPr lang="zh-CN" altLang="en-US" dirty="0">
                <a:solidFill>
                  <a:schemeClr val="accent1"/>
                </a:solidFill>
                <a:latin typeface="微软雅黑" pitchFamily="34" charset="-122"/>
                <a:ea typeface="微软雅黑" pitchFamily="34" charset="-122"/>
              </a:rPr>
              <a:t>单击编辑标题</a:t>
            </a:r>
          </a:p>
        </p:txBody>
      </p:sp>
      <p:sp>
        <p:nvSpPr>
          <p:cNvPr id="14" name="TextBox 29"/>
          <p:cNvSpPr txBox="1"/>
          <p:nvPr/>
        </p:nvSpPr>
        <p:spPr>
          <a:xfrm>
            <a:off x="1424457" y="1949227"/>
            <a:ext cx="1980029" cy="430887"/>
          </a:xfrm>
          <a:prstGeom prst="rect">
            <a:avLst/>
          </a:prstGeom>
          <a:noFill/>
        </p:spPr>
        <p:txBody>
          <a:bodyPr wrap="none"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a:t>
            </a: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的</a:t>
            </a:r>
            <a:endParaRPr lang="en-US" altLang="zh-CN"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a:p>
            <a:pPr defTabSz="912613">
              <a:spcBef>
                <a:spcPct val="20000"/>
              </a:spcBef>
              <a:defRPr/>
            </a:pP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需要</a:t>
            </a: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Rectangle 30"/>
          <p:cNvSpPr/>
          <p:nvPr/>
        </p:nvSpPr>
        <p:spPr>
          <a:xfrm>
            <a:off x="3061851" y="1226392"/>
            <a:ext cx="323646" cy="415498"/>
          </a:xfrm>
          <a:prstGeom prst="rect">
            <a:avLst/>
          </a:prstGeom>
        </p:spPr>
        <p:txBody>
          <a:bodyPr wrap="square">
            <a:spAutoFit/>
          </a:bodyPr>
          <a:lstStyle/>
          <a:p>
            <a:r>
              <a:rPr lang="en-US" sz="2100">
                <a:solidFill>
                  <a:schemeClr val="tx2"/>
                </a:solidFill>
                <a:latin typeface="微软雅黑" panose="020B0503020204020204" pitchFamily="34" charset="-122"/>
                <a:ea typeface="微软雅黑" panose="020B0503020204020204" pitchFamily="34" charset="-122"/>
              </a:rPr>
              <a:t></a:t>
            </a:r>
          </a:p>
        </p:txBody>
      </p:sp>
      <p:sp>
        <p:nvSpPr>
          <p:cNvPr id="16" name="TextBox 31"/>
          <p:cNvSpPr txBox="1"/>
          <p:nvPr/>
        </p:nvSpPr>
        <p:spPr>
          <a:xfrm>
            <a:off x="2218585" y="3668224"/>
            <a:ext cx="1261884" cy="307777"/>
          </a:xfrm>
          <a:prstGeom prst="rect">
            <a:avLst/>
          </a:prstGeom>
          <a:noFill/>
        </p:spPr>
        <p:txBody>
          <a:bodyPr wrap="none" rtlCol="0">
            <a:spAutoFit/>
          </a:bodyPr>
          <a:lstStyle/>
          <a:p>
            <a:r>
              <a:rPr lang="zh-CN" altLang="en-US" dirty="0">
                <a:solidFill>
                  <a:schemeClr val="accent2"/>
                </a:solidFill>
                <a:latin typeface="微软雅黑" pitchFamily="34" charset="-122"/>
                <a:ea typeface="微软雅黑" pitchFamily="34" charset="-122"/>
              </a:rPr>
              <a:t>单击编辑标题</a:t>
            </a:r>
          </a:p>
        </p:txBody>
      </p:sp>
      <p:sp>
        <p:nvSpPr>
          <p:cNvPr id="17" name="TextBox 32"/>
          <p:cNvSpPr txBox="1"/>
          <p:nvPr/>
        </p:nvSpPr>
        <p:spPr>
          <a:xfrm>
            <a:off x="1325648" y="3941349"/>
            <a:ext cx="1980029" cy="430887"/>
          </a:xfrm>
          <a:prstGeom prst="rect">
            <a:avLst/>
          </a:prstGeom>
          <a:noFill/>
        </p:spPr>
        <p:txBody>
          <a:bodyPr wrap="none"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a:t>
            </a: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的</a:t>
            </a:r>
            <a:endParaRPr lang="en-US" altLang="zh-CN"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a:p>
            <a:pPr defTabSz="912613">
              <a:spcBef>
                <a:spcPct val="20000"/>
              </a:spcBef>
              <a:defRPr/>
            </a:pP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需要</a:t>
            </a: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Rectangle 33"/>
          <p:cNvSpPr/>
          <p:nvPr/>
        </p:nvSpPr>
        <p:spPr>
          <a:xfrm>
            <a:off x="2963042" y="3218514"/>
            <a:ext cx="323646" cy="415498"/>
          </a:xfrm>
          <a:prstGeom prst="rect">
            <a:avLst/>
          </a:prstGeom>
        </p:spPr>
        <p:txBody>
          <a:bodyPr wrap="square">
            <a:spAutoFit/>
          </a:bodyPr>
          <a:lstStyle/>
          <a:p>
            <a:r>
              <a:rPr lang="en-US" sz="2100">
                <a:solidFill>
                  <a:schemeClr val="tx2"/>
                </a:solidFill>
                <a:latin typeface="微软雅黑" panose="020B0503020204020204" pitchFamily="34" charset="-122"/>
                <a:ea typeface="微软雅黑" panose="020B0503020204020204" pitchFamily="34" charset="-122"/>
              </a:rPr>
              <a:t></a:t>
            </a:r>
          </a:p>
        </p:txBody>
      </p:sp>
      <p:sp>
        <p:nvSpPr>
          <p:cNvPr id="19" name="Oval 34"/>
          <p:cNvSpPr/>
          <p:nvPr/>
        </p:nvSpPr>
        <p:spPr>
          <a:xfrm>
            <a:off x="5339767" y="2039710"/>
            <a:ext cx="366824" cy="366824"/>
          </a:xfrm>
          <a:prstGeom prst="ellipse">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a:solidFill>
                  <a:schemeClr val="tx2"/>
                </a:solidFill>
                <a:latin typeface="微软雅黑" panose="020B0503020204020204" pitchFamily="34" charset="-122"/>
                <a:ea typeface="微软雅黑" panose="020B0503020204020204" pitchFamily="34" charset="-122"/>
                <a:cs typeface="Open Sans" panose="020B0606030504020204" pitchFamily="34" charset="0"/>
              </a:rPr>
              <a:t>3</a:t>
            </a:r>
          </a:p>
        </p:txBody>
      </p:sp>
      <p:sp>
        <p:nvSpPr>
          <p:cNvPr id="20" name="Rectangle 37"/>
          <p:cNvSpPr/>
          <p:nvPr/>
        </p:nvSpPr>
        <p:spPr>
          <a:xfrm>
            <a:off x="5926239" y="1538308"/>
            <a:ext cx="453970" cy="415498"/>
          </a:xfrm>
          <a:prstGeom prst="rect">
            <a:avLst/>
          </a:prstGeom>
        </p:spPr>
        <p:txBody>
          <a:bodyPr wrap="none">
            <a:spAutoFit/>
          </a:bodyPr>
          <a:lstStyle/>
          <a:p>
            <a:r>
              <a:rPr lang="en-US" sz="2100">
                <a:solidFill>
                  <a:schemeClr val="tx2"/>
                </a:solidFill>
                <a:latin typeface="微软雅黑" panose="020B0503020204020204" pitchFamily="34" charset="-122"/>
                <a:ea typeface="微软雅黑" panose="020B0503020204020204" pitchFamily="34" charset="-122"/>
              </a:rPr>
              <a:t></a:t>
            </a:r>
          </a:p>
        </p:txBody>
      </p:sp>
      <p:sp>
        <p:nvSpPr>
          <p:cNvPr id="21" name="TextBox 38"/>
          <p:cNvSpPr txBox="1"/>
          <p:nvPr/>
        </p:nvSpPr>
        <p:spPr>
          <a:xfrm>
            <a:off x="5928828" y="1984555"/>
            <a:ext cx="1261884" cy="307777"/>
          </a:xfrm>
          <a:prstGeom prst="rect">
            <a:avLst/>
          </a:prstGeom>
          <a:noFill/>
        </p:spPr>
        <p:txBody>
          <a:bodyPr wrap="none" rtlCol="0">
            <a:spAutoFit/>
          </a:bodyPr>
          <a:lstStyle/>
          <a:p>
            <a:r>
              <a:rPr lang="zh-CN" altLang="en-US" dirty="0">
                <a:solidFill>
                  <a:schemeClr val="accent6"/>
                </a:solidFill>
                <a:latin typeface="微软雅黑" pitchFamily="34" charset="-122"/>
                <a:ea typeface="微软雅黑" pitchFamily="34" charset="-122"/>
              </a:rPr>
              <a:t>单击编辑标题</a:t>
            </a:r>
          </a:p>
        </p:txBody>
      </p:sp>
      <p:sp>
        <p:nvSpPr>
          <p:cNvPr id="22" name="TextBox 39"/>
          <p:cNvSpPr txBox="1"/>
          <p:nvPr/>
        </p:nvSpPr>
        <p:spPr>
          <a:xfrm>
            <a:off x="5928828" y="2257680"/>
            <a:ext cx="1980029" cy="430887"/>
          </a:xfrm>
          <a:prstGeom prst="rect">
            <a:avLst/>
          </a:prstGeom>
          <a:noFill/>
        </p:spPr>
        <p:txBody>
          <a:bodyPr wrap="none" rtlCol="0">
            <a:spAutoFit/>
          </a:bodyPr>
          <a:lstStyle/>
          <a:p>
            <a:pPr defTabSz="912613">
              <a:spcBef>
                <a:spcPct val="20000"/>
              </a:spcBef>
              <a:defRPr/>
            </a:pP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a:t>
            </a: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的</a:t>
            </a:r>
            <a:endParaRPr lang="en-US" altLang="zh-CN"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a:p>
            <a:pPr defTabSz="912613">
              <a:spcBef>
                <a:spcPct val="20000"/>
              </a:spcBef>
              <a:defRPr/>
            </a:pPr>
            <a:r>
              <a:rPr lang="zh-CN" altLang="en-US" sz="10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需要</a:t>
            </a:r>
            <a:r>
              <a:rPr lang="zh-CN" altLang="en-US"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自由拉伸文本框大小</a:t>
            </a:r>
            <a:endParaRPr lang="en-US" altLang="zh-CN" sz="10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TextBox 45"/>
          <p:cNvSpPr txBox="1"/>
          <p:nvPr/>
        </p:nvSpPr>
        <p:spPr>
          <a:xfrm>
            <a:off x="4230789" y="2759740"/>
            <a:ext cx="716863" cy="403957"/>
          </a:xfrm>
          <a:prstGeom prst="rect">
            <a:avLst/>
          </a:prstGeom>
          <a:noFill/>
        </p:spPr>
        <p:txBody>
          <a:bodyPr wrap="none" rtlCol="0">
            <a:spAutoFit/>
          </a:bodyPr>
          <a:lstStyle/>
          <a:p>
            <a:pPr algn="ctr"/>
            <a:r>
              <a:rPr lang="en-US" sz="675" b="1">
                <a:solidFill>
                  <a:schemeClr val="tx2"/>
                </a:solidFill>
                <a:latin typeface="微软雅黑" panose="020B0503020204020204" pitchFamily="34" charset="-122"/>
                <a:ea typeface="微软雅黑" panose="020B0503020204020204" pitchFamily="34" charset="-122"/>
                <a:cs typeface="Open Sans" panose="020B0606030504020204" pitchFamily="34" charset="0"/>
              </a:rPr>
              <a:t>Design  </a:t>
            </a:r>
          </a:p>
          <a:p>
            <a:pPr algn="ctr"/>
            <a:r>
              <a:rPr lang="en-US" sz="675" b="1">
                <a:solidFill>
                  <a:schemeClr val="tx2"/>
                </a:solidFill>
                <a:latin typeface="微软雅黑" panose="020B0503020204020204" pitchFamily="34" charset="-122"/>
                <a:ea typeface="微软雅黑" panose="020B0503020204020204" pitchFamily="34" charset="-122"/>
                <a:cs typeface="Open Sans" panose="020B0606030504020204" pitchFamily="34" charset="0"/>
              </a:rPr>
              <a:t>Professional</a:t>
            </a:r>
          </a:p>
          <a:p>
            <a:pPr algn="ctr"/>
            <a:r>
              <a:rPr lang="en-US" sz="675">
                <a:solidFill>
                  <a:schemeClr val="tx2"/>
                </a:solidFill>
                <a:latin typeface="微软雅黑" panose="020B0503020204020204" pitchFamily="34" charset="-122"/>
                <a:ea typeface="微软雅黑" panose="020B0503020204020204" pitchFamily="34" charset="-122"/>
                <a:cs typeface="Open Sans" panose="020B0606030504020204" pitchFamily="34" charset="0"/>
              </a:rPr>
              <a:t>Conveniently</a:t>
            </a:r>
          </a:p>
        </p:txBody>
      </p:sp>
      <p:sp>
        <p:nvSpPr>
          <p:cNvPr id="24" name="Oval 46"/>
          <p:cNvSpPr/>
          <p:nvPr/>
        </p:nvSpPr>
        <p:spPr>
          <a:xfrm>
            <a:off x="4428228" y="2283399"/>
            <a:ext cx="309520" cy="309520"/>
          </a:xfrm>
          <a:prstGeom prst="ellipse">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a:solidFill>
                  <a:schemeClr val="tx2"/>
                </a:solidFill>
                <a:latin typeface="微软雅黑" panose="020B0503020204020204" pitchFamily="34" charset="-122"/>
                <a:ea typeface="微软雅黑" panose="020B0503020204020204" pitchFamily="34" charset="-122"/>
              </a:rPr>
              <a:t></a:t>
            </a:r>
            <a:endParaRPr lang="en-US" sz="1013" b="1">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1227739213"/>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par>
                          <p:cTn id="41" fill="hold">
                            <p:stCondLst>
                              <p:cond delay="3000"/>
                            </p:stCondLst>
                            <p:childTnLst>
                              <p:par>
                                <p:cTn id="42" presetID="22" presetClass="entr" presetSubtype="2" fill="hold" grpId="0" nodeType="afterEffect">
                                  <p:stCondLst>
                                    <p:cond delay="0"/>
                                  </p:stCondLst>
                                  <p:childTnLst>
                                    <p:set>
                                      <p:cBhvr>
                                        <p:cTn id="43" dur="1" fill="hold">
                                          <p:stCondLst>
                                            <p:cond delay="0"/>
                                          </p:stCondLst>
                                        </p:cTn>
                                        <p:tgtEl>
                                          <p:spTgt spid="15">
                                            <p:txEl>
                                              <p:pRg st="0" end="0"/>
                                            </p:txEl>
                                          </p:spTgt>
                                        </p:tgtEl>
                                        <p:attrNameLst>
                                          <p:attrName>style.visibility</p:attrName>
                                        </p:attrNameLst>
                                      </p:cBhvr>
                                      <p:to>
                                        <p:strVal val="visible"/>
                                      </p:to>
                                    </p:set>
                                    <p:animEffect transition="in" filter="wipe(right)">
                                      <p:cBhvr>
                                        <p:cTn id="44" dur="500"/>
                                        <p:tgtEl>
                                          <p:spTgt spid="15">
                                            <p:txEl>
                                              <p:pRg st="0" end="0"/>
                                            </p:txEl>
                                          </p:spTgt>
                                        </p:tgtEl>
                                      </p:cBhvr>
                                    </p:animEffect>
                                  </p:childTnLst>
                                </p:cTn>
                              </p:par>
                            </p:childTnLst>
                          </p:cTn>
                        </p:par>
                        <p:par>
                          <p:cTn id="45" fill="hold">
                            <p:stCondLst>
                              <p:cond delay="3500"/>
                            </p:stCondLst>
                            <p:childTnLst>
                              <p:par>
                                <p:cTn id="46" presetID="22" presetClass="entr" presetSubtype="2" fill="hold" grpId="0" nodeType="afterEffect">
                                  <p:stCondLst>
                                    <p:cond delay="0"/>
                                  </p:stCondLst>
                                  <p:childTnLst>
                                    <p:set>
                                      <p:cBhvr>
                                        <p:cTn id="47" dur="1" fill="hold">
                                          <p:stCondLst>
                                            <p:cond delay="0"/>
                                          </p:stCondLst>
                                        </p:cTn>
                                        <p:tgtEl>
                                          <p:spTgt spid="13">
                                            <p:txEl>
                                              <p:pRg st="0" end="0"/>
                                            </p:txEl>
                                          </p:spTgt>
                                        </p:tgtEl>
                                        <p:attrNameLst>
                                          <p:attrName>style.visibility</p:attrName>
                                        </p:attrNameLst>
                                      </p:cBhvr>
                                      <p:to>
                                        <p:strVal val="visible"/>
                                      </p:to>
                                    </p:set>
                                    <p:animEffect transition="in" filter="wipe(right)">
                                      <p:cBhvr>
                                        <p:cTn id="48" dur="500"/>
                                        <p:tgtEl>
                                          <p:spTgt spid="13">
                                            <p:txEl>
                                              <p:pRg st="0" end="0"/>
                                            </p:txEl>
                                          </p:spTgt>
                                        </p:tgtEl>
                                      </p:cBhvr>
                                    </p:animEffect>
                                  </p:childTnLst>
                                </p:cTn>
                              </p:par>
                            </p:childTnLst>
                          </p:cTn>
                        </p:par>
                        <p:par>
                          <p:cTn id="49" fill="hold">
                            <p:stCondLst>
                              <p:cond delay="4000"/>
                            </p:stCondLst>
                            <p:childTnLst>
                              <p:par>
                                <p:cTn id="50" presetID="22" presetClass="entr" presetSubtype="2" fill="hold" grpId="0" nodeType="afterEffect">
                                  <p:stCondLst>
                                    <p:cond delay="0"/>
                                  </p:stCondLst>
                                  <p:childTnLst>
                                    <p:set>
                                      <p:cBhvr>
                                        <p:cTn id="51" dur="1" fill="hold">
                                          <p:stCondLst>
                                            <p:cond delay="0"/>
                                          </p:stCondLst>
                                        </p:cTn>
                                        <p:tgtEl>
                                          <p:spTgt spid="14">
                                            <p:txEl>
                                              <p:pRg st="0" end="0"/>
                                            </p:txEl>
                                          </p:spTgt>
                                        </p:tgtEl>
                                        <p:attrNameLst>
                                          <p:attrName>style.visibility</p:attrName>
                                        </p:attrNameLst>
                                      </p:cBhvr>
                                      <p:to>
                                        <p:strVal val="visible"/>
                                      </p:to>
                                    </p:set>
                                    <p:animEffect transition="in" filter="wipe(right)">
                                      <p:cBhvr>
                                        <p:cTn id="52" dur="500"/>
                                        <p:tgtEl>
                                          <p:spTgt spid="14">
                                            <p:txEl>
                                              <p:pRg st="0" end="0"/>
                                            </p:txEl>
                                          </p:spTgt>
                                        </p:tgtEl>
                                      </p:cBhvr>
                                    </p:animEffect>
                                  </p:childTnLst>
                                </p:cTn>
                              </p:par>
                            </p:childTnLst>
                          </p:cTn>
                        </p:par>
                        <p:par>
                          <p:cTn id="53" fill="hold">
                            <p:stCondLst>
                              <p:cond delay="4500"/>
                            </p:stCondLst>
                            <p:childTnLst>
                              <p:par>
                                <p:cTn id="54" presetID="22" presetClass="entr" presetSubtype="2" fill="hold" grpId="0" nodeType="afterEffect">
                                  <p:stCondLst>
                                    <p:cond delay="0"/>
                                  </p:stCondLst>
                                  <p:childTnLst>
                                    <p:set>
                                      <p:cBhvr>
                                        <p:cTn id="55" dur="1" fill="hold">
                                          <p:stCondLst>
                                            <p:cond delay="0"/>
                                          </p:stCondLst>
                                        </p:cTn>
                                        <p:tgtEl>
                                          <p:spTgt spid="14">
                                            <p:txEl>
                                              <p:pRg st="1" end="1"/>
                                            </p:txEl>
                                          </p:spTgt>
                                        </p:tgtEl>
                                        <p:attrNameLst>
                                          <p:attrName>style.visibility</p:attrName>
                                        </p:attrNameLst>
                                      </p:cBhvr>
                                      <p:to>
                                        <p:strVal val="visible"/>
                                      </p:to>
                                    </p:set>
                                    <p:animEffect transition="in" filter="wipe(right)">
                                      <p:cBhvr>
                                        <p:cTn id="56" dur="500"/>
                                        <p:tgtEl>
                                          <p:spTgt spid="14">
                                            <p:txEl>
                                              <p:pRg st="1" end="1"/>
                                            </p:txEl>
                                          </p:spTgt>
                                        </p:tgtEl>
                                      </p:cBhvr>
                                    </p:animEffect>
                                  </p:childTnLst>
                                </p:cTn>
                              </p:par>
                            </p:childTnLst>
                          </p:cTn>
                        </p:par>
                        <p:par>
                          <p:cTn id="57" fill="hold">
                            <p:stCondLst>
                              <p:cond delay="5000"/>
                            </p:stCondLst>
                            <p:childTnLst>
                              <p:par>
                                <p:cTn id="58" presetID="22" presetClass="entr" presetSubtype="2" fill="hold" grpId="0" nodeType="afterEffect">
                                  <p:stCondLst>
                                    <p:cond delay="0"/>
                                  </p:stCondLst>
                                  <p:childTnLst>
                                    <p:set>
                                      <p:cBhvr>
                                        <p:cTn id="59" dur="1" fill="hold">
                                          <p:stCondLst>
                                            <p:cond delay="0"/>
                                          </p:stCondLst>
                                        </p:cTn>
                                        <p:tgtEl>
                                          <p:spTgt spid="18">
                                            <p:txEl>
                                              <p:pRg st="0" end="0"/>
                                            </p:txEl>
                                          </p:spTgt>
                                        </p:tgtEl>
                                        <p:attrNameLst>
                                          <p:attrName>style.visibility</p:attrName>
                                        </p:attrNameLst>
                                      </p:cBhvr>
                                      <p:to>
                                        <p:strVal val="visible"/>
                                      </p:to>
                                    </p:set>
                                    <p:animEffect transition="in" filter="wipe(right)">
                                      <p:cBhvr>
                                        <p:cTn id="60" dur="500"/>
                                        <p:tgtEl>
                                          <p:spTgt spid="18">
                                            <p:txEl>
                                              <p:pRg st="0" end="0"/>
                                            </p:txEl>
                                          </p:spTgt>
                                        </p:tgtEl>
                                      </p:cBhvr>
                                    </p:animEffect>
                                  </p:childTnLst>
                                </p:cTn>
                              </p:par>
                            </p:childTnLst>
                          </p:cTn>
                        </p:par>
                        <p:par>
                          <p:cTn id="61" fill="hold">
                            <p:stCondLst>
                              <p:cond delay="5500"/>
                            </p:stCondLst>
                            <p:childTnLst>
                              <p:par>
                                <p:cTn id="62" presetID="22" presetClass="entr" presetSubtype="2" fill="hold" grpId="0" nodeType="afterEffect">
                                  <p:stCondLst>
                                    <p:cond delay="0"/>
                                  </p:stCondLst>
                                  <p:childTnLst>
                                    <p:set>
                                      <p:cBhvr>
                                        <p:cTn id="63" dur="1" fill="hold">
                                          <p:stCondLst>
                                            <p:cond delay="0"/>
                                          </p:stCondLst>
                                        </p:cTn>
                                        <p:tgtEl>
                                          <p:spTgt spid="16">
                                            <p:txEl>
                                              <p:pRg st="0" end="0"/>
                                            </p:txEl>
                                          </p:spTgt>
                                        </p:tgtEl>
                                        <p:attrNameLst>
                                          <p:attrName>style.visibility</p:attrName>
                                        </p:attrNameLst>
                                      </p:cBhvr>
                                      <p:to>
                                        <p:strVal val="visible"/>
                                      </p:to>
                                    </p:set>
                                    <p:animEffect transition="in" filter="wipe(right)">
                                      <p:cBhvr>
                                        <p:cTn id="64" dur="500"/>
                                        <p:tgtEl>
                                          <p:spTgt spid="16">
                                            <p:txEl>
                                              <p:pRg st="0" end="0"/>
                                            </p:txEl>
                                          </p:spTgt>
                                        </p:tgtEl>
                                      </p:cBhvr>
                                    </p:animEffect>
                                  </p:childTnLst>
                                </p:cTn>
                              </p:par>
                            </p:childTnLst>
                          </p:cTn>
                        </p:par>
                        <p:par>
                          <p:cTn id="65" fill="hold">
                            <p:stCondLst>
                              <p:cond delay="6000"/>
                            </p:stCondLst>
                            <p:childTnLst>
                              <p:par>
                                <p:cTn id="66" presetID="22" presetClass="entr" presetSubtype="2" fill="hold" grpId="0" nodeType="afterEffect">
                                  <p:stCondLst>
                                    <p:cond delay="0"/>
                                  </p:stCondLst>
                                  <p:childTnLst>
                                    <p:set>
                                      <p:cBhvr>
                                        <p:cTn id="67" dur="1" fill="hold">
                                          <p:stCondLst>
                                            <p:cond delay="0"/>
                                          </p:stCondLst>
                                        </p:cTn>
                                        <p:tgtEl>
                                          <p:spTgt spid="17">
                                            <p:txEl>
                                              <p:pRg st="0" end="0"/>
                                            </p:txEl>
                                          </p:spTgt>
                                        </p:tgtEl>
                                        <p:attrNameLst>
                                          <p:attrName>style.visibility</p:attrName>
                                        </p:attrNameLst>
                                      </p:cBhvr>
                                      <p:to>
                                        <p:strVal val="visible"/>
                                      </p:to>
                                    </p:set>
                                    <p:animEffect transition="in" filter="wipe(right)">
                                      <p:cBhvr>
                                        <p:cTn id="68" dur="500"/>
                                        <p:tgtEl>
                                          <p:spTgt spid="17">
                                            <p:txEl>
                                              <p:pRg st="0" end="0"/>
                                            </p:txEl>
                                          </p:spTgt>
                                        </p:tgtEl>
                                      </p:cBhvr>
                                    </p:animEffect>
                                  </p:childTnLst>
                                </p:cTn>
                              </p:par>
                            </p:childTnLst>
                          </p:cTn>
                        </p:par>
                        <p:par>
                          <p:cTn id="69" fill="hold">
                            <p:stCondLst>
                              <p:cond delay="6500"/>
                            </p:stCondLst>
                            <p:childTnLst>
                              <p:par>
                                <p:cTn id="70" presetID="22" presetClass="entr" presetSubtype="2" fill="hold" grpId="0" nodeType="afterEffect">
                                  <p:stCondLst>
                                    <p:cond delay="0"/>
                                  </p:stCondLst>
                                  <p:childTnLst>
                                    <p:set>
                                      <p:cBhvr>
                                        <p:cTn id="71" dur="1" fill="hold">
                                          <p:stCondLst>
                                            <p:cond delay="0"/>
                                          </p:stCondLst>
                                        </p:cTn>
                                        <p:tgtEl>
                                          <p:spTgt spid="17">
                                            <p:txEl>
                                              <p:pRg st="1" end="1"/>
                                            </p:txEl>
                                          </p:spTgt>
                                        </p:tgtEl>
                                        <p:attrNameLst>
                                          <p:attrName>style.visibility</p:attrName>
                                        </p:attrNameLst>
                                      </p:cBhvr>
                                      <p:to>
                                        <p:strVal val="visible"/>
                                      </p:to>
                                    </p:set>
                                    <p:animEffect transition="in" filter="wipe(right)">
                                      <p:cBhvr>
                                        <p:cTn id="72" dur="500"/>
                                        <p:tgtEl>
                                          <p:spTgt spid="17">
                                            <p:txEl>
                                              <p:pRg st="1" end="1"/>
                                            </p:txEl>
                                          </p:spTgt>
                                        </p:tgtEl>
                                      </p:cBhvr>
                                    </p:animEffect>
                                  </p:childTnLst>
                                </p:cTn>
                              </p:par>
                            </p:childTnLst>
                          </p:cTn>
                        </p:par>
                        <p:par>
                          <p:cTn id="73" fill="hold">
                            <p:stCondLst>
                              <p:cond delay="7000"/>
                            </p:stCondLst>
                            <p:childTnLst>
                              <p:par>
                                <p:cTn id="74" presetID="22" presetClass="entr" presetSubtype="8" fill="hold" grpId="0" nodeType="afterEffect">
                                  <p:stCondLst>
                                    <p:cond delay="0"/>
                                  </p:stCondLst>
                                  <p:childTnLst>
                                    <p:set>
                                      <p:cBhvr>
                                        <p:cTn id="75" dur="1" fill="hold">
                                          <p:stCondLst>
                                            <p:cond delay="0"/>
                                          </p:stCondLst>
                                        </p:cTn>
                                        <p:tgtEl>
                                          <p:spTgt spid="20">
                                            <p:txEl>
                                              <p:pRg st="0" end="0"/>
                                            </p:txEl>
                                          </p:spTgt>
                                        </p:tgtEl>
                                        <p:attrNameLst>
                                          <p:attrName>style.visibility</p:attrName>
                                        </p:attrNameLst>
                                      </p:cBhvr>
                                      <p:to>
                                        <p:strVal val="visible"/>
                                      </p:to>
                                    </p:set>
                                    <p:animEffect transition="in" filter="wipe(left)">
                                      <p:cBhvr>
                                        <p:cTn id="76" dur="500"/>
                                        <p:tgtEl>
                                          <p:spTgt spid="20">
                                            <p:txEl>
                                              <p:pRg st="0" end="0"/>
                                            </p:txEl>
                                          </p:spTgt>
                                        </p:tgtEl>
                                      </p:cBhvr>
                                    </p:animEffect>
                                  </p:childTnLst>
                                </p:cTn>
                              </p:par>
                            </p:childTnLst>
                          </p:cTn>
                        </p:par>
                        <p:par>
                          <p:cTn id="77" fill="hold">
                            <p:stCondLst>
                              <p:cond delay="7500"/>
                            </p:stCondLst>
                            <p:childTnLst>
                              <p:par>
                                <p:cTn id="78" presetID="22" presetClass="entr" presetSubtype="8" fill="hold" grpId="0" nodeType="afterEffect">
                                  <p:stCondLst>
                                    <p:cond delay="0"/>
                                  </p:stCondLst>
                                  <p:childTnLst>
                                    <p:set>
                                      <p:cBhvr>
                                        <p:cTn id="79" dur="1" fill="hold">
                                          <p:stCondLst>
                                            <p:cond delay="0"/>
                                          </p:stCondLst>
                                        </p:cTn>
                                        <p:tgtEl>
                                          <p:spTgt spid="21">
                                            <p:txEl>
                                              <p:pRg st="0" end="0"/>
                                            </p:txEl>
                                          </p:spTgt>
                                        </p:tgtEl>
                                        <p:attrNameLst>
                                          <p:attrName>style.visibility</p:attrName>
                                        </p:attrNameLst>
                                      </p:cBhvr>
                                      <p:to>
                                        <p:strVal val="visible"/>
                                      </p:to>
                                    </p:set>
                                    <p:animEffect transition="in" filter="wipe(left)">
                                      <p:cBhvr>
                                        <p:cTn id="80" dur="500"/>
                                        <p:tgtEl>
                                          <p:spTgt spid="21">
                                            <p:txEl>
                                              <p:pRg st="0" end="0"/>
                                            </p:txEl>
                                          </p:spTgt>
                                        </p:tgtEl>
                                      </p:cBhvr>
                                    </p:animEffect>
                                  </p:childTnLst>
                                </p:cTn>
                              </p:par>
                            </p:childTnLst>
                          </p:cTn>
                        </p:par>
                        <p:par>
                          <p:cTn id="81" fill="hold">
                            <p:stCondLst>
                              <p:cond delay="8000"/>
                            </p:stCondLst>
                            <p:childTnLst>
                              <p:par>
                                <p:cTn id="82" presetID="22" presetClass="entr" presetSubtype="8" fill="hold" grpId="0" nodeType="afterEffect">
                                  <p:stCondLst>
                                    <p:cond delay="0"/>
                                  </p:stCondLst>
                                  <p:childTnLst>
                                    <p:set>
                                      <p:cBhvr>
                                        <p:cTn id="83" dur="1" fill="hold">
                                          <p:stCondLst>
                                            <p:cond delay="0"/>
                                          </p:stCondLst>
                                        </p:cTn>
                                        <p:tgtEl>
                                          <p:spTgt spid="22">
                                            <p:txEl>
                                              <p:pRg st="0" end="0"/>
                                            </p:txEl>
                                          </p:spTgt>
                                        </p:tgtEl>
                                        <p:attrNameLst>
                                          <p:attrName>style.visibility</p:attrName>
                                        </p:attrNameLst>
                                      </p:cBhvr>
                                      <p:to>
                                        <p:strVal val="visible"/>
                                      </p:to>
                                    </p:set>
                                    <p:animEffect transition="in" filter="wipe(left)">
                                      <p:cBhvr>
                                        <p:cTn id="84" dur="500"/>
                                        <p:tgtEl>
                                          <p:spTgt spid="22">
                                            <p:txEl>
                                              <p:pRg st="0" end="0"/>
                                            </p:txEl>
                                          </p:spTgt>
                                        </p:tgtEl>
                                      </p:cBhvr>
                                    </p:animEffect>
                                  </p:childTnLst>
                                </p:cTn>
                              </p:par>
                            </p:childTnLst>
                          </p:cTn>
                        </p:par>
                        <p:par>
                          <p:cTn id="85" fill="hold">
                            <p:stCondLst>
                              <p:cond delay="8500"/>
                            </p:stCondLst>
                            <p:childTnLst>
                              <p:par>
                                <p:cTn id="86" presetID="22" presetClass="entr" presetSubtype="8" fill="hold" grpId="0" nodeType="afterEffect">
                                  <p:stCondLst>
                                    <p:cond delay="0"/>
                                  </p:stCondLst>
                                  <p:childTnLst>
                                    <p:set>
                                      <p:cBhvr>
                                        <p:cTn id="87" dur="1" fill="hold">
                                          <p:stCondLst>
                                            <p:cond delay="0"/>
                                          </p:stCondLst>
                                        </p:cTn>
                                        <p:tgtEl>
                                          <p:spTgt spid="22">
                                            <p:txEl>
                                              <p:pRg st="1" end="1"/>
                                            </p:txEl>
                                          </p:spTgt>
                                        </p:tgtEl>
                                        <p:attrNameLst>
                                          <p:attrName>style.visibility</p:attrName>
                                        </p:attrNameLst>
                                      </p:cBhvr>
                                      <p:to>
                                        <p:strVal val="visible"/>
                                      </p:to>
                                    </p:set>
                                    <p:animEffect transition="in" filter="wipe(left)">
                                      <p:cBhvr>
                                        <p:cTn id="88" dur="500"/>
                                        <p:tgtEl>
                                          <p:spTgt spid="22">
                                            <p:txEl>
                                              <p:pRg st="1" end="1"/>
                                            </p:txEl>
                                          </p:spTgt>
                                        </p:tgtEl>
                                      </p:cBhvr>
                                    </p:animEffect>
                                  </p:childTnLst>
                                </p:cTn>
                              </p:par>
                            </p:childTnLst>
                          </p:cTn>
                        </p:par>
                        <p:par>
                          <p:cTn id="89" fill="hold">
                            <p:stCondLst>
                              <p:cond delay="9000"/>
                            </p:stCondLst>
                            <p:childTnLst>
                              <p:par>
                                <p:cTn id="90" presetID="22" presetClass="entr" presetSubtype="8" fill="hold" grpId="0" nodeType="afterEffect">
                                  <p:stCondLst>
                                    <p:cond delay="0"/>
                                  </p:stCondLst>
                                  <p:childTnLst>
                                    <p:set>
                                      <p:cBhvr>
                                        <p:cTn id="91" dur="1" fill="hold">
                                          <p:stCondLst>
                                            <p:cond delay="0"/>
                                          </p:stCondLst>
                                        </p:cTn>
                                        <p:tgtEl>
                                          <p:spTgt spid="10">
                                            <p:txEl>
                                              <p:pRg st="0" end="0"/>
                                            </p:txEl>
                                          </p:spTgt>
                                        </p:tgtEl>
                                        <p:attrNameLst>
                                          <p:attrName>style.visibility</p:attrName>
                                        </p:attrNameLst>
                                      </p:cBhvr>
                                      <p:to>
                                        <p:strVal val="visible"/>
                                      </p:to>
                                    </p:set>
                                    <p:animEffect transition="in" filter="wipe(left)">
                                      <p:cBhvr>
                                        <p:cTn id="92" dur="500"/>
                                        <p:tgtEl>
                                          <p:spTgt spid="10">
                                            <p:txEl>
                                              <p:pRg st="0" end="0"/>
                                            </p:txEl>
                                          </p:spTgt>
                                        </p:tgtEl>
                                      </p:cBhvr>
                                    </p:animEffect>
                                  </p:childTnLst>
                                </p:cTn>
                              </p:par>
                            </p:childTnLst>
                          </p:cTn>
                        </p:par>
                        <p:par>
                          <p:cTn id="93" fill="hold">
                            <p:stCondLst>
                              <p:cond delay="9500"/>
                            </p:stCondLst>
                            <p:childTnLst>
                              <p:par>
                                <p:cTn id="94" presetID="22" presetClass="entr" presetSubtype="8" fill="hold" grpId="0" nodeType="afterEffect">
                                  <p:stCondLst>
                                    <p:cond delay="0"/>
                                  </p:stCondLst>
                                  <p:childTnLst>
                                    <p:set>
                                      <p:cBhvr>
                                        <p:cTn id="95" dur="1" fill="hold">
                                          <p:stCondLst>
                                            <p:cond delay="0"/>
                                          </p:stCondLst>
                                        </p:cTn>
                                        <p:tgtEl>
                                          <p:spTgt spid="11">
                                            <p:txEl>
                                              <p:pRg st="0" end="0"/>
                                            </p:txEl>
                                          </p:spTgt>
                                        </p:tgtEl>
                                        <p:attrNameLst>
                                          <p:attrName>style.visibility</p:attrName>
                                        </p:attrNameLst>
                                      </p:cBhvr>
                                      <p:to>
                                        <p:strVal val="visible"/>
                                      </p:to>
                                    </p:set>
                                    <p:animEffect transition="in" filter="wipe(left)">
                                      <p:cBhvr>
                                        <p:cTn id="96" dur="500"/>
                                        <p:tgtEl>
                                          <p:spTgt spid="11">
                                            <p:txEl>
                                              <p:pRg st="0" end="0"/>
                                            </p:txEl>
                                          </p:spTgt>
                                        </p:tgtEl>
                                      </p:cBhvr>
                                    </p:animEffect>
                                  </p:childTnLst>
                                </p:cTn>
                              </p:par>
                            </p:childTnLst>
                          </p:cTn>
                        </p:par>
                        <p:par>
                          <p:cTn id="97" fill="hold">
                            <p:stCondLst>
                              <p:cond delay="10000"/>
                            </p:stCondLst>
                            <p:childTnLst>
                              <p:par>
                                <p:cTn id="98" presetID="22" presetClass="entr" presetSubtype="8" fill="hold" grpId="0" nodeType="afterEffect">
                                  <p:stCondLst>
                                    <p:cond delay="0"/>
                                  </p:stCondLst>
                                  <p:childTnLst>
                                    <p:set>
                                      <p:cBhvr>
                                        <p:cTn id="99" dur="1" fill="hold">
                                          <p:stCondLst>
                                            <p:cond delay="0"/>
                                          </p:stCondLst>
                                        </p:cTn>
                                        <p:tgtEl>
                                          <p:spTgt spid="12">
                                            <p:txEl>
                                              <p:pRg st="0" end="0"/>
                                            </p:txEl>
                                          </p:spTgt>
                                        </p:tgtEl>
                                        <p:attrNameLst>
                                          <p:attrName>style.visibility</p:attrName>
                                        </p:attrNameLst>
                                      </p:cBhvr>
                                      <p:to>
                                        <p:strVal val="visible"/>
                                      </p:to>
                                    </p:set>
                                    <p:animEffect transition="in" filter="wipe(left)">
                                      <p:cBhvr>
                                        <p:cTn id="100" dur="500"/>
                                        <p:tgtEl>
                                          <p:spTgt spid="12">
                                            <p:txEl>
                                              <p:pRg st="0" end="0"/>
                                            </p:txEl>
                                          </p:spTgt>
                                        </p:tgtEl>
                                      </p:cBhvr>
                                    </p:animEffect>
                                  </p:childTnLst>
                                </p:cTn>
                              </p:par>
                            </p:childTnLst>
                          </p:cTn>
                        </p:par>
                        <p:par>
                          <p:cTn id="101" fill="hold">
                            <p:stCondLst>
                              <p:cond delay="10500"/>
                            </p:stCondLst>
                            <p:childTnLst>
                              <p:par>
                                <p:cTn id="102" presetID="22" presetClass="entr" presetSubtype="8" fill="hold" grpId="0" nodeType="afterEffect">
                                  <p:stCondLst>
                                    <p:cond delay="0"/>
                                  </p:stCondLst>
                                  <p:childTnLst>
                                    <p:set>
                                      <p:cBhvr>
                                        <p:cTn id="103" dur="1" fill="hold">
                                          <p:stCondLst>
                                            <p:cond delay="0"/>
                                          </p:stCondLst>
                                        </p:cTn>
                                        <p:tgtEl>
                                          <p:spTgt spid="12">
                                            <p:txEl>
                                              <p:pRg st="1" end="1"/>
                                            </p:txEl>
                                          </p:spTgt>
                                        </p:tgtEl>
                                        <p:attrNameLst>
                                          <p:attrName>style.visibility</p:attrName>
                                        </p:attrNameLst>
                                      </p:cBhvr>
                                      <p:to>
                                        <p:strVal val="visible"/>
                                      </p:to>
                                    </p:set>
                                    <p:animEffect transition="in" filter="wipe(left)">
                                      <p:cBhvr>
                                        <p:cTn id="104" dur="500"/>
                                        <p:tgtEl>
                                          <p:spTgt spid="12">
                                            <p:txEl>
                                              <p:pRg st="1" end="1"/>
                                            </p:txEl>
                                          </p:spTgt>
                                        </p:tgtEl>
                                      </p:cBhvr>
                                    </p:animEffect>
                                  </p:childTnLst>
                                </p:cTn>
                              </p:par>
                            </p:childTnLst>
                          </p:cTn>
                        </p:par>
                        <p:par>
                          <p:cTn id="105" fill="hold">
                            <p:stCondLst>
                              <p:cond delay="11000"/>
                            </p:stCondLst>
                            <p:childTnLst>
                              <p:par>
                                <p:cTn id="106" presetID="53" presetClass="entr" presetSubtype="16" fill="hold" grpId="0" nodeType="afterEffect">
                                  <p:stCondLst>
                                    <p:cond delay="0"/>
                                  </p:stCondLst>
                                  <p:childTnLst>
                                    <p:set>
                                      <p:cBhvr>
                                        <p:cTn id="107" dur="1" fill="hold">
                                          <p:stCondLst>
                                            <p:cond delay="0"/>
                                          </p:stCondLst>
                                        </p:cTn>
                                        <p:tgtEl>
                                          <p:spTgt spid="24"/>
                                        </p:tgtEl>
                                        <p:attrNameLst>
                                          <p:attrName>style.visibility</p:attrName>
                                        </p:attrNameLst>
                                      </p:cBhvr>
                                      <p:to>
                                        <p:strVal val="visible"/>
                                      </p:to>
                                    </p:set>
                                    <p:anim calcmode="lin" valueType="num">
                                      <p:cBhvr>
                                        <p:cTn id="108" dur="500" fill="hold"/>
                                        <p:tgtEl>
                                          <p:spTgt spid="24"/>
                                        </p:tgtEl>
                                        <p:attrNameLst>
                                          <p:attrName>ppt_w</p:attrName>
                                        </p:attrNameLst>
                                      </p:cBhvr>
                                      <p:tavLst>
                                        <p:tav tm="0">
                                          <p:val>
                                            <p:fltVal val="0"/>
                                          </p:val>
                                        </p:tav>
                                        <p:tav tm="100000">
                                          <p:val>
                                            <p:strVal val="#ppt_w"/>
                                          </p:val>
                                        </p:tav>
                                      </p:tavLst>
                                    </p:anim>
                                    <p:anim calcmode="lin" valueType="num">
                                      <p:cBhvr>
                                        <p:cTn id="109" dur="500" fill="hold"/>
                                        <p:tgtEl>
                                          <p:spTgt spid="24"/>
                                        </p:tgtEl>
                                        <p:attrNameLst>
                                          <p:attrName>ppt_h</p:attrName>
                                        </p:attrNameLst>
                                      </p:cBhvr>
                                      <p:tavLst>
                                        <p:tav tm="0">
                                          <p:val>
                                            <p:fltVal val="0"/>
                                          </p:val>
                                        </p:tav>
                                        <p:tav tm="100000">
                                          <p:val>
                                            <p:strVal val="#ppt_h"/>
                                          </p:val>
                                        </p:tav>
                                      </p:tavLst>
                                    </p:anim>
                                    <p:animEffect transition="in" filter="fade">
                                      <p:cBhvr>
                                        <p:cTn id="110" dur="500"/>
                                        <p:tgtEl>
                                          <p:spTgt spid="24"/>
                                        </p:tgtEl>
                                      </p:cBhvr>
                                    </p:animEffect>
                                  </p:childTnLst>
                                </p:cTn>
                              </p:par>
                            </p:childTnLst>
                          </p:cTn>
                        </p:par>
                        <p:par>
                          <p:cTn id="111" fill="hold">
                            <p:stCondLst>
                              <p:cond delay="11500"/>
                            </p:stCondLst>
                            <p:childTnLst>
                              <p:par>
                                <p:cTn id="112" presetID="22" presetClass="entr" presetSubtype="1" fill="hold" grpId="0" nodeType="afterEffect">
                                  <p:stCondLst>
                                    <p:cond delay="0"/>
                                  </p:stCondLst>
                                  <p:childTnLst>
                                    <p:set>
                                      <p:cBhvr>
                                        <p:cTn id="113" dur="1" fill="hold">
                                          <p:stCondLst>
                                            <p:cond delay="0"/>
                                          </p:stCondLst>
                                        </p:cTn>
                                        <p:tgtEl>
                                          <p:spTgt spid="23"/>
                                        </p:tgtEl>
                                        <p:attrNameLst>
                                          <p:attrName>style.visibility</p:attrName>
                                        </p:attrNameLst>
                                      </p:cBhvr>
                                      <p:to>
                                        <p:strVal val="visible"/>
                                      </p:to>
                                    </p:set>
                                    <p:animEffect transition="in" filter="wipe(up)">
                                      <p:cBhvr>
                                        <p:cTn id="1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build="p"/>
      <p:bldP spid="11" grpId="0" build="p"/>
      <p:bldP spid="12" grpId="0" build="p"/>
      <p:bldP spid="13" grpId="0" build="p"/>
      <p:bldP spid="14" grpId="0" build="p"/>
      <p:bldP spid="15" grpId="0" build="p"/>
      <p:bldP spid="16" grpId="0" build="p"/>
      <p:bldP spid="17" grpId="0" build="p"/>
      <p:bldP spid="18" grpId="0" build="p"/>
      <p:bldP spid="19" grpId="0" animBg="1"/>
      <p:bldP spid="20" grpId="0" build="p"/>
      <p:bldP spid="21" grpId="0" build="p"/>
      <p:bldP spid="22" grpId="0" build="p"/>
      <p:bldP spid="23" grpId="0"/>
      <p:bldP spid="2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r="56551"/>
          <a:stretch/>
        </p:blipFill>
        <p:spPr>
          <a:xfrm>
            <a:off x="4061" y="0"/>
            <a:ext cx="3969424" cy="5143500"/>
          </a:xfrm>
          <a:prstGeom prst="rect">
            <a:avLst/>
          </a:prstGeom>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l="47816"/>
          <a:stretch/>
        </p:blipFill>
        <p:spPr>
          <a:xfrm>
            <a:off x="4372495" y="0"/>
            <a:ext cx="4767444" cy="5143500"/>
          </a:xfrm>
          <a:prstGeom prst="rect">
            <a:avLst/>
          </a:prstGeom>
        </p:spPr>
      </p:pic>
      <p:sp>
        <p:nvSpPr>
          <p:cNvPr id="5" name="文本框 4"/>
          <p:cNvSpPr txBox="1"/>
          <p:nvPr/>
        </p:nvSpPr>
        <p:spPr>
          <a:xfrm>
            <a:off x="2880336" y="1250043"/>
            <a:ext cx="1274708" cy="1400383"/>
          </a:xfrm>
          <a:prstGeom prst="rect">
            <a:avLst/>
          </a:prstGeom>
          <a:noFill/>
        </p:spPr>
        <p:txBody>
          <a:bodyPr wrap="none" rtlCol="0">
            <a:spAutoFit/>
          </a:bodyPr>
          <a:lstStyle/>
          <a:p>
            <a:r>
              <a:rPr lang="zh-CN" altLang="en-US" sz="8500" dirty="0">
                <a:solidFill>
                  <a:srgbClr val="040000"/>
                </a:solidFill>
                <a:latin typeface="方正字迹-吕建德字体" panose="02010600010101010101" pitchFamily="2" charset="-122"/>
                <a:ea typeface="方正字迹-吕建德字体" panose="02010600010101010101" pitchFamily="2" charset="-122"/>
              </a:rPr>
              <a:t>谢</a:t>
            </a:r>
          </a:p>
        </p:txBody>
      </p:sp>
      <p:sp>
        <p:nvSpPr>
          <p:cNvPr id="6" name="文本框 5"/>
          <p:cNvSpPr txBox="1"/>
          <p:nvPr/>
        </p:nvSpPr>
        <p:spPr>
          <a:xfrm>
            <a:off x="3205775" y="2083254"/>
            <a:ext cx="1184940" cy="1323439"/>
          </a:xfrm>
          <a:prstGeom prst="rect">
            <a:avLst/>
          </a:prstGeom>
          <a:noFill/>
        </p:spPr>
        <p:txBody>
          <a:bodyPr wrap="square" rtlCol="0">
            <a:spAutoFit/>
          </a:bodyPr>
          <a:lstStyle/>
          <a:p>
            <a:r>
              <a:rPr lang="zh-CN" altLang="en-US" sz="8000" dirty="0" smtClean="0">
                <a:solidFill>
                  <a:srgbClr val="040000"/>
                </a:solidFill>
                <a:latin typeface="方正字迹-吕建德字体" panose="02010600010101010101" pitchFamily="2" charset="-122"/>
                <a:ea typeface="方正字迹-吕建德字体" panose="02010600010101010101" pitchFamily="2" charset="-122"/>
              </a:rPr>
              <a:t>谢</a:t>
            </a:r>
            <a:endParaRPr lang="zh-CN" altLang="en-US" sz="8000" dirty="0">
              <a:solidFill>
                <a:srgbClr val="040000"/>
              </a:solidFill>
              <a:latin typeface="方正字迹-吕建德字体" panose="02010600010101010101" pitchFamily="2" charset="-122"/>
              <a:ea typeface="方正字迹-吕建德字体" panose="02010600010101010101" pitchFamily="2" charset="-122"/>
            </a:endParaRPr>
          </a:p>
        </p:txBody>
      </p:sp>
      <p:sp>
        <p:nvSpPr>
          <p:cNvPr id="7" name="文本框 6"/>
          <p:cNvSpPr txBox="1"/>
          <p:nvPr/>
        </p:nvSpPr>
        <p:spPr>
          <a:xfrm>
            <a:off x="2999125" y="2256646"/>
            <a:ext cx="400110" cy="1268937"/>
          </a:xfrm>
          <a:prstGeom prst="rect">
            <a:avLst/>
          </a:prstGeom>
          <a:noFill/>
        </p:spPr>
        <p:txBody>
          <a:bodyPr vert="eaVert" wrap="none" rtlCol="0">
            <a:spAutoFit/>
          </a:bodyPr>
          <a:lstStyle/>
          <a:p>
            <a:r>
              <a:rPr lang="zh-CN" altLang="en-US" sz="1400" dirty="0" smtClean="0">
                <a:solidFill>
                  <a:srgbClr val="040000"/>
                </a:solidFill>
                <a:latin typeface="方正楷体繁体" panose="03000509000000000000" pitchFamily="65" charset="-122"/>
                <a:ea typeface="方正楷体繁体" panose="03000509000000000000" pitchFamily="65" charset="-122"/>
              </a:rPr>
              <a:t>沾染了  墨色淌</a:t>
            </a:r>
            <a:endParaRPr lang="zh-CN" altLang="en-US" sz="1400" dirty="0">
              <a:solidFill>
                <a:srgbClr val="040000"/>
              </a:solidFill>
              <a:latin typeface="方正楷体繁体" panose="03000509000000000000" pitchFamily="65" charset="-122"/>
              <a:ea typeface="方正楷体繁体" panose="03000509000000000000" pitchFamily="65" charset="-122"/>
            </a:endParaRPr>
          </a:p>
        </p:txBody>
      </p:sp>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l="16030" t="79617" r="59229" b="7723"/>
          <a:stretch/>
        </p:blipFill>
        <p:spPr>
          <a:xfrm>
            <a:off x="2982058" y="3419405"/>
            <a:ext cx="397043" cy="336885"/>
          </a:xfrm>
          <a:prstGeom prst="rect">
            <a:avLst/>
          </a:prstGeom>
        </p:spPr>
      </p:pic>
      <p:pic>
        <p:nvPicPr>
          <p:cNvPr id="9" name="图片 8"/>
          <p:cNvPicPr>
            <a:picLocks noChangeAspect="1"/>
          </p:cNvPicPr>
          <p:nvPr/>
        </p:nvPicPr>
        <p:blipFill rotWithShape="1">
          <a:blip r:embed="rId5">
            <a:extLst>
              <a:ext uri="{28A0092B-C50C-407E-A947-70E740481C1C}">
                <a14:useLocalDpi xmlns:a14="http://schemas.microsoft.com/office/drawing/2010/main" val="0"/>
              </a:ext>
            </a:extLst>
          </a:blip>
          <a:srcRect l="63133" b="83514"/>
          <a:stretch/>
        </p:blipFill>
        <p:spPr>
          <a:xfrm>
            <a:off x="3746078" y="1302560"/>
            <a:ext cx="591641" cy="438684"/>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l="31914" t="55658" r="15854" b="18927"/>
          <a:stretch/>
        </p:blipFill>
        <p:spPr>
          <a:xfrm>
            <a:off x="3242972" y="2782773"/>
            <a:ext cx="838201" cy="676275"/>
          </a:xfrm>
          <a:prstGeom prst="rect">
            <a:avLst/>
          </a:prstGeom>
        </p:spPr>
      </p:pic>
    </p:spTree>
    <p:extLst>
      <p:ext uri="{BB962C8B-B14F-4D97-AF65-F5344CB8AC3E}">
        <p14:creationId xmlns:p14="http://schemas.microsoft.com/office/powerpoint/2010/main" val="2510177500"/>
      </p:ext>
    </p:extLst>
  </p:cSld>
  <p:clrMapOvr>
    <a:masterClrMapping/>
  </p:clrMapOvr>
  <mc:AlternateContent xmlns:mc="http://schemas.openxmlformats.org/markup-compatibility/2006" xmlns:p14="http://schemas.microsoft.com/office/powerpoint/2010/main">
    <mc:Choice Requires="p14">
      <p:transition spd="slow" p14:dur="3400" advClick="0" advTm="6000">
        <p14:revea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theme/theme1.xml><?xml version="1.0" encoding="utf-8"?>
<a:theme xmlns:a="http://schemas.openxmlformats.org/drawingml/2006/main" name="Office Theme">
  <a:themeElements>
    <a:clrScheme name="自定义 174">
      <a:dk1>
        <a:srgbClr val="5F5F5F"/>
      </a:dk1>
      <a:lt1>
        <a:sysClr val="window" lastClr="FFFFFF"/>
      </a:lt1>
      <a:dk2>
        <a:srgbClr val="080808"/>
      </a:dk2>
      <a:lt2>
        <a:srgbClr val="E7E6E6"/>
      </a:lt2>
      <a:accent1>
        <a:srgbClr val="967B68"/>
      </a:accent1>
      <a:accent2>
        <a:srgbClr val="AB8A66"/>
      </a:accent2>
      <a:accent3>
        <a:srgbClr val="BDA282"/>
      </a:accent3>
      <a:accent4>
        <a:srgbClr val="8A6F58"/>
      </a:accent4>
      <a:accent5>
        <a:srgbClr val="967B68"/>
      </a:accent5>
      <a:accent6>
        <a:srgbClr val="AB8A66"/>
      </a:accent6>
      <a:hlink>
        <a:srgbClr val="BDA282"/>
      </a:hlink>
      <a:folHlink>
        <a:srgbClr val="8A6F58"/>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29456</TotalTime>
  <Words>2351</Words>
  <Application>Microsoft Office PowerPoint</Application>
  <PresentationFormat>全屏显示(16:9)</PresentationFormat>
  <Paragraphs>344</Paragraphs>
  <Slides>30</Slides>
  <Notes>1</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30</vt:i4>
      </vt:variant>
    </vt:vector>
  </HeadingPairs>
  <TitlesOfParts>
    <vt:vector size="48" baseType="lpstr">
      <vt:lpstr>Gill Sans</vt:lpstr>
      <vt:lpstr>Lato</vt:lpstr>
      <vt:lpstr>Lato Light</vt:lpstr>
      <vt:lpstr>Lato Regular</vt:lpstr>
      <vt:lpstr>Montserrat</vt:lpstr>
      <vt:lpstr>Montserrat Light</vt:lpstr>
      <vt:lpstr>ヒラギノ角ゴ ProN W3</vt:lpstr>
      <vt:lpstr>方正楷体繁体</vt:lpstr>
      <vt:lpstr>方正兰亭纤黑简体</vt:lpstr>
      <vt:lpstr>方正字迹-吕建德字体</vt:lpstr>
      <vt:lpstr>宋体</vt:lpstr>
      <vt:lpstr>微软雅黑</vt:lpstr>
      <vt:lpstr>Arial</vt:lpstr>
      <vt:lpstr>Calibri</vt:lpstr>
      <vt:lpstr>Corbel</vt:lpstr>
      <vt:lpstr>Microsoft Sans Serif</vt:lpstr>
      <vt:lpstr>Open Sans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fpt</dc:creator>
  <cp:lastModifiedBy>faith123</cp:lastModifiedBy>
  <cp:revision>1810</cp:revision>
  <dcterms:created xsi:type="dcterms:W3CDTF">2014-11-26T08:06:19Z</dcterms:created>
  <dcterms:modified xsi:type="dcterms:W3CDTF">2018-09-28T01:56:04Z</dcterms:modified>
</cp:coreProperties>
</file>