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275" r:id="rId2"/>
    <p:sldId id="3276" r:id="rId3"/>
    <p:sldId id="3277" r:id="rId4"/>
    <p:sldId id="3238" r:id="rId5"/>
    <p:sldId id="3222" r:id="rId6"/>
    <p:sldId id="3223" r:id="rId7"/>
    <p:sldId id="3230" r:id="rId8"/>
    <p:sldId id="3246" r:id="rId9"/>
    <p:sldId id="3278" r:id="rId10"/>
    <p:sldId id="3232" r:id="rId11"/>
    <p:sldId id="3224" r:id="rId12"/>
    <p:sldId id="3227" r:id="rId13"/>
    <p:sldId id="3229" r:id="rId14"/>
    <p:sldId id="3259" r:id="rId15"/>
    <p:sldId id="3280" r:id="rId16"/>
    <p:sldId id="3245" r:id="rId17"/>
    <p:sldId id="3257" r:id="rId18"/>
    <p:sldId id="3244" r:id="rId19"/>
    <p:sldId id="3225" r:id="rId20"/>
    <p:sldId id="3226" r:id="rId21"/>
    <p:sldId id="3281" r:id="rId22"/>
    <p:sldId id="3228" r:id="rId23"/>
    <p:sldId id="3231" r:id="rId24"/>
    <p:sldId id="3258" r:id="rId25"/>
    <p:sldId id="3260" r:id="rId26"/>
    <p:sldId id="3282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000"/>
    <a:srgbClr val="0FC7D3"/>
    <a:srgbClr val="EC206C"/>
    <a:srgbClr val="BC148E"/>
    <a:srgbClr val="0A1A3B"/>
    <a:srgbClr val="CE000D"/>
    <a:srgbClr val="FE67BE"/>
    <a:srgbClr val="84004C"/>
    <a:srgbClr val="8B2FC3"/>
    <a:srgbClr val="C92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68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3969136"/>
        <c:axId val="833940304"/>
      </c:areaChart>
      <c:catAx>
        <c:axId val="83396913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833940304"/>
        <c:crosses val="autoZero"/>
        <c:auto val="1"/>
        <c:lblAlgn val="ctr"/>
        <c:lblOffset val="100"/>
        <c:noMultiLvlLbl val="1"/>
      </c:catAx>
      <c:valAx>
        <c:axId val="833940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33969136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51-44F7-96F3-F61EB0FF9A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51-44F7-96F3-F61EB0FF9A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51-44F7-96F3-F61EB0FF9A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251-44F7-96F3-F61EB0FF9A2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251-44F7-96F3-F61EB0FF9A2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85-476A-ACA0-CD8A9C54A04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85-476A-ACA0-CD8A9C54A04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85-476A-ACA0-CD8A9C54A0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85-476A-ACA0-CD8A9C54A04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985-476A-ACA0-CD8A9C54A04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78-4C91-B7CB-C0725B080F1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78-4C91-B7CB-C0725B080F1E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78-4C91-B7CB-C0725B080F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78-4C91-B7CB-C0725B080F1E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378-4C91-B7CB-C0725B080F1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882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34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585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94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33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449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94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90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552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88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520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397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052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531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467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59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19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169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427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019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224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741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94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482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875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39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33" y="-355"/>
            <a:ext cx="12860015" cy="723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92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32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2" y="5791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72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9" r:id="rId2"/>
    <p:sldLayoutId id="21474839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315" y="0"/>
            <a:ext cx="9322082" cy="723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524719" y="2914628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19263" y="2904478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50723" y="2896245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72069" y="2914628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05841" y="3061045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00385" y="305089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1845" y="3061045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3191" y="3061045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38637" y="4696445"/>
            <a:ext cx="73551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护理就业规划</a:t>
            </a:r>
            <a:r>
              <a:rPr lang="en-US" altLang="zh-CN" sz="45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02084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72"/>
          <p:cNvSpPr>
            <a:spLocks noEditPoints="1"/>
          </p:cNvSpPr>
          <p:nvPr/>
        </p:nvSpPr>
        <p:spPr bwMode="auto">
          <a:xfrm rot="17613237">
            <a:off x="-2172831" y="1703498"/>
            <a:ext cx="5106769" cy="3626476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rgbClr val="878787">
              <a:alpha val="45000"/>
            </a:srgbClr>
          </a:solidFill>
          <a:ln>
            <a:noFill/>
          </a:ln>
        </p:spPr>
        <p:txBody>
          <a:bodyPr vert="horz" wrap="square" lIns="72307" tIns="36154" rIns="72307" bIns="36154" numCol="1" anchor="t" anchorCtr="0" compatLnSpc="1">
            <a:prstTxWarp prst="textNoShape">
              <a:avLst/>
            </a:prstTxWarp>
          </a:bodyPr>
          <a:lstStyle/>
          <a:p>
            <a:pPr defTabSz="964093">
              <a:defRPr/>
            </a:pPr>
            <a:endParaRPr lang="id-ID" kern="0">
              <a:solidFill>
                <a:sysClr val="windowText" lastClr="000000"/>
              </a:solidFill>
              <a:latin typeface="微软雅黑"/>
              <a:ea typeface="微软雅黑"/>
            </a:endParaRPr>
          </a:p>
        </p:txBody>
      </p:sp>
      <p:sp>
        <p:nvSpPr>
          <p:cNvPr id="48" name="Freeform 72"/>
          <p:cNvSpPr>
            <a:spLocks noEditPoints="1"/>
          </p:cNvSpPr>
          <p:nvPr/>
        </p:nvSpPr>
        <p:spPr bwMode="auto">
          <a:xfrm>
            <a:off x="-709447" y="3253134"/>
            <a:ext cx="5106769" cy="3626476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rgbClr val="878787">
              <a:alpha val="45000"/>
            </a:srgbClr>
          </a:solidFill>
          <a:ln>
            <a:noFill/>
          </a:ln>
        </p:spPr>
        <p:txBody>
          <a:bodyPr vert="horz" wrap="square" lIns="72307" tIns="36154" rIns="72307" bIns="36154" numCol="1" anchor="t" anchorCtr="0" compatLnSpc="1">
            <a:prstTxWarp prst="textNoShape">
              <a:avLst/>
            </a:prstTxWarp>
          </a:bodyPr>
          <a:lstStyle/>
          <a:p>
            <a:pPr defTabSz="964093">
              <a:defRPr/>
            </a:pPr>
            <a:endParaRPr lang="id-ID" kern="0">
              <a:solidFill>
                <a:sysClr val="windowText" lastClr="000000"/>
              </a:solidFill>
              <a:latin typeface="微软雅黑"/>
              <a:ea typeface="微软雅黑"/>
            </a:endParaRPr>
          </a:p>
        </p:txBody>
      </p:sp>
      <p:grpSp>
        <p:nvGrpSpPr>
          <p:cNvPr id="49" name="Group 24"/>
          <p:cNvGrpSpPr/>
          <p:nvPr/>
        </p:nvGrpSpPr>
        <p:grpSpPr>
          <a:xfrm>
            <a:off x="5931948" y="704336"/>
            <a:ext cx="3899924" cy="1179890"/>
            <a:chOff x="3802774" y="2729743"/>
            <a:chExt cx="4931156" cy="1491882"/>
          </a:xfrm>
        </p:grpSpPr>
        <p:sp>
          <p:nvSpPr>
            <p:cNvPr id="50" name="TextBox 4"/>
            <p:cNvSpPr txBox="1"/>
            <p:nvPr/>
          </p:nvSpPr>
          <p:spPr>
            <a:xfrm>
              <a:off x="3802774" y="2729743"/>
              <a:ext cx="4912943" cy="11015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64093">
                <a:defRPr/>
              </a:pPr>
              <a:r>
                <a:rPr lang="zh-CN" altLang="en-US" sz="5061" b="1" ker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目录页 </a:t>
              </a:r>
              <a:r>
                <a:rPr lang="en-US" altLang="zh-CN" sz="2531" i="1" ker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vi-VN" altLang="zh-CN" sz="2531" i="1" kern="0">
                <a:solidFill>
                  <a:srgbClr val="C00000"/>
                </a:solidFill>
                <a:latin typeface="Roboto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"/>
            <p:cNvSpPr txBox="1"/>
            <p:nvPr/>
          </p:nvSpPr>
          <p:spPr>
            <a:xfrm>
              <a:off x="3985791" y="3776658"/>
              <a:ext cx="4748139" cy="4449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64093">
                <a:defRPr/>
              </a:pPr>
              <a:r>
                <a:rPr lang="zh-CN" altLang="en-US" sz="1687" kern="0" spc="633">
                  <a:solidFill>
                    <a:srgbClr val="87878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请在此处添加您的企业名称</a:t>
              </a:r>
              <a:endParaRPr lang="zh-CN" altLang="en-US" sz="1687" kern="0" spc="633" dirty="0">
                <a:solidFill>
                  <a:srgbClr val="87878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20"/>
          <p:cNvGrpSpPr/>
          <p:nvPr/>
        </p:nvGrpSpPr>
        <p:grpSpPr>
          <a:xfrm>
            <a:off x="5061760" y="1067557"/>
            <a:ext cx="592006" cy="458098"/>
            <a:chOff x="5895975" y="3276601"/>
            <a:chExt cx="400050" cy="309563"/>
          </a:xfrm>
          <a:solidFill>
            <a:srgbClr val="BA0B31"/>
          </a:solidFill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6003925" y="3276601"/>
              <a:ext cx="292100" cy="61913"/>
            </a:xfrm>
            <a:custGeom>
              <a:avLst/>
              <a:gdLst>
                <a:gd name="T0" fmla="*/ 4 w 76"/>
                <a:gd name="T1" fmla="*/ 0 h 16"/>
                <a:gd name="T2" fmla="*/ 72 w 76"/>
                <a:gd name="T3" fmla="*/ 0 h 16"/>
                <a:gd name="T4" fmla="*/ 76 w 76"/>
                <a:gd name="T5" fmla="*/ 4 h 16"/>
                <a:gd name="T6" fmla="*/ 76 w 76"/>
                <a:gd name="T7" fmla="*/ 12 h 16"/>
                <a:gd name="T8" fmla="*/ 72 w 76"/>
                <a:gd name="T9" fmla="*/ 16 h 16"/>
                <a:gd name="T10" fmla="*/ 4 w 76"/>
                <a:gd name="T11" fmla="*/ 16 h 16"/>
                <a:gd name="T12" fmla="*/ 0 w 76"/>
                <a:gd name="T13" fmla="*/ 12 h 16"/>
                <a:gd name="T14" fmla="*/ 0 w 76"/>
                <a:gd name="T15" fmla="*/ 4 h 16"/>
                <a:gd name="T16" fmla="*/ 4 w 7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">
                  <a:moveTo>
                    <a:pt x="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4"/>
                    <a:pt x="74" y="16"/>
                    <a:pt x="7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6003925" y="3400426"/>
              <a:ext cx="231775" cy="61913"/>
            </a:xfrm>
            <a:custGeom>
              <a:avLst/>
              <a:gdLst>
                <a:gd name="T0" fmla="*/ 4 w 60"/>
                <a:gd name="T1" fmla="*/ 0 h 16"/>
                <a:gd name="T2" fmla="*/ 56 w 60"/>
                <a:gd name="T3" fmla="*/ 0 h 16"/>
                <a:gd name="T4" fmla="*/ 60 w 60"/>
                <a:gd name="T5" fmla="*/ 4 h 16"/>
                <a:gd name="T6" fmla="*/ 60 w 60"/>
                <a:gd name="T7" fmla="*/ 12 h 16"/>
                <a:gd name="T8" fmla="*/ 56 w 60"/>
                <a:gd name="T9" fmla="*/ 16 h 16"/>
                <a:gd name="T10" fmla="*/ 4 w 60"/>
                <a:gd name="T11" fmla="*/ 16 h 16"/>
                <a:gd name="T12" fmla="*/ 0 w 60"/>
                <a:gd name="T13" fmla="*/ 12 h 16"/>
                <a:gd name="T14" fmla="*/ 0 w 60"/>
                <a:gd name="T15" fmla="*/ 4 h 16"/>
                <a:gd name="T16" fmla="*/ 4 w 6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">
                  <a:moveTo>
                    <a:pt x="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4"/>
                    <a:pt x="58" y="16"/>
                    <a:pt x="5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6003925" y="3524251"/>
              <a:ext cx="277813" cy="61913"/>
            </a:xfrm>
            <a:custGeom>
              <a:avLst/>
              <a:gdLst>
                <a:gd name="T0" fmla="*/ 4 w 72"/>
                <a:gd name="T1" fmla="*/ 0 h 16"/>
                <a:gd name="T2" fmla="*/ 68 w 72"/>
                <a:gd name="T3" fmla="*/ 0 h 16"/>
                <a:gd name="T4" fmla="*/ 72 w 72"/>
                <a:gd name="T5" fmla="*/ 4 h 16"/>
                <a:gd name="T6" fmla="*/ 72 w 72"/>
                <a:gd name="T7" fmla="*/ 12 h 16"/>
                <a:gd name="T8" fmla="*/ 68 w 72"/>
                <a:gd name="T9" fmla="*/ 16 h 16"/>
                <a:gd name="T10" fmla="*/ 4 w 72"/>
                <a:gd name="T11" fmla="*/ 16 h 16"/>
                <a:gd name="T12" fmla="*/ 0 w 72"/>
                <a:gd name="T13" fmla="*/ 12 h 16"/>
                <a:gd name="T14" fmla="*/ 0 w 72"/>
                <a:gd name="T15" fmla="*/ 4 h 16"/>
                <a:gd name="T16" fmla="*/ 4 w 7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6">
                  <a:moveTo>
                    <a:pt x="4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895975" y="327660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5895975" y="3400426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5895975" y="352425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Oval 21"/>
          <p:cNvSpPr/>
          <p:nvPr/>
        </p:nvSpPr>
        <p:spPr>
          <a:xfrm>
            <a:off x="4851585" y="804766"/>
            <a:ext cx="950997" cy="958928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Oval 34"/>
          <p:cNvSpPr/>
          <p:nvPr/>
        </p:nvSpPr>
        <p:spPr>
          <a:xfrm>
            <a:off x="4954650" y="2528405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6"/>
          <p:cNvSpPr txBox="1"/>
          <p:nvPr/>
        </p:nvSpPr>
        <p:spPr>
          <a:xfrm>
            <a:off x="5761177" y="2747676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/>
          <a:p>
            <a:pPr defTabSz="964093">
              <a:defRPr/>
            </a:pPr>
            <a:r>
              <a:rPr lang="zh-CN" altLang="en-US" sz="1687" b="1" kern="0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sz="1687" b="1" kern="0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Straight Connector 40"/>
          <p:cNvCxnSpPr>
            <a:endCxn id="60" idx="0"/>
          </p:cNvCxnSpPr>
          <p:nvPr/>
        </p:nvCxnSpPr>
        <p:spPr>
          <a:xfrm>
            <a:off x="5300263" y="1777462"/>
            <a:ext cx="15203" cy="750944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sp>
        <p:nvSpPr>
          <p:cNvPr id="63" name="Oval 43"/>
          <p:cNvSpPr/>
          <p:nvPr/>
        </p:nvSpPr>
        <p:spPr>
          <a:xfrm>
            <a:off x="4998087" y="3541802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5740889" y="3864534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>
              <a:defRPr/>
            </a:pPr>
            <a:r>
              <a:rPr lang="zh-CN" altLang="en-US" sz="1687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altLang="zh-CN" sz="1687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Straight Connector 45"/>
          <p:cNvCxnSpPr/>
          <p:nvPr/>
        </p:nvCxnSpPr>
        <p:spPr>
          <a:xfrm>
            <a:off x="5346747" y="3241566"/>
            <a:ext cx="0" cy="284715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sp>
        <p:nvSpPr>
          <p:cNvPr id="66" name="Oval 32"/>
          <p:cNvSpPr/>
          <p:nvPr/>
        </p:nvSpPr>
        <p:spPr>
          <a:xfrm>
            <a:off x="4981472" y="4536977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22"/>
          <p:cNvSpPr txBox="1"/>
          <p:nvPr/>
        </p:nvSpPr>
        <p:spPr>
          <a:xfrm>
            <a:off x="5761177" y="4880927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>
              <a:defRPr/>
            </a:pPr>
            <a:r>
              <a:rPr lang="zh-CN" altLang="en-US" sz="1687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altLang="zh-CN" sz="1687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Straight Connector 36"/>
          <p:cNvCxnSpPr/>
          <p:nvPr/>
        </p:nvCxnSpPr>
        <p:spPr>
          <a:xfrm>
            <a:off x="5342284" y="4263430"/>
            <a:ext cx="0" cy="284715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sp>
        <p:nvSpPr>
          <p:cNvPr id="69" name="Oval 39"/>
          <p:cNvSpPr/>
          <p:nvPr/>
        </p:nvSpPr>
        <p:spPr>
          <a:xfrm>
            <a:off x="4982232" y="5732225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25"/>
          <p:cNvSpPr txBox="1"/>
          <p:nvPr/>
        </p:nvSpPr>
        <p:spPr>
          <a:xfrm>
            <a:off x="5802582" y="5878539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>
              <a:defRPr/>
            </a:pPr>
            <a:r>
              <a:rPr lang="zh-CN" altLang="en-US" sz="1687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altLang="zh-CN" sz="1687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Straight Connector 48"/>
          <p:cNvCxnSpPr>
            <a:stCxn id="66" idx="4"/>
            <a:endCxn id="69" idx="0"/>
          </p:cNvCxnSpPr>
          <p:nvPr/>
        </p:nvCxnSpPr>
        <p:spPr>
          <a:xfrm>
            <a:off x="5342286" y="5258606"/>
            <a:ext cx="760" cy="473619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cxnSp>
        <p:nvCxnSpPr>
          <p:cNvPr id="72" name="直接连接符 71"/>
          <p:cNvCxnSpPr/>
          <p:nvPr/>
        </p:nvCxnSpPr>
        <p:spPr>
          <a:xfrm>
            <a:off x="5676279" y="3164203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cxnSp>
        <p:nvCxnSpPr>
          <p:cNvPr id="73" name="直接连接符 72"/>
          <p:cNvCxnSpPr/>
          <p:nvPr/>
        </p:nvCxnSpPr>
        <p:spPr>
          <a:xfrm>
            <a:off x="5740888" y="4265215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cxnSp>
        <p:nvCxnSpPr>
          <p:cNvPr id="74" name="直接连接符 73"/>
          <p:cNvCxnSpPr/>
          <p:nvPr/>
        </p:nvCxnSpPr>
        <p:spPr>
          <a:xfrm>
            <a:off x="5729850" y="5296787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cxnSp>
        <p:nvCxnSpPr>
          <p:cNvPr id="75" name="直接连接符 74"/>
          <p:cNvCxnSpPr/>
          <p:nvPr/>
        </p:nvCxnSpPr>
        <p:spPr>
          <a:xfrm>
            <a:off x="5802582" y="6314491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sp>
        <p:nvSpPr>
          <p:cNvPr id="76" name="TextBox 42"/>
          <p:cNvSpPr txBox="1"/>
          <p:nvPr/>
        </p:nvSpPr>
        <p:spPr>
          <a:xfrm>
            <a:off x="5004679" y="2648252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43"/>
          <p:cNvSpPr txBox="1"/>
          <p:nvPr/>
        </p:nvSpPr>
        <p:spPr>
          <a:xfrm>
            <a:off x="5021294" y="3661505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44"/>
          <p:cNvSpPr txBox="1"/>
          <p:nvPr/>
        </p:nvSpPr>
        <p:spPr>
          <a:xfrm>
            <a:off x="4998086" y="4648083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45"/>
          <p:cNvSpPr txBox="1"/>
          <p:nvPr/>
        </p:nvSpPr>
        <p:spPr>
          <a:xfrm>
            <a:off x="4996462" y="5835088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927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14:gallery dir="l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"/>
                            </p:stCondLst>
                            <p:childTnLst>
                              <p:par>
                                <p:cTn id="9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5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9" grpId="0" animBg="1"/>
      <p:bldP spid="60" grpId="0" animBg="1"/>
      <p:bldP spid="61" grpId="0"/>
      <p:bldP spid="63" grpId="0" animBg="1"/>
      <p:bldP spid="64" grpId="0"/>
      <p:bldP spid="66" grpId="0" animBg="1"/>
      <p:bldP spid="67" grpId="0"/>
      <p:bldP spid="69" grpId="0" animBg="1"/>
      <p:bldP spid="70" grpId="0"/>
      <p:bldP spid="76" grpId="0"/>
      <p:bldP spid="77" grpId="0"/>
      <p:bldP spid="78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50027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665296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665296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44478" y="5170006"/>
            <a:ext cx="2021001" cy="9152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4289" tIns="64289" rIns="64289" bIns="64289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342247" y="4774890"/>
            <a:ext cx="1620649" cy="4330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1687" b="1">
                <a:solidFill>
                  <a:srgbClr val="FFFFFF"/>
                </a:solidFill>
                <a:latin typeface="Open Sans" charset="0"/>
                <a:cs typeface="Open Sans" charset="0"/>
                <a:sym typeface="Open Sans" charset="0"/>
              </a:rPr>
              <a:t>Portfolio 4</a:t>
            </a:r>
            <a:endParaRPr lang="es-ES" sz="2669">
              <a:cs typeface="Calibri" charset="0"/>
            </a:endParaRP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665296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204816" y="674521"/>
              <a:ext cx="1443033" cy="6507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203228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2</a:t>
              </a:r>
              <a:endParaRPr lang="es-ES" sz="2669">
                <a:cs typeface="Calibri" charset="0"/>
              </a:endParaRP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4557" y="1665296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79412" y="2493345"/>
              <a:ext cx="1431928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12427"/>
              <a:ext cx="1471824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5</a:t>
              </a:r>
              <a:endParaRPr lang="es-ES" sz="2669">
                <a:cs typeface="Calibri" charset="0"/>
              </a:endParaRP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665295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04638" y="674819"/>
              <a:ext cx="1421373" cy="6494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203052" y="393776"/>
              <a:ext cx="1616492" cy="3064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1</a:t>
              </a:r>
              <a:endParaRPr lang="es-ES" sz="2669">
                <a:cs typeface="Calibri" charset="0"/>
              </a:endParaRPr>
            </a:p>
          </p:txBody>
        </p: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848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8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18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45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3" name="AutoShape 5" descr="image4.png"/>
          <p:cNvSpPr>
            <a:spLocks/>
          </p:cNvSpPr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83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5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314062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688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</a:t>
            </a:r>
            <a:r>
              <a:rPr lang="en-US" altLang="zh-CN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25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>
              <p:extLst/>
            </p:nvPr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>
              <p:extLst/>
            </p:nvPr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551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940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23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132986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5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060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85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35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62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8737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2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80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24645" y="2240575"/>
            <a:ext cx="1631915" cy="1668977"/>
            <a:chOff x="1108416" y="1691638"/>
            <a:chExt cx="1781907" cy="1822375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18064" y="3286290"/>
            <a:ext cx="1631915" cy="1631915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4898" y="3286289"/>
            <a:ext cx="1631915" cy="1693447"/>
            <a:chOff x="6000456" y="2833465"/>
            <a:chExt cx="1781907" cy="1849095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5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391734" y="3286291"/>
            <a:ext cx="1631915" cy="1693447"/>
            <a:chOff x="9261816" y="2833466"/>
            <a:chExt cx="1781907" cy="1849094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7"/>
              <a:ext cx="137016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11481" y="2240575"/>
            <a:ext cx="1631915" cy="1668977"/>
            <a:chOff x="4369776" y="1691638"/>
            <a:chExt cx="1781907" cy="1822375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63721" y="2460170"/>
              <a:ext cx="139401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898315" y="2240575"/>
            <a:ext cx="1631915" cy="1668977"/>
            <a:chOff x="7631136" y="1691638"/>
            <a:chExt cx="1781907" cy="1822375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11646" y="2460170"/>
              <a:ext cx="1425442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802885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04749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742198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06018" y="5156294"/>
            <a:ext cx="2117321" cy="650803"/>
            <a:chOff x="1044259" y="4741945"/>
            <a:chExt cx="2836326" cy="558296"/>
          </a:xfrm>
        </p:grpSpPr>
        <p:sp>
          <p:nvSpPr>
            <p:cNvPr id="30" name="Rectangle 29"/>
            <p:cNvSpPr/>
            <p:nvPr/>
          </p:nvSpPr>
          <p:spPr>
            <a:xfrm>
              <a:off x="1066956" y="4931701"/>
              <a:ext cx="2813629" cy="3685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4259" y="4741945"/>
              <a:ext cx="227382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9023" y="5156267"/>
            <a:ext cx="2117321" cy="650801"/>
            <a:chOff x="4323276" y="4741945"/>
            <a:chExt cx="2836326" cy="558297"/>
          </a:xfrm>
        </p:grpSpPr>
        <p:sp>
          <p:nvSpPr>
            <p:cNvPr id="32" name="Rectangle 31"/>
            <p:cNvSpPr/>
            <p:nvPr/>
          </p:nvSpPr>
          <p:spPr>
            <a:xfrm>
              <a:off x="4345973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3276" y="4741945"/>
              <a:ext cx="1921460" cy="221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066220" y="5143112"/>
            <a:ext cx="2117321" cy="667569"/>
            <a:chOff x="7552274" y="4727562"/>
            <a:chExt cx="2836326" cy="572680"/>
          </a:xfrm>
        </p:grpSpPr>
        <p:sp>
          <p:nvSpPr>
            <p:cNvPr id="34" name="Rectangle 33"/>
            <p:cNvSpPr/>
            <p:nvPr/>
          </p:nvSpPr>
          <p:spPr>
            <a:xfrm>
              <a:off x="7574971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52274" y="4727562"/>
              <a:ext cx="174529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20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01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315" y="0"/>
            <a:ext cx="9322082" cy="723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596900" y="3472309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91444" y="3462159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22904" y="3453926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44250" y="3472309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78022" y="361872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72566" y="3608577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04026" y="361872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25372" y="361872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析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66955" y="5240011"/>
            <a:ext cx="73551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zh-CN" altLang="en-US" sz="4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67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70BA2C3-0928-45CF-9F1C-A938DC6103D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财务报告"/>
</p:tagLst>
</file>

<file path=ppt/theme/theme1.xml><?xml version="1.0" encoding="utf-8"?>
<a:theme xmlns:a="http://schemas.openxmlformats.org/drawingml/2006/main" name="第一PPT，www.1ppt.com">
  <a:themeElements>
    <a:clrScheme name="自定义 2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3365</Words>
  <Application>Microsoft Office PowerPoint</Application>
  <PresentationFormat>自定义</PresentationFormat>
  <Paragraphs>297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Calibri Light</vt:lpstr>
      <vt:lpstr>Open Sans</vt:lpstr>
      <vt:lpstr>Roboto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财务报告</dc:title>
  <dc:creator/>
  <cp:keywords>www.1ppt.com</cp:keywords>
  <cp:lastModifiedBy/>
  <cp:revision>1</cp:revision>
  <dcterms:created xsi:type="dcterms:W3CDTF">2016-10-17T14:00:15Z</dcterms:created>
  <dcterms:modified xsi:type="dcterms:W3CDTF">2019-06-14T05:47:46Z</dcterms:modified>
</cp:coreProperties>
</file>