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tags/tag14.xml" ContentType="application/vnd.openxmlformats-officedocument.presentationml.tags+xml"/>
  <Override PartName="/ppt/notesSlides/notesSlide16.xml" ContentType="application/vnd.openxmlformats-officedocument.presentationml.notesSlide+xml"/>
  <Override PartName="/ppt/tags/tag15.xml" ContentType="application/vnd.openxmlformats-officedocument.presentationml.tags+xml"/>
  <Override PartName="/ppt/notesSlides/notesSlide17.xml" ContentType="application/vnd.openxmlformats-officedocument.presentationml.notesSlide+xml"/>
  <Override PartName="/ppt/tags/tag16.xml" ContentType="application/vnd.openxmlformats-officedocument.presentationml.tags+xml"/>
  <Override PartName="/ppt/notesSlides/notesSlide18.xml" ContentType="application/vnd.openxmlformats-officedocument.presentationml.notesSlide+xml"/>
  <Override PartName="/ppt/tags/tag17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8.xml" ContentType="application/vnd.openxmlformats-officedocument.presentationml.tags+xml"/>
  <Override PartName="/ppt/notesSlides/notesSlide21.xml" ContentType="application/vnd.openxmlformats-officedocument.presentationml.notesSlide+xml"/>
  <Override PartName="/ppt/tags/tag19.xml" ContentType="application/vnd.openxmlformats-officedocument.presentationml.tags+xml"/>
  <Override PartName="/ppt/notesSlides/notesSlide22.xml" ContentType="application/vnd.openxmlformats-officedocument.presentationml.notesSlide+xml"/>
  <Override PartName="/ppt/tags/tag20.xml" ContentType="application/vnd.openxmlformats-officedocument.presentationml.tags+xml"/>
  <Override PartName="/ppt/notesSlides/notesSlide23.xml" ContentType="application/vnd.openxmlformats-officedocument.presentationml.notesSlide+xml"/>
  <Override PartName="/ppt/tags/tag2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9" r:id="rId2"/>
    <p:sldId id="289" r:id="rId3"/>
    <p:sldId id="275" r:id="rId4"/>
    <p:sldId id="277" r:id="rId5"/>
    <p:sldId id="278" r:id="rId6"/>
    <p:sldId id="279" r:id="rId7"/>
    <p:sldId id="280" r:id="rId8"/>
    <p:sldId id="290" r:id="rId9"/>
    <p:sldId id="281" r:id="rId10"/>
    <p:sldId id="282" r:id="rId11"/>
    <p:sldId id="283" r:id="rId12"/>
    <p:sldId id="284" r:id="rId13"/>
    <p:sldId id="291" r:id="rId14"/>
    <p:sldId id="285" r:id="rId15"/>
    <p:sldId id="286" r:id="rId16"/>
    <p:sldId id="287" r:id="rId17"/>
    <p:sldId id="263" r:id="rId18"/>
    <p:sldId id="292" r:id="rId19"/>
    <p:sldId id="276" r:id="rId20"/>
    <p:sldId id="265" r:id="rId21"/>
    <p:sldId id="271" r:id="rId22"/>
    <p:sldId id="266" r:id="rId23"/>
    <p:sldId id="293" r:id="rId24"/>
    <p:sldId id="267" r:id="rId25"/>
    <p:sldId id="29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44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6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86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44384-12B7-4D04-A973-47BEFEE6C6C8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C2F16-2DDE-41A1-B9DE-0EB652336B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132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285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587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887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949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670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849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19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677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897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327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172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851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5674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2606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1190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6625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9778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958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2174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3796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7281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360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3377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2790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2F16-2DDE-41A1-B9DE-0EB652336B9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8058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7219F716-E26E-4214-8D25-122067ED8C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AF9FA55-48E0-4551-941D-E450A50BDB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569196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3BAA470-20BF-48E8-ADE8-120852575A1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297513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transition spd="slow" advTm="0">
    <p:cover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F17A8A3C-EFD5-426C-87DA-9811A2096FE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Axero - Trip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406400" y="623359"/>
            <a:ext cx="406400" cy="4064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2030C03-B942-4DD0-8C56-468E045FB0C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59"/>
          <a:stretch/>
        </p:blipFill>
        <p:spPr>
          <a:xfrm>
            <a:off x="4176278" y="623359"/>
            <a:ext cx="7541588" cy="464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90298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968244" y="2679362"/>
            <a:ext cx="10255512" cy="2966231"/>
            <a:chOff x="968244" y="2024844"/>
            <a:chExt cx="10255512" cy="2966231"/>
          </a:xfrm>
        </p:grpSpPr>
        <p:grpSp>
          <p:nvGrpSpPr>
            <p:cNvPr id="3" name="e76ee305-3867-46cc-a64c-ab879157d4a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968244" y="2024844"/>
              <a:ext cx="10255512" cy="2966231"/>
              <a:chOff x="1439863" y="4495800"/>
              <a:chExt cx="21850350" cy="6319838"/>
            </a:xfrm>
          </p:grpSpPr>
          <p:sp>
            <p:nvSpPr>
              <p:cNvPr id="4" name="îs1íḓê"/>
              <p:cNvSpPr>
                <a:spLocks/>
              </p:cNvSpPr>
              <p:nvPr/>
            </p:nvSpPr>
            <p:spPr bwMode="auto">
              <a:xfrm flipH="1">
                <a:off x="19189700" y="5664200"/>
                <a:ext cx="4100513" cy="4645025"/>
              </a:xfrm>
              <a:custGeom>
                <a:avLst/>
                <a:gdLst>
                  <a:gd name="T0" fmla="+- 0 10800 961"/>
                  <a:gd name="T1" fmla="*/ T0 w 19679"/>
                  <a:gd name="T2" fmla="*/ 10800 h 21600"/>
                  <a:gd name="T3" fmla="+- 0 10800 961"/>
                  <a:gd name="T4" fmla="*/ T3 w 19679"/>
                  <a:gd name="T5" fmla="*/ 10800 h 21600"/>
                  <a:gd name="T6" fmla="+- 0 10800 961"/>
                  <a:gd name="T7" fmla="*/ T6 w 19679"/>
                  <a:gd name="T8" fmla="*/ 10800 h 21600"/>
                  <a:gd name="T9" fmla="+- 0 10800 961"/>
                  <a:gd name="T10" fmla="*/ T9 w 19679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9679" h="21600">
                    <a:moveTo>
                      <a:pt x="9839" y="0"/>
                    </a:moveTo>
                    <a:cubicBezTo>
                      <a:pt x="7320" y="0"/>
                      <a:pt x="4802" y="930"/>
                      <a:pt x="2881" y="2791"/>
                    </a:cubicBezTo>
                    <a:cubicBezTo>
                      <a:pt x="-961" y="6513"/>
                      <a:pt x="-961" y="12548"/>
                      <a:pt x="2881" y="16270"/>
                    </a:cubicBezTo>
                    <a:cubicBezTo>
                      <a:pt x="4636" y="17971"/>
                      <a:pt x="6890" y="18884"/>
                      <a:pt x="9187" y="19031"/>
                    </a:cubicBezTo>
                    <a:lnTo>
                      <a:pt x="11077" y="21600"/>
                    </a:lnTo>
                    <a:lnTo>
                      <a:pt x="11077" y="18977"/>
                    </a:lnTo>
                    <a:cubicBezTo>
                      <a:pt x="13167" y="18721"/>
                      <a:pt x="15191" y="17825"/>
                      <a:pt x="16796" y="16270"/>
                    </a:cubicBezTo>
                    <a:cubicBezTo>
                      <a:pt x="20638" y="12548"/>
                      <a:pt x="20638" y="6513"/>
                      <a:pt x="16796" y="2791"/>
                    </a:cubicBezTo>
                    <a:cubicBezTo>
                      <a:pt x="14875" y="930"/>
                      <a:pt x="12357" y="0"/>
                      <a:pt x="983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" name="i$ḷíḓe"/>
              <p:cNvSpPr>
                <a:spLocks/>
              </p:cNvSpPr>
              <p:nvPr/>
            </p:nvSpPr>
            <p:spPr bwMode="auto">
              <a:xfrm>
                <a:off x="19499242" y="7714682"/>
                <a:ext cx="3550757" cy="83406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Autofit/>
              </a:bodyPr>
              <a:lstStyle/>
              <a:p>
                <a:pPr marL="0" indent="0" algn="ctr">
                  <a:buSzTx/>
                  <a:buFontTx/>
                  <a:buNone/>
                </a:pPr>
                <a:r>
                  <a:rPr lang="zh-CN" altLang="en-US" sz="2000" b="1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活动意义</a:t>
                </a:r>
              </a:p>
            </p:txBody>
          </p:sp>
          <p:sp>
            <p:nvSpPr>
              <p:cNvPr id="7" name="iṣľíḑe"/>
              <p:cNvSpPr>
                <a:spLocks/>
              </p:cNvSpPr>
              <p:nvPr/>
            </p:nvSpPr>
            <p:spPr bwMode="auto">
              <a:xfrm>
                <a:off x="1439863" y="5664200"/>
                <a:ext cx="4100512" cy="4645025"/>
              </a:xfrm>
              <a:custGeom>
                <a:avLst/>
                <a:gdLst>
                  <a:gd name="T0" fmla="+- 0 10800 961"/>
                  <a:gd name="T1" fmla="*/ T0 w 19679"/>
                  <a:gd name="T2" fmla="*/ 10800 h 21600"/>
                  <a:gd name="T3" fmla="+- 0 10800 961"/>
                  <a:gd name="T4" fmla="*/ T3 w 19679"/>
                  <a:gd name="T5" fmla="*/ 10800 h 21600"/>
                  <a:gd name="T6" fmla="+- 0 10800 961"/>
                  <a:gd name="T7" fmla="*/ T6 w 19679"/>
                  <a:gd name="T8" fmla="*/ 10800 h 21600"/>
                  <a:gd name="T9" fmla="+- 0 10800 961"/>
                  <a:gd name="T10" fmla="*/ T9 w 19679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9679" h="21600">
                    <a:moveTo>
                      <a:pt x="9839" y="0"/>
                    </a:moveTo>
                    <a:cubicBezTo>
                      <a:pt x="7320" y="0"/>
                      <a:pt x="4802" y="930"/>
                      <a:pt x="2881" y="2791"/>
                    </a:cubicBezTo>
                    <a:cubicBezTo>
                      <a:pt x="-961" y="6513"/>
                      <a:pt x="-961" y="12548"/>
                      <a:pt x="2881" y="16270"/>
                    </a:cubicBezTo>
                    <a:cubicBezTo>
                      <a:pt x="4636" y="17971"/>
                      <a:pt x="6890" y="18884"/>
                      <a:pt x="9187" y="19031"/>
                    </a:cubicBezTo>
                    <a:lnTo>
                      <a:pt x="11077" y="21600"/>
                    </a:lnTo>
                    <a:lnTo>
                      <a:pt x="11077" y="18977"/>
                    </a:lnTo>
                    <a:cubicBezTo>
                      <a:pt x="13167" y="18721"/>
                      <a:pt x="15191" y="17825"/>
                      <a:pt x="16796" y="16270"/>
                    </a:cubicBezTo>
                    <a:cubicBezTo>
                      <a:pt x="20638" y="12548"/>
                      <a:pt x="20638" y="6513"/>
                      <a:pt x="16796" y="2791"/>
                    </a:cubicBezTo>
                    <a:cubicBezTo>
                      <a:pt x="14875" y="930"/>
                      <a:pt x="12357" y="0"/>
                      <a:pt x="98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iṣḻîdè"/>
              <p:cNvSpPr>
                <a:spLocks/>
              </p:cNvSpPr>
              <p:nvPr/>
            </p:nvSpPr>
            <p:spPr bwMode="auto">
              <a:xfrm>
                <a:off x="1667377" y="7714682"/>
                <a:ext cx="3550757" cy="83406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Autofit/>
              </a:bodyPr>
              <a:lstStyle/>
              <a:p>
                <a:pPr marL="0" indent="0" algn="ctr">
                  <a:buSzTx/>
                  <a:buFontTx/>
                  <a:buNone/>
                </a:pPr>
                <a:r>
                  <a:rPr lang="zh-CN" altLang="en-US" sz="2000" b="1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愚人节介绍</a:t>
                </a:r>
              </a:p>
            </p:txBody>
          </p:sp>
          <p:sp>
            <p:nvSpPr>
              <p:cNvPr id="10" name="îṥḷïḋè"/>
              <p:cNvSpPr>
                <a:spLocks/>
              </p:cNvSpPr>
              <p:nvPr/>
            </p:nvSpPr>
            <p:spPr bwMode="auto">
              <a:xfrm>
                <a:off x="5092700" y="5276850"/>
                <a:ext cx="4783138" cy="5419725"/>
              </a:xfrm>
              <a:custGeom>
                <a:avLst/>
                <a:gdLst>
                  <a:gd name="T0" fmla="+- 0 10800 961"/>
                  <a:gd name="T1" fmla="*/ T0 w 19679"/>
                  <a:gd name="T2" fmla="*/ 10800 h 21600"/>
                  <a:gd name="T3" fmla="+- 0 10800 961"/>
                  <a:gd name="T4" fmla="*/ T3 w 19679"/>
                  <a:gd name="T5" fmla="*/ 10800 h 21600"/>
                  <a:gd name="T6" fmla="+- 0 10800 961"/>
                  <a:gd name="T7" fmla="*/ T6 w 19679"/>
                  <a:gd name="T8" fmla="*/ 10800 h 21600"/>
                  <a:gd name="T9" fmla="+- 0 10800 961"/>
                  <a:gd name="T10" fmla="*/ T9 w 19679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9679" h="21600">
                    <a:moveTo>
                      <a:pt x="9839" y="0"/>
                    </a:moveTo>
                    <a:cubicBezTo>
                      <a:pt x="7320" y="0"/>
                      <a:pt x="4802" y="930"/>
                      <a:pt x="2881" y="2791"/>
                    </a:cubicBezTo>
                    <a:cubicBezTo>
                      <a:pt x="-961" y="6513"/>
                      <a:pt x="-961" y="12548"/>
                      <a:pt x="2881" y="16270"/>
                    </a:cubicBezTo>
                    <a:cubicBezTo>
                      <a:pt x="4636" y="17971"/>
                      <a:pt x="6890" y="18884"/>
                      <a:pt x="9187" y="19031"/>
                    </a:cubicBezTo>
                    <a:lnTo>
                      <a:pt x="11077" y="21600"/>
                    </a:lnTo>
                    <a:lnTo>
                      <a:pt x="11077" y="18977"/>
                    </a:lnTo>
                    <a:cubicBezTo>
                      <a:pt x="13167" y="18721"/>
                      <a:pt x="15191" y="17825"/>
                      <a:pt x="16796" y="16270"/>
                    </a:cubicBezTo>
                    <a:cubicBezTo>
                      <a:pt x="20638" y="12548"/>
                      <a:pt x="20638" y="6513"/>
                      <a:pt x="16796" y="2791"/>
                    </a:cubicBezTo>
                    <a:cubicBezTo>
                      <a:pt x="14875" y="930"/>
                      <a:pt x="12357" y="0"/>
                      <a:pt x="98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îṡľïḍê"/>
              <p:cNvSpPr>
                <a:spLocks/>
              </p:cNvSpPr>
              <p:nvPr/>
            </p:nvSpPr>
            <p:spPr bwMode="auto">
              <a:xfrm flipH="1">
                <a:off x="14789150" y="5276850"/>
                <a:ext cx="4783138" cy="5419725"/>
              </a:xfrm>
              <a:custGeom>
                <a:avLst/>
                <a:gdLst>
                  <a:gd name="T0" fmla="+- 0 10800 961"/>
                  <a:gd name="T1" fmla="*/ T0 w 19679"/>
                  <a:gd name="T2" fmla="*/ 10800 h 21600"/>
                  <a:gd name="T3" fmla="+- 0 10800 961"/>
                  <a:gd name="T4" fmla="*/ T3 w 19679"/>
                  <a:gd name="T5" fmla="*/ 10800 h 21600"/>
                  <a:gd name="T6" fmla="+- 0 10800 961"/>
                  <a:gd name="T7" fmla="*/ T6 w 19679"/>
                  <a:gd name="T8" fmla="*/ 10800 h 21600"/>
                  <a:gd name="T9" fmla="+- 0 10800 961"/>
                  <a:gd name="T10" fmla="*/ T9 w 19679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9679" h="21600">
                    <a:moveTo>
                      <a:pt x="9839" y="0"/>
                    </a:moveTo>
                    <a:cubicBezTo>
                      <a:pt x="7320" y="0"/>
                      <a:pt x="4802" y="930"/>
                      <a:pt x="2881" y="2791"/>
                    </a:cubicBezTo>
                    <a:cubicBezTo>
                      <a:pt x="-961" y="6513"/>
                      <a:pt x="-961" y="12548"/>
                      <a:pt x="2881" y="16270"/>
                    </a:cubicBezTo>
                    <a:cubicBezTo>
                      <a:pt x="4636" y="17971"/>
                      <a:pt x="6890" y="18884"/>
                      <a:pt x="9187" y="19031"/>
                    </a:cubicBezTo>
                    <a:lnTo>
                      <a:pt x="11077" y="21600"/>
                    </a:lnTo>
                    <a:lnTo>
                      <a:pt x="11077" y="18977"/>
                    </a:lnTo>
                    <a:cubicBezTo>
                      <a:pt x="13167" y="18721"/>
                      <a:pt x="15191" y="17825"/>
                      <a:pt x="16796" y="16270"/>
                    </a:cubicBezTo>
                    <a:cubicBezTo>
                      <a:pt x="20638" y="12548"/>
                      <a:pt x="20638" y="6513"/>
                      <a:pt x="16796" y="2791"/>
                    </a:cubicBezTo>
                    <a:cubicBezTo>
                      <a:pt x="14875" y="930"/>
                      <a:pt x="12357" y="0"/>
                      <a:pt x="98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ïSľïḓe"/>
              <p:cNvSpPr>
                <a:spLocks/>
              </p:cNvSpPr>
              <p:nvPr/>
            </p:nvSpPr>
            <p:spPr bwMode="auto">
              <a:xfrm>
                <a:off x="9428163" y="4495800"/>
                <a:ext cx="5873750" cy="6319838"/>
              </a:xfrm>
              <a:custGeom>
                <a:avLst/>
                <a:gdLst>
                  <a:gd name="T0" fmla="+- 0 10800 961"/>
                  <a:gd name="T1" fmla="*/ T0 w 19679"/>
                  <a:gd name="T2" fmla="*/ 10800 h 21600"/>
                  <a:gd name="T3" fmla="+- 0 10800 961"/>
                  <a:gd name="T4" fmla="*/ T3 w 19679"/>
                  <a:gd name="T5" fmla="*/ 10800 h 21600"/>
                  <a:gd name="T6" fmla="+- 0 10800 961"/>
                  <a:gd name="T7" fmla="*/ T6 w 19679"/>
                  <a:gd name="T8" fmla="*/ 10800 h 21600"/>
                  <a:gd name="T9" fmla="+- 0 10800 961"/>
                  <a:gd name="T10" fmla="*/ T9 w 19679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9679" h="21600">
                    <a:moveTo>
                      <a:pt x="9838" y="0"/>
                    </a:moveTo>
                    <a:cubicBezTo>
                      <a:pt x="7320" y="0"/>
                      <a:pt x="4802" y="979"/>
                      <a:pt x="2881" y="2939"/>
                    </a:cubicBezTo>
                    <a:cubicBezTo>
                      <a:pt x="-961" y="6858"/>
                      <a:pt x="-961" y="13212"/>
                      <a:pt x="2881" y="17131"/>
                    </a:cubicBezTo>
                    <a:cubicBezTo>
                      <a:pt x="4559" y="18843"/>
                      <a:pt x="6692" y="19807"/>
                      <a:pt x="8883" y="20023"/>
                    </a:cubicBezTo>
                    <a:lnTo>
                      <a:pt x="9859" y="21599"/>
                    </a:lnTo>
                    <a:lnTo>
                      <a:pt x="10838" y="20018"/>
                    </a:lnTo>
                    <a:cubicBezTo>
                      <a:pt x="13014" y="19793"/>
                      <a:pt x="15129" y="18831"/>
                      <a:pt x="16796" y="17131"/>
                    </a:cubicBezTo>
                    <a:cubicBezTo>
                      <a:pt x="20638" y="13212"/>
                      <a:pt x="20638" y="6858"/>
                      <a:pt x="16796" y="2939"/>
                    </a:cubicBezTo>
                    <a:cubicBezTo>
                      <a:pt x="14875" y="979"/>
                      <a:pt x="12356" y="0"/>
                      <a:pt x="9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î$liḓe"/>
              <p:cNvSpPr>
                <a:spLocks/>
              </p:cNvSpPr>
              <p:nvPr/>
            </p:nvSpPr>
            <p:spPr bwMode="auto">
              <a:xfrm>
                <a:off x="10274802" y="7714682"/>
                <a:ext cx="4186237" cy="83406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Autofit/>
              </a:bodyPr>
              <a:lstStyle/>
              <a:p>
                <a:pPr marL="0" indent="0" algn="ctr">
                  <a:buSzTx/>
                  <a:buFontTx/>
                  <a:buNone/>
                </a:pPr>
                <a:r>
                  <a:rPr lang="zh-CN" altLang="en-US" sz="2000" b="1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活动策划方案</a:t>
                </a:r>
              </a:p>
            </p:txBody>
          </p:sp>
          <p:sp>
            <p:nvSpPr>
              <p:cNvPr id="17" name="îšlídè"/>
              <p:cNvSpPr>
                <a:spLocks/>
              </p:cNvSpPr>
              <p:nvPr/>
            </p:nvSpPr>
            <p:spPr bwMode="auto">
              <a:xfrm>
                <a:off x="5661526" y="7955983"/>
                <a:ext cx="3550757" cy="83406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Autofit/>
              </a:bodyPr>
              <a:lstStyle/>
              <a:p>
                <a:pPr marL="0" indent="0" algn="ctr">
                  <a:buSzTx/>
                  <a:buFontTx/>
                  <a:buNone/>
                </a:pPr>
                <a:r>
                  <a:rPr lang="zh-CN" altLang="en-US" sz="2000" b="1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活动内容说明</a:t>
                </a:r>
              </a:p>
            </p:txBody>
          </p:sp>
          <p:sp>
            <p:nvSpPr>
              <p:cNvPr id="18" name="íṡḻïḍê"/>
              <p:cNvSpPr>
                <a:spLocks/>
              </p:cNvSpPr>
              <p:nvPr/>
            </p:nvSpPr>
            <p:spPr bwMode="auto">
              <a:xfrm>
                <a:off x="15357973" y="7955983"/>
                <a:ext cx="3548872" cy="83406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Autofit/>
              </a:bodyPr>
              <a:lstStyle/>
              <a:p>
                <a:pPr marL="0" indent="0" algn="ctr">
                  <a:buSzTx/>
                  <a:buFontTx/>
                  <a:buNone/>
                </a:pPr>
                <a:r>
                  <a:rPr lang="zh-CN" altLang="en-US" sz="2000" b="1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人员安排说明</a:t>
                </a:r>
              </a:p>
            </p:txBody>
          </p:sp>
        </p:grpSp>
        <p:pic>
          <p:nvPicPr>
            <p:cNvPr id="26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473" b="75520"/>
            <a:stretch/>
          </p:blipFill>
          <p:spPr bwMode="auto">
            <a:xfrm>
              <a:off x="1643512" y="2952019"/>
              <a:ext cx="579924" cy="5135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51" r="55764" b="74442"/>
            <a:stretch/>
          </p:blipFill>
          <p:spPr bwMode="auto">
            <a:xfrm>
              <a:off x="3623437" y="2762951"/>
              <a:ext cx="473801" cy="7026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39" r="33625" b="74149"/>
            <a:stretch/>
          </p:blipFill>
          <p:spPr bwMode="auto">
            <a:xfrm>
              <a:off x="5597395" y="2290292"/>
              <a:ext cx="997210" cy="1175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418" r="616" b="74632"/>
            <a:stretch/>
          </p:blipFill>
          <p:spPr bwMode="auto">
            <a:xfrm>
              <a:off x="10117898" y="2860390"/>
              <a:ext cx="369102" cy="6052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30" r="15740" b="74632"/>
            <a:stretch/>
          </p:blipFill>
          <p:spPr bwMode="auto">
            <a:xfrm>
              <a:off x="8047545" y="2595735"/>
              <a:ext cx="625643" cy="869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>
            <a:off x="4400274" y="747638"/>
            <a:ext cx="3621083" cy="1069366"/>
            <a:chOff x="4400274" y="747638"/>
            <a:chExt cx="3621083" cy="1069366"/>
          </a:xfrm>
        </p:grpSpPr>
        <p:sp>
          <p:nvSpPr>
            <p:cNvPr id="32" name="îšlídè"/>
            <p:cNvSpPr>
              <a:spLocks/>
            </p:cNvSpPr>
            <p:nvPr/>
          </p:nvSpPr>
          <p:spPr bwMode="auto">
            <a:xfrm>
              <a:off x="4527538" y="936876"/>
              <a:ext cx="3136924" cy="5765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 algn="ctr">
                <a:buSzTx/>
                <a:buFontTx/>
                <a:buNone/>
              </a:pPr>
              <a:r>
                <a:rPr lang="zh-CN" altLang="en-US" sz="4400" b="1" dirty="0">
                  <a:solidFill>
                    <a:schemeClr val="accent1">
                      <a:lumMod val="50000"/>
                    </a:schemeClr>
                  </a:solidFill>
                  <a:ea typeface="微软雅黑" panose="020B0503020204020204" pitchFamily="34" charset="-122"/>
                </a:rPr>
                <a:t>目 录</a:t>
              </a:r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0274" y="747639"/>
              <a:ext cx="1197121" cy="1069365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4236" y="747638"/>
              <a:ext cx="1197121" cy="10693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2881243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4.imgtn.bdimg.com/it/u=1392193140,3040781342&amp;fm=200&amp;gp=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25427" y="-1828283"/>
            <a:ext cx="5760000" cy="5760000"/>
          </a:xfrm>
          <a:prstGeom prst="diamond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bb5216b2-6ba8-40c3-9129-9baa97e4788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9685" y="4236136"/>
            <a:ext cx="6191484" cy="1969435"/>
            <a:chOff x="3010806" y="3158106"/>
            <a:chExt cx="6191484" cy="1969435"/>
          </a:xfrm>
        </p:grpSpPr>
        <p:sp>
          <p:nvSpPr>
            <p:cNvPr id="6" name="îŝlïḋe"/>
            <p:cNvSpPr txBox="1">
              <a:spLocks/>
            </p:cNvSpPr>
            <p:nvPr/>
          </p:nvSpPr>
          <p:spPr>
            <a:xfrm>
              <a:off x="3920309" y="3158106"/>
              <a:ext cx="4353624" cy="841690"/>
            </a:xfrm>
            <a:prstGeom prst="rect">
              <a:avLst/>
            </a:prstGeom>
          </p:spPr>
          <p:txBody>
            <a:bodyPr vert="horz" wrap="none" lIns="91440" tIns="45720" rIns="91440" bIns="45720" anchor="b">
              <a:no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愚人节介绍</a:t>
              </a:r>
            </a:p>
          </p:txBody>
        </p:sp>
        <p:sp>
          <p:nvSpPr>
            <p:cNvPr id="8" name="íSḻïḓé"/>
            <p:cNvSpPr txBox="1">
              <a:spLocks/>
            </p:cNvSpPr>
            <p:nvPr/>
          </p:nvSpPr>
          <p:spPr>
            <a:xfrm>
              <a:off x="3010806" y="4169461"/>
              <a:ext cx="6191484" cy="958080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</a:br>
              <a: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  <a:t>如需更改请在（设置形状格式）菜单下（文本选项）中调整。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1305734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marL="0" indent="0" algn="ctr">
              <a:buSzTx/>
              <a:buFontTx/>
              <a:buNone/>
            </a:pPr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愚人节介绍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1239138" y="2236057"/>
            <a:ext cx="9713728" cy="3153432"/>
            <a:chOff x="1239138" y="2236057"/>
            <a:chExt cx="9713728" cy="3153432"/>
          </a:xfrm>
        </p:grpSpPr>
        <p:grpSp>
          <p:nvGrpSpPr>
            <p:cNvPr id="3" name="7c421709-68ee-4924-8ecd-cb81eb6c45e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239138" y="2236057"/>
              <a:ext cx="9713728" cy="3153432"/>
              <a:chOff x="1254338" y="2168680"/>
              <a:chExt cx="9713728" cy="3153432"/>
            </a:xfrm>
          </p:grpSpPr>
          <p:grpSp>
            <p:nvGrpSpPr>
              <p:cNvPr id="4" name="íşḻíḓè"/>
              <p:cNvGrpSpPr/>
              <p:nvPr/>
            </p:nvGrpSpPr>
            <p:grpSpPr>
              <a:xfrm>
                <a:off x="3493153" y="3297197"/>
                <a:ext cx="1381697" cy="1748710"/>
                <a:chOff x="3493153" y="3297197"/>
                <a:chExt cx="1381697" cy="1748710"/>
              </a:xfrm>
            </p:grpSpPr>
            <p:sp>
              <p:nvSpPr>
                <p:cNvPr id="36" name="íşḻïďe"/>
                <p:cNvSpPr/>
                <p:nvPr/>
              </p:nvSpPr>
              <p:spPr>
                <a:xfrm rot="18900000">
                  <a:off x="3493154" y="3664212"/>
                  <a:ext cx="1381696" cy="1381695"/>
                </a:xfrm>
                <a:prstGeom prst="roundRect">
                  <a:avLst>
                    <a:gd name="adj" fmla="val 9430"/>
                  </a:avLst>
                </a:prstGeom>
                <a:solidFill>
                  <a:schemeClr val="tx2">
                    <a:lumMod val="20000"/>
                    <a:lumOff val="80000"/>
                    <a:alpha val="40000"/>
                  </a:schemeClr>
                </a:solidFill>
                <a:ln w="3175">
                  <a:solidFill>
                    <a:schemeClr val="bg1">
                      <a:lumMod val="8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îŝlïďê"/>
                <p:cNvSpPr/>
                <p:nvPr/>
              </p:nvSpPr>
              <p:spPr>
                <a:xfrm rot="19482271">
                  <a:off x="3493153" y="3297197"/>
                  <a:ext cx="1381696" cy="1381695"/>
                </a:xfrm>
                <a:prstGeom prst="roundRect">
                  <a:avLst>
                    <a:gd name="adj" fmla="val 943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5" name="îṧḻiḋé"/>
              <p:cNvGrpSpPr/>
              <p:nvPr/>
            </p:nvGrpSpPr>
            <p:grpSpPr>
              <a:xfrm>
                <a:off x="1540496" y="2455019"/>
                <a:ext cx="1422351" cy="1786594"/>
                <a:chOff x="1540496" y="2455019"/>
                <a:chExt cx="1422351" cy="1786594"/>
              </a:xfrm>
            </p:grpSpPr>
            <p:sp>
              <p:nvSpPr>
                <p:cNvPr id="33" name="î$lîḓè"/>
                <p:cNvSpPr/>
                <p:nvPr/>
              </p:nvSpPr>
              <p:spPr>
                <a:xfrm rot="18900000">
                  <a:off x="1540496" y="2455019"/>
                  <a:ext cx="1381696" cy="1381695"/>
                </a:xfrm>
                <a:prstGeom prst="roundRect">
                  <a:avLst>
                    <a:gd name="adj" fmla="val 9430"/>
                  </a:avLst>
                </a:prstGeom>
                <a:solidFill>
                  <a:schemeClr val="tx2">
                    <a:lumMod val="20000"/>
                    <a:lumOff val="80000"/>
                    <a:alpha val="40000"/>
                  </a:schemeClr>
                </a:solidFill>
                <a:ln w="3175">
                  <a:solidFill>
                    <a:schemeClr val="bg1">
                      <a:lumMod val="8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íṥľïḍe"/>
                <p:cNvSpPr/>
                <p:nvPr/>
              </p:nvSpPr>
              <p:spPr>
                <a:xfrm rot="17772874">
                  <a:off x="1581152" y="2859917"/>
                  <a:ext cx="1381696" cy="1381695"/>
                </a:xfrm>
                <a:prstGeom prst="roundRect">
                  <a:avLst>
                    <a:gd name="adj" fmla="val 9430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6" name="ïṥ1iḑê"/>
              <p:cNvGrpSpPr/>
              <p:nvPr/>
            </p:nvGrpSpPr>
            <p:grpSpPr>
              <a:xfrm>
                <a:off x="9229156" y="2455019"/>
                <a:ext cx="1451674" cy="1786593"/>
                <a:chOff x="9229156" y="2455019"/>
                <a:chExt cx="1451674" cy="1786593"/>
              </a:xfrm>
            </p:grpSpPr>
            <p:sp>
              <p:nvSpPr>
                <p:cNvPr id="30" name="ïslïḍè"/>
                <p:cNvSpPr/>
                <p:nvPr/>
              </p:nvSpPr>
              <p:spPr>
                <a:xfrm rot="18900000">
                  <a:off x="9299134" y="2455019"/>
                  <a:ext cx="1381696" cy="1381695"/>
                </a:xfrm>
                <a:prstGeom prst="roundRect">
                  <a:avLst>
                    <a:gd name="adj" fmla="val 9430"/>
                  </a:avLst>
                </a:prstGeom>
                <a:solidFill>
                  <a:schemeClr val="tx2">
                    <a:lumMod val="20000"/>
                    <a:lumOff val="80000"/>
                    <a:alpha val="40000"/>
                  </a:schemeClr>
                </a:solidFill>
                <a:ln w="3175">
                  <a:solidFill>
                    <a:schemeClr val="bg1">
                      <a:lumMod val="8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ïṧliďè"/>
                <p:cNvSpPr/>
                <p:nvPr/>
              </p:nvSpPr>
              <p:spPr>
                <a:xfrm rot="20005527">
                  <a:off x="9229156" y="2859917"/>
                  <a:ext cx="1381696" cy="1381695"/>
                </a:xfrm>
                <a:prstGeom prst="roundRect">
                  <a:avLst>
                    <a:gd name="adj" fmla="val 9430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7" name="iśļiḋé"/>
              <p:cNvGrpSpPr/>
              <p:nvPr/>
            </p:nvGrpSpPr>
            <p:grpSpPr>
              <a:xfrm>
                <a:off x="5405154" y="2455019"/>
                <a:ext cx="1381698" cy="1786593"/>
                <a:chOff x="5405154" y="2455019"/>
                <a:chExt cx="1381698" cy="1786593"/>
              </a:xfrm>
            </p:grpSpPr>
            <p:sp>
              <p:nvSpPr>
                <p:cNvPr id="27" name="îṧlîḑè"/>
                <p:cNvSpPr/>
                <p:nvPr/>
              </p:nvSpPr>
              <p:spPr>
                <a:xfrm rot="18900000">
                  <a:off x="5405156" y="2455019"/>
                  <a:ext cx="1381696" cy="1381695"/>
                </a:xfrm>
                <a:prstGeom prst="roundRect">
                  <a:avLst>
                    <a:gd name="adj" fmla="val 9430"/>
                  </a:avLst>
                </a:prstGeom>
                <a:solidFill>
                  <a:schemeClr val="tx2">
                    <a:lumMod val="20000"/>
                    <a:lumOff val="80000"/>
                    <a:alpha val="40000"/>
                  </a:schemeClr>
                </a:solidFill>
                <a:ln w="3175">
                  <a:solidFill>
                    <a:schemeClr val="bg1">
                      <a:lumMod val="8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îṧliḑé"/>
                <p:cNvSpPr/>
                <p:nvPr/>
              </p:nvSpPr>
              <p:spPr>
                <a:xfrm rot="20001201">
                  <a:off x="5405154" y="2859917"/>
                  <a:ext cx="1381696" cy="1381695"/>
                </a:xfrm>
                <a:prstGeom prst="roundRect">
                  <a:avLst>
                    <a:gd name="adj" fmla="val 943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8" name="iṡḻíďe"/>
              <p:cNvGrpSpPr/>
              <p:nvPr/>
            </p:nvGrpSpPr>
            <p:grpSpPr>
              <a:xfrm>
                <a:off x="7317156" y="3297197"/>
                <a:ext cx="1381697" cy="1748710"/>
                <a:chOff x="7317156" y="3297197"/>
                <a:chExt cx="1381697" cy="1748710"/>
              </a:xfrm>
            </p:grpSpPr>
            <p:sp>
              <p:nvSpPr>
                <p:cNvPr id="24" name="íşḷïḓê"/>
                <p:cNvSpPr/>
                <p:nvPr/>
              </p:nvSpPr>
              <p:spPr>
                <a:xfrm rot="18900000">
                  <a:off x="7317157" y="3664212"/>
                  <a:ext cx="1381696" cy="1381695"/>
                </a:xfrm>
                <a:prstGeom prst="roundRect">
                  <a:avLst>
                    <a:gd name="adj" fmla="val 9430"/>
                  </a:avLst>
                </a:prstGeom>
                <a:solidFill>
                  <a:schemeClr val="tx2">
                    <a:lumMod val="20000"/>
                    <a:lumOff val="80000"/>
                    <a:alpha val="40000"/>
                  </a:schemeClr>
                </a:solidFill>
                <a:ln w="3175">
                  <a:solidFill>
                    <a:schemeClr val="bg1">
                      <a:lumMod val="8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iśḷiḍe"/>
                <p:cNvSpPr/>
                <p:nvPr/>
              </p:nvSpPr>
              <p:spPr>
                <a:xfrm rot="18157316">
                  <a:off x="7317156" y="3297197"/>
                  <a:ext cx="1381696" cy="1381695"/>
                </a:xfrm>
                <a:prstGeom prst="roundRect">
                  <a:avLst>
                    <a:gd name="adj" fmla="val 943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9" name="išļïḓé"/>
              <p:cNvGrpSpPr/>
              <p:nvPr/>
            </p:nvGrpSpPr>
            <p:grpSpPr>
              <a:xfrm>
                <a:off x="1254338" y="4475727"/>
                <a:ext cx="1952657" cy="846385"/>
                <a:chOff x="1254338" y="4475727"/>
                <a:chExt cx="1952657" cy="846385"/>
              </a:xfrm>
            </p:grpSpPr>
            <p:sp>
              <p:nvSpPr>
                <p:cNvPr id="22" name="íśļïḋé"/>
                <p:cNvSpPr txBox="1"/>
                <p:nvPr/>
              </p:nvSpPr>
              <p:spPr>
                <a:xfrm>
                  <a:off x="1522780" y="4475727"/>
                  <a:ext cx="1415772" cy="338554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accent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23" name="iṧlîde"/>
                <p:cNvSpPr txBox="1"/>
                <p:nvPr/>
              </p:nvSpPr>
              <p:spPr>
                <a:xfrm>
                  <a:off x="1254338" y="4814281"/>
                  <a:ext cx="1952657" cy="507831"/>
                </a:xfrm>
                <a:prstGeom prst="rect">
                  <a:avLst/>
                </a:prstGeom>
                <a:noFill/>
              </p:spPr>
              <p:txBody>
                <a:bodyPr wrap="square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900" dirty="0">
                      <a:ea typeface="微软雅黑" panose="020B0503020204020204" pitchFamily="34" charset="-122"/>
                    </a:rPr>
                    <a:t>此部分内容作为文字排版占位显示（建议使用主题字体）</a:t>
                  </a:r>
                </a:p>
              </p:txBody>
            </p:sp>
          </p:grpSp>
          <p:grpSp>
            <p:nvGrpSpPr>
              <p:cNvPr id="10" name="ïśḻïďe"/>
              <p:cNvGrpSpPr/>
              <p:nvPr/>
            </p:nvGrpSpPr>
            <p:grpSpPr>
              <a:xfrm>
                <a:off x="5103692" y="4475727"/>
                <a:ext cx="1952657" cy="846385"/>
                <a:chOff x="5103692" y="4475727"/>
                <a:chExt cx="1952657" cy="846385"/>
              </a:xfrm>
            </p:grpSpPr>
            <p:sp>
              <p:nvSpPr>
                <p:cNvPr id="20" name="íS1idè"/>
                <p:cNvSpPr txBox="1"/>
                <p:nvPr/>
              </p:nvSpPr>
              <p:spPr>
                <a:xfrm>
                  <a:off x="5372134" y="4475727"/>
                  <a:ext cx="1415772" cy="338554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accent3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21" name="îŝ1iḑè"/>
                <p:cNvSpPr txBox="1"/>
                <p:nvPr/>
              </p:nvSpPr>
              <p:spPr>
                <a:xfrm>
                  <a:off x="5103692" y="4814281"/>
                  <a:ext cx="1952657" cy="507831"/>
                </a:xfrm>
                <a:prstGeom prst="rect">
                  <a:avLst/>
                </a:prstGeom>
                <a:noFill/>
              </p:spPr>
              <p:txBody>
                <a:bodyPr wrap="square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900" dirty="0">
                      <a:ea typeface="微软雅黑" panose="020B0503020204020204" pitchFamily="34" charset="-122"/>
                    </a:rPr>
                    <a:t>此部分内容作为文字排版占位显示（建议使用主题字体）</a:t>
                  </a:r>
                </a:p>
              </p:txBody>
            </p:sp>
          </p:grpSp>
          <p:grpSp>
            <p:nvGrpSpPr>
              <p:cNvPr id="11" name="íṧḻiḑe"/>
              <p:cNvGrpSpPr/>
              <p:nvPr/>
            </p:nvGrpSpPr>
            <p:grpSpPr>
              <a:xfrm>
                <a:off x="9015409" y="4475727"/>
                <a:ext cx="1952657" cy="846385"/>
                <a:chOff x="9015409" y="4475727"/>
                <a:chExt cx="1952657" cy="846385"/>
              </a:xfrm>
            </p:grpSpPr>
            <p:sp>
              <p:nvSpPr>
                <p:cNvPr id="18" name="ïṩľiḓê"/>
                <p:cNvSpPr txBox="1"/>
                <p:nvPr/>
              </p:nvSpPr>
              <p:spPr>
                <a:xfrm>
                  <a:off x="9283851" y="4475727"/>
                  <a:ext cx="1415772" cy="338554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accent5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19" name="ïṣļíḋê"/>
                <p:cNvSpPr txBox="1"/>
                <p:nvPr/>
              </p:nvSpPr>
              <p:spPr>
                <a:xfrm>
                  <a:off x="9015409" y="4814281"/>
                  <a:ext cx="1952657" cy="507831"/>
                </a:xfrm>
                <a:prstGeom prst="rect">
                  <a:avLst/>
                </a:prstGeom>
                <a:noFill/>
              </p:spPr>
              <p:txBody>
                <a:bodyPr wrap="square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900" dirty="0">
                      <a:ea typeface="微软雅黑" panose="020B0503020204020204" pitchFamily="34" charset="-122"/>
                    </a:rPr>
                    <a:t>此部分内容作为文字排版占位显示（建议使用主题字体）</a:t>
                  </a:r>
                </a:p>
              </p:txBody>
            </p:sp>
          </p:grpSp>
          <p:grpSp>
            <p:nvGrpSpPr>
              <p:cNvPr id="12" name="íśļïďê"/>
              <p:cNvGrpSpPr/>
              <p:nvPr/>
            </p:nvGrpSpPr>
            <p:grpSpPr>
              <a:xfrm>
                <a:off x="3305422" y="2168680"/>
                <a:ext cx="1952657" cy="846385"/>
                <a:chOff x="3305422" y="2168680"/>
                <a:chExt cx="1952657" cy="846385"/>
              </a:xfrm>
            </p:grpSpPr>
            <p:sp>
              <p:nvSpPr>
                <p:cNvPr id="16" name="iṣḷiḓê"/>
                <p:cNvSpPr txBox="1"/>
                <p:nvPr/>
              </p:nvSpPr>
              <p:spPr>
                <a:xfrm>
                  <a:off x="3573864" y="2168680"/>
                  <a:ext cx="1415772" cy="338554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17" name="îṣlíďè"/>
                <p:cNvSpPr txBox="1"/>
                <p:nvPr/>
              </p:nvSpPr>
              <p:spPr>
                <a:xfrm>
                  <a:off x="3305422" y="2507234"/>
                  <a:ext cx="1952657" cy="507831"/>
                </a:xfrm>
                <a:prstGeom prst="rect">
                  <a:avLst/>
                </a:prstGeom>
                <a:noFill/>
              </p:spPr>
              <p:txBody>
                <a:bodyPr wrap="square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900" dirty="0">
                      <a:ea typeface="微软雅黑" panose="020B0503020204020204" pitchFamily="34" charset="-122"/>
                    </a:rPr>
                    <a:t>此部分内容作为文字排版占位显示（建议使用主题字体）</a:t>
                  </a:r>
                </a:p>
              </p:txBody>
            </p:sp>
          </p:grpSp>
          <p:grpSp>
            <p:nvGrpSpPr>
              <p:cNvPr id="13" name="iśḷídè"/>
              <p:cNvGrpSpPr/>
              <p:nvPr/>
            </p:nvGrpSpPr>
            <p:grpSpPr>
              <a:xfrm>
                <a:off x="7066665" y="2168680"/>
                <a:ext cx="1952657" cy="846385"/>
                <a:chOff x="7066665" y="2168680"/>
                <a:chExt cx="1952657" cy="846385"/>
              </a:xfrm>
            </p:grpSpPr>
            <p:sp>
              <p:nvSpPr>
                <p:cNvPr id="14" name="ïsļíḓè"/>
                <p:cNvSpPr txBox="1"/>
                <p:nvPr/>
              </p:nvSpPr>
              <p:spPr>
                <a:xfrm>
                  <a:off x="7335107" y="2168680"/>
                  <a:ext cx="1415772" cy="338554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accent4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15" name="íSḷidê"/>
                <p:cNvSpPr txBox="1"/>
                <p:nvPr/>
              </p:nvSpPr>
              <p:spPr>
                <a:xfrm>
                  <a:off x="7066665" y="2507234"/>
                  <a:ext cx="1952657" cy="507831"/>
                </a:xfrm>
                <a:prstGeom prst="rect">
                  <a:avLst/>
                </a:prstGeom>
                <a:noFill/>
              </p:spPr>
              <p:txBody>
                <a:bodyPr wrap="square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900" dirty="0">
                      <a:ea typeface="微软雅黑" panose="020B0503020204020204" pitchFamily="34" charset="-122"/>
                    </a:rPr>
                    <a:t>此部分内容作为文字排版占位显示（建议使用主题字体）</a:t>
                  </a:r>
                </a:p>
              </p:txBody>
            </p:sp>
          </p:grpSp>
        </p:grpSp>
        <p:pic>
          <p:nvPicPr>
            <p:cNvPr id="42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313" r="78174" b="50795"/>
            <a:stretch/>
          </p:blipFill>
          <p:spPr bwMode="auto">
            <a:xfrm>
              <a:off x="1686887" y="3082442"/>
              <a:ext cx="1039466" cy="1174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83" t="25313" r="54494" b="50795"/>
            <a:stretch/>
          </p:blipFill>
          <p:spPr bwMode="auto">
            <a:xfrm>
              <a:off x="3638335" y="3486589"/>
              <a:ext cx="1020278" cy="1174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29" t="25313" r="40515" b="50795"/>
            <a:stretch/>
          </p:blipFill>
          <p:spPr bwMode="auto">
            <a:xfrm>
              <a:off x="5708321" y="3082442"/>
              <a:ext cx="712271" cy="1174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154" t="25313" r="16142" b="50795"/>
            <a:stretch/>
          </p:blipFill>
          <p:spPr bwMode="auto">
            <a:xfrm>
              <a:off x="7616440" y="3534891"/>
              <a:ext cx="747914" cy="1174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805" t="25313" b="50795"/>
            <a:stretch/>
          </p:blipFill>
          <p:spPr bwMode="auto">
            <a:xfrm>
              <a:off x="9519160" y="3132577"/>
              <a:ext cx="771287" cy="1174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59567266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aaa8581-52bf-45cf-bd18-f486074df17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528762" y="2334566"/>
            <a:ext cx="9134475" cy="3144623"/>
            <a:chOff x="1528763" y="1920680"/>
            <a:chExt cx="9134475" cy="3144623"/>
          </a:xfrm>
        </p:grpSpPr>
        <p:sp>
          <p:nvSpPr>
            <p:cNvPr id="4" name="îśḷîďè"/>
            <p:cNvSpPr/>
            <p:nvPr/>
          </p:nvSpPr>
          <p:spPr>
            <a:xfrm>
              <a:off x="1528763" y="3130550"/>
              <a:ext cx="9134475" cy="596900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ṧḷíḋe"/>
            <p:cNvSpPr/>
            <p:nvPr/>
          </p:nvSpPr>
          <p:spPr>
            <a:xfrm>
              <a:off x="7783115" y="3031332"/>
              <a:ext cx="795337" cy="79533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ṡľíḑè"/>
            <p:cNvSpPr/>
            <p:nvPr/>
          </p:nvSpPr>
          <p:spPr>
            <a:xfrm>
              <a:off x="5698331" y="3031332"/>
              <a:ext cx="795337" cy="79533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$ḷîďé"/>
            <p:cNvSpPr/>
            <p:nvPr/>
          </p:nvSpPr>
          <p:spPr>
            <a:xfrm>
              <a:off x="3613547" y="3031332"/>
              <a:ext cx="795337" cy="79533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ḻîḓè"/>
            <p:cNvSpPr/>
            <p:nvPr/>
          </p:nvSpPr>
          <p:spPr>
            <a:xfrm>
              <a:off x="1674652" y="3269456"/>
              <a:ext cx="8489799" cy="319088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ṣ1îḋé"/>
            <p:cNvSpPr/>
            <p:nvPr/>
          </p:nvSpPr>
          <p:spPr>
            <a:xfrm>
              <a:off x="3754041" y="3168016"/>
              <a:ext cx="514350" cy="51435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25</a:t>
              </a:r>
            </a:p>
          </p:txBody>
        </p:sp>
        <p:sp>
          <p:nvSpPr>
            <p:cNvPr id="10" name="íšḻîdê"/>
            <p:cNvSpPr txBox="1"/>
            <p:nvPr/>
          </p:nvSpPr>
          <p:spPr>
            <a:xfrm>
              <a:off x="7960210" y="3240525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75</a:t>
              </a:r>
            </a:p>
          </p:txBody>
        </p:sp>
        <p:sp>
          <p:nvSpPr>
            <p:cNvPr id="11" name="íş1íďé"/>
            <p:cNvSpPr txBox="1"/>
            <p:nvPr/>
          </p:nvSpPr>
          <p:spPr>
            <a:xfrm>
              <a:off x="3020505" y="4438657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12" name="íŝḷíḍê"/>
            <p:cNvSpPr/>
            <p:nvPr/>
          </p:nvSpPr>
          <p:spPr>
            <a:xfrm>
              <a:off x="3020504" y="4110166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3" name="îṧľiďé"/>
            <p:cNvSpPr txBox="1"/>
            <p:nvPr/>
          </p:nvSpPr>
          <p:spPr>
            <a:xfrm>
              <a:off x="1674652" y="2249171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14" name="íś1íḍé"/>
            <p:cNvSpPr/>
            <p:nvPr/>
          </p:nvSpPr>
          <p:spPr>
            <a:xfrm>
              <a:off x="1674651" y="1920680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iṩ1ïḋé"/>
            <p:cNvSpPr txBox="1"/>
            <p:nvPr/>
          </p:nvSpPr>
          <p:spPr>
            <a:xfrm>
              <a:off x="5085513" y="2249171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16" name="î$1ïḋe"/>
            <p:cNvSpPr/>
            <p:nvPr/>
          </p:nvSpPr>
          <p:spPr>
            <a:xfrm>
              <a:off x="5085512" y="1920680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7" name="îṡľíḋe"/>
            <p:cNvSpPr txBox="1"/>
            <p:nvPr/>
          </p:nvSpPr>
          <p:spPr>
            <a:xfrm>
              <a:off x="8334148" y="2249171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18" name="îṣ1idè"/>
            <p:cNvSpPr/>
            <p:nvPr/>
          </p:nvSpPr>
          <p:spPr>
            <a:xfrm>
              <a:off x="8334147" y="1920680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5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9" name="íSḻiḋê"/>
            <p:cNvSpPr txBox="1"/>
            <p:nvPr/>
          </p:nvSpPr>
          <p:spPr>
            <a:xfrm>
              <a:off x="7158165" y="4438657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20" name="ïsļíḋè"/>
            <p:cNvSpPr/>
            <p:nvPr/>
          </p:nvSpPr>
          <p:spPr>
            <a:xfrm>
              <a:off x="7158164" y="4110166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1" name="íṣļiḓè"/>
            <p:cNvSpPr/>
            <p:nvPr/>
          </p:nvSpPr>
          <p:spPr>
            <a:xfrm>
              <a:off x="5838824" y="3171401"/>
              <a:ext cx="514350" cy="51435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50</a:t>
              </a:r>
            </a:p>
          </p:txBody>
        </p:sp>
        <p:sp>
          <p:nvSpPr>
            <p:cNvPr id="22" name="ïṣļíḑè"/>
            <p:cNvSpPr/>
            <p:nvPr/>
          </p:nvSpPr>
          <p:spPr>
            <a:xfrm>
              <a:off x="7922946" y="3168016"/>
              <a:ext cx="514350" cy="51435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75</a:t>
              </a:r>
            </a:p>
          </p:txBody>
        </p:sp>
        <p:sp>
          <p:nvSpPr>
            <p:cNvPr id="23" name="isḻïḓê"/>
            <p:cNvSpPr/>
            <p:nvPr/>
          </p:nvSpPr>
          <p:spPr>
            <a:xfrm>
              <a:off x="9867901" y="3031332"/>
              <a:ext cx="795337" cy="795337"/>
            </a:xfrm>
            <a:prstGeom prst="ellipse">
              <a:avLst/>
            </a:prstGeom>
            <a:solidFill>
              <a:schemeClr val="accent5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100</a:t>
              </a:r>
            </a:p>
          </p:txBody>
        </p:sp>
      </p:grpSp>
      <p:sp>
        <p:nvSpPr>
          <p:cNvPr id="24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marL="0" indent="0" algn="ctr">
              <a:buSzTx/>
              <a:buFontTx/>
              <a:buNone/>
            </a:pPr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愚人节介绍</a:t>
            </a:r>
          </a:p>
        </p:txBody>
      </p:sp>
    </p:spTree>
    <p:extLst>
      <p:ext uri="{BB962C8B-B14F-4D97-AF65-F5344CB8AC3E}">
        <p14:creationId xmlns:p14="http://schemas.microsoft.com/office/powerpoint/2010/main" val="4010143879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marL="0" indent="0" algn="ctr">
              <a:buSzTx/>
              <a:buFontTx/>
              <a:buNone/>
            </a:pPr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愚人节介绍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1901862" y="1773122"/>
            <a:ext cx="8388280" cy="4677508"/>
            <a:chOff x="1901860" y="1773122"/>
            <a:chExt cx="8388280" cy="4677508"/>
          </a:xfrm>
        </p:grpSpPr>
        <p:grpSp>
          <p:nvGrpSpPr>
            <p:cNvPr id="4" name="î$ļiḓê"/>
            <p:cNvGrpSpPr/>
            <p:nvPr/>
          </p:nvGrpSpPr>
          <p:grpSpPr>
            <a:xfrm>
              <a:off x="2634788" y="1773122"/>
              <a:ext cx="7240201" cy="2228984"/>
              <a:chOff x="86517" y="1124744"/>
              <a:chExt cx="13589718" cy="2456959"/>
            </a:xfrm>
          </p:grpSpPr>
          <p:sp>
            <p:nvSpPr>
              <p:cNvPr id="40" name="îšľîḑe"/>
              <p:cNvSpPr>
                <a:spLocks/>
              </p:cNvSpPr>
              <p:nvPr/>
            </p:nvSpPr>
            <p:spPr bwMode="auto">
              <a:xfrm>
                <a:off x="10443784" y="2236622"/>
                <a:ext cx="3232451" cy="966704"/>
              </a:xfrm>
              <a:custGeom>
                <a:avLst/>
                <a:gdLst>
                  <a:gd name="T0" fmla="*/ 300 w 425"/>
                  <a:gd name="T1" fmla="*/ 28 h 220"/>
                  <a:gd name="T2" fmla="*/ 257 w 425"/>
                  <a:gd name="T3" fmla="*/ 33 h 220"/>
                  <a:gd name="T4" fmla="*/ 179 w 425"/>
                  <a:gd name="T5" fmla="*/ 0 h 220"/>
                  <a:gd name="T6" fmla="*/ 75 w 425"/>
                  <a:gd name="T7" fmla="*/ 84 h 220"/>
                  <a:gd name="T8" fmla="*/ 71 w 425"/>
                  <a:gd name="T9" fmla="*/ 84 h 220"/>
                  <a:gd name="T10" fmla="*/ 0 w 425"/>
                  <a:gd name="T11" fmla="*/ 152 h 220"/>
                  <a:gd name="T12" fmla="*/ 71 w 425"/>
                  <a:gd name="T13" fmla="*/ 220 h 220"/>
                  <a:gd name="T14" fmla="*/ 73 w 425"/>
                  <a:gd name="T15" fmla="*/ 220 h 220"/>
                  <a:gd name="T16" fmla="*/ 73 w 425"/>
                  <a:gd name="T17" fmla="*/ 220 h 220"/>
                  <a:gd name="T18" fmla="*/ 300 w 425"/>
                  <a:gd name="T19" fmla="*/ 220 h 220"/>
                  <a:gd name="T20" fmla="*/ 425 w 425"/>
                  <a:gd name="T21" fmla="*/ 124 h 220"/>
                  <a:gd name="T22" fmla="*/ 300 w 425"/>
                  <a:gd name="T23" fmla="*/ 2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5" h="220">
                    <a:moveTo>
                      <a:pt x="300" y="28"/>
                    </a:moveTo>
                    <a:cubicBezTo>
                      <a:pt x="285" y="28"/>
                      <a:pt x="271" y="30"/>
                      <a:pt x="257" y="33"/>
                    </a:cubicBezTo>
                    <a:cubicBezTo>
                      <a:pt x="238" y="13"/>
                      <a:pt x="210" y="0"/>
                      <a:pt x="179" y="0"/>
                    </a:cubicBezTo>
                    <a:cubicBezTo>
                      <a:pt x="127" y="0"/>
                      <a:pt x="84" y="36"/>
                      <a:pt x="75" y="84"/>
                    </a:cubicBezTo>
                    <a:cubicBezTo>
                      <a:pt x="73" y="84"/>
                      <a:pt x="72" y="84"/>
                      <a:pt x="71" y="84"/>
                    </a:cubicBezTo>
                    <a:cubicBezTo>
                      <a:pt x="32" y="84"/>
                      <a:pt x="0" y="114"/>
                      <a:pt x="0" y="152"/>
                    </a:cubicBezTo>
                    <a:cubicBezTo>
                      <a:pt x="0" y="190"/>
                      <a:pt x="32" y="220"/>
                      <a:pt x="71" y="220"/>
                    </a:cubicBezTo>
                    <a:cubicBezTo>
                      <a:pt x="72" y="220"/>
                      <a:pt x="72" y="220"/>
                      <a:pt x="73" y="220"/>
                    </a:cubicBezTo>
                    <a:cubicBezTo>
                      <a:pt x="73" y="220"/>
                      <a:pt x="73" y="220"/>
                      <a:pt x="73" y="220"/>
                    </a:cubicBezTo>
                    <a:cubicBezTo>
                      <a:pt x="300" y="220"/>
                      <a:pt x="300" y="220"/>
                      <a:pt x="300" y="220"/>
                    </a:cubicBezTo>
                    <a:cubicBezTo>
                      <a:pt x="369" y="220"/>
                      <a:pt x="425" y="177"/>
                      <a:pt x="425" y="124"/>
                    </a:cubicBezTo>
                    <a:cubicBezTo>
                      <a:pt x="425" y="71"/>
                      <a:pt x="369" y="28"/>
                      <a:pt x="300" y="28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  <a:alpha val="5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ṡḻíde"/>
              <p:cNvSpPr>
                <a:spLocks/>
              </p:cNvSpPr>
              <p:nvPr/>
            </p:nvSpPr>
            <p:spPr bwMode="auto">
              <a:xfrm>
                <a:off x="8494749" y="2360958"/>
                <a:ext cx="4081911" cy="1220745"/>
              </a:xfrm>
              <a:custGeom>
                <a:avLst/>
                <a:gdLst>
                  <a:gd name="T0" fmla="*/ 300 w 425"/>
                  <a:gd name="T1" fmla="*/ 28 h 220"/>
                  <a:gd name="T2" fmla="*/ 257 w 425"/>
                  <a:gd name="T3" fmla="*/ 33 h 220"/>
                  <a:gd name="T4" fmla="*/ 179 w 425"/>
                  <a:gd name="T5" fmla="*/ 0 h 220"/>
                  <a:gd name="T6" fmla="*/ 75 w 425"/>
                  <a:gd name="T7" fmla="*/ 84 h 220"/>
                  <a:gd name="T8" fmla="*/ 71 w 425"/>
                  <a:gd name="T9" fmla="*/ 84 h 220"/>
                  <a:gd name="T10" fmla="*/ 0 w 425"/>
                  <a:gd name="T11" fmla="*/ 152 h 220"/>
                  <a:gd name="T12" fmla="*/ 71 w 425"/>
                  <a:gd name="T13" fmla="*/ 220 h 220"/>
                  <a:gd name="T14" fmla="*/ 73 w 425"/>
                  <a:gd name="T15" fmla="*/ 220 h 220"/>
                  <a:gd name="T16" fmla="*/ 73 w 425"/>
                  <a:gd name="T17" fmla="*/ 220 h 220"/>
                  <a:gd name="T18" fmla="*/ 300 w 425"/>
                  <a:gd name="T19" fmla="*/ 220 h 220"/>
                  <a:gd name="T20" fmla="*/ 425 w 425"/>
                  <a:gd name="T21" fmla="*/ 124 h 220"/>
                  <a:gd name="T22" fmla="*/ 300 w 425"/>
                  <a:gd name="T23" fmla="*/ 2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5" h="220">
                    <a:moveTo>
                      <a:pt x="300" y="28"/>
                    </a:moveTo>
                    <a:cubicBezTo>
                      <a:pt x="285" y="28"/>
                      <a:pt x="271" y="30"/>
                      <a:pt x="257" y="33"/>
                    </a:cubicBezTo>
                    <a:cubicBezTo>
                      <a:pt x="238" y="13"/>
                      <a:pt x="210" y="0"/>
                      <a:pt x="179" y="0"/>
                    </a:cubicBezTo>
                    <a:cubicBezTo>
                      <a:pt x="127" y="0"/>
                      <a:pt x="84" y="36"/>
                      <a:pt x="75" y="84"/>
                    </a:cubicBezTo>
                    <a:cubicBezTo>
                      <a:pt x="73" y="84"/>
                      <a:pt x="72" y="84"/>
                      <a:pt x="71" y="84"/>
                    </a:cubicBezTo>
                    <a:cubicBezTo>
                      <a:pt x="32" y="84"/>
                      <a:pt x="0" y="114"/>
                      <a:pt x="0" y="152"/>
                    </a:cubicBezTo>
                    <a:cubicBezTo>
                      <a:pt x="0" y="190"/>
                      <a:pt x="32" y="220"/>
                      <a:pt x="71" y="220"/>
                    </a:cubicBezTo>
                    <a:cubicBezTo>
                      <a:pt x="72" y="220"/>
                      <a:pt x="72" y="220"/>
                      <a:pt x="73" y="220"/>
                    </a:cubicBezTo>
                    <a:cubicBezTo>
                      <a:pt x="73" y="220"/>
                      <a:pt x="73" y="220"/>
                      <a:pt x="73" y="220"/>
                    </a:cubicBezTo>
                    <a:cubicBezTo>
                      <a:pt x="300" y="220"/>
                      <a:pt x="300" y="220"/>
                      <a:pt x="300" y="220"/>
                    </a:cubicBezTo>
                    <a:cubicBezTo>
                      <a:pt x="369" y="220"/>
                      <a:pt x="425" y="177"/>
                      <a:pt x="425" y="124"/>
                    </a:cubicBezTo>
                    <a:cubicBezTo>
                      <a:pt x="425" y="71"/>
                      <a:pt x="369" y="28"/>
                      <a:pt x="300" y="28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  <a:alpha val="7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î$1iďé"/>
              <p:cNvSpPr>
                <a:spLocks/>
              </p:cNvSpPr>
              <p:nvPr/>
            </p:nvSpPr>
            <p:spPr bwMode="auto">
              <a:xfrm>
                <a:off x="86517" y="2332579"/>
                <a:ext cx="3173072" cy="948946"/>
              </a:xfrm>
              <a:custGeom>
                <a:avLst/>
                <a:gdLst>
                  <a:gd name="T0" fmla="*/ 300 w 425"/>
                  <a:gd name="T1" fmla="*/ 28 h 220"/>
                  <a:gd name="T2" fmla="*/ 257 w 425"/>
                  <a:gd name="T3" fmla="*/ 33 h 220"/>
                  <a:gd name="T4" fmla="*/ 179 w 425"/>
                  <a:gd name="T5" fmla="*/ 0 h 220"/>
                  <a:gd name="T6" fmla="*/ 75 w 425"/>
                  <a:gd name="T7" fmla="*/ 84 h 220"/>
                  <a:gd name="T8" fmla="*/ 71 w 425"/>
                  <a:gd name="T9" fmla="*/ 84 h 220"/>
                  <a:gd name="T10" fmla="*/ 0 w 425"/>
                  <a:gd name="T11" fmla="*/ 152 h 220"/>
                  <a:gd name="T12" fmla="*/ 71 w 425"/>
                  <a:gd name="T13" fmla="*/ 220 h 220"/>
                  <a:gd name="T14" fmla="*/ 73 w 425"/>
                  <a:gd name="T15" fmla="*/ 220 h 220"/>
                  <a:gd name="T16" fmla="*/ 73 w 425"/>
                  <a:gd name="T17" fmla="*/ 220 h 220"/>
                  <a:gd name="T18" fmla="*/ 300 w 425"/>
                  <a:gd name="T19" fmla="*/ 220 h 220"/>
                  <a:gd name="T20" fmla="*/ 425 w 425"/>
                  <a:gd name="T21" fmla="*/ 124 h 220"/>
                  <a:gd name="T22" fmla="*/ 300 w 425"/>
                  <a:gd name="T23" fmla="*/ 2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5" h="220">
                    <a:moveTo>
                      <a:pt x="300" y="28"/>
                    </a:moveTo>
                    <a:cubicBezTo>
                      <a:pt x="285" y="28"/>
                      <a:pt x="271" y="30"/>
                      <a:pt x="257" y="33"/>
                    </a:cubicBezTo>
                    <a:cubicBezTo>
                      <a:pt x="238" y="13"/>
                      <a:pt x="210" y="0"/>
                      <a:pt x="179" y="0"/>
                    </a:cubicBezTo>
                    <a:cubicBezTo>
                      <a:pt x="127" y="0"/>
                      <a:pt x="84" y="36"/>
                      <a:pt x="75" y="84"/>
                    </a:cubicBezTo>
                    <a:cubicBezTo>
                      <a:pt x="73" y="84"/>
                      <a:pt x="72" y="84"/>
                      <a:pt x="71" y="84"/>
                    </a:cubicBezTo>
                    <a:cubicBezTo>
                      <a:pt x="32" y="84"/>
                      <a:pt x="0" y="114"/>
                      <a:pt x="0" y="152"/>
                    </a:cubicBezTo>
                    <a:cubicBezTo>
                      <a:pt x="0" y="190"/>
                      <a:pt x="32" y="220"/>
                      <a:pt x="71" y="220"/>
                    </a:cubicBezTo>
                    <a:cubicBezTo>
                      <a:pt x="72" y="220"/>
                      <a:pt x="72" y="220"/>
                      <a:pt x="73" y="220"/>
                    </a:cubicBezTo>
                    <a:cubicBezTo>
                      <a:pt x="73" y="220"/>
                      <a:pt x="73" y="220"/>
                      <a:pt x="73" y="220"/>
                    </a:cubicBezTo>
                    <a:cubicBezTo>
                      <a:pt x="300" y="220"/>
                      <a:pt x="300" y="220"/>
                      <a:pt x="300" y="220"/>
                    </a:cubicBezTo>
                    <a:cubicBezTo>
                      <a:pt x="369" y="220"/>
                      <a:pt x="425" y="177"/>
                      <a:pt x="425" y="124"/>
                    </a:cubicBezTo>
                    <a:cubicBezTo>
                      <a:pt x="425" y="71"/>
                      <a:pt x="369" y="28"/>
                      <a:pt x="300" y="28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ṩḻïḍè"/>
              <p:cNvSpPr>
                <a:spLocks/>
              </p:cNvSpPr>
              <p:nvPr/>
            </p:nvSpPr>
            <p:spPr bwMode="auto">
              <a:xfrm>
                <a:off x="3787659" y="1124744"/>
                <a:ext cx="5042016" cy="1696261"/>
              </a:xfrm>
              <a:custGeom>
                <a:avLst/>
                <a:gdLst>
                  <a:gd name="T0" fmla="*/ 546 w 733"/>
                  <a:gd name="T1" fmla="*/ 393 h 393"/>
                  <a:gd name="T2" fmla="*/ 176 w 733"/>
                  <a:gd name="T3" fmla="*/ 393 h 393"/>
                  <a:gd name="T4" fmla="*/ 0 w 733"/>
                  <a:gd name="T5" fmla="*/ 228 h 393"/>
                  <a:gd name="T6" fmla="*/ 176 w 733"/>
                  <a:gd name="T7" fmla="*/ 63 h 393"/>
                  <a:gd name="T8" fmla="*/ 206 w 733"/>
                  <a:gd name="T9" fmla="*/ 65 h 393"/>
                  <a:gd name="T10" fmla="*/ 329 w 733"/>
                  <a:gd name="T11" fmla="*/ 0 h 393"/>
                  <a:gd name="T12" fmla="*/ 432 w 733"/>
                  <a:gd name="T13" fmla="*/ 42 h 393"/>
                  <a:gd name="T14" fmla="*/ 459 w 733"/>
                  <a:gd name="T15" fmla="*/ 38 h 393"/>
                  <a:gd name="T16" fmla="*/ 539 w 733"/>
                  <a:gd name="T17" fmla="*/ 94 h 393"/>
                  <a:gd name="T18" fmla="*/ 733 w 733"/>
                  <a:gd name="T19" fmla="*/ 243 h 393"/>
                  <a:gd name="T20" fmla="*/ 546 w 733"/>
                  <a:gd name="T21" fmla="*/ 393 h 393"/>
                  <a:gd name="T22" fmla="*/ 176 w 733"/>
                  <a:gd name="T23" fmla="*/ 111 h 393"/>
                  <a:gd name="T24" fmla="*/ 48 w 733"/>
                  <a:gd name="T25" fmla="*/ 228 h 393"/>
                  <a:gd name="T26" fmla="*/ 176 w 733"/>
                  <a:gd name="T27" fmla="*/ 345 h 393"/>
                  <a:gd name="T28" fmla="*/ 546 w 733"/>
                  <a:gd name="T29" fmla="*/ 345 h 393"/>
                  <a:gd name="T30" fmla="*/ 685 w 733"/>
                  <a:gd name="T31" fmla="*/ 243 h 393"/>
                  <a:gd name="T32" fmla="*/ 546 w 733"/>
                  <a:gd name="T33" fmla="*/ 142 h 393"/>
                  <a:gd name="T34" fmla="*/ 521 w 733"/>
                  <a:gd name="T35" fmla="*/ 144 h 393"/>
                  <a:gd name="T36" fmla="*/ 500 w 733"/>
                  <a:gd name="T37" fmla="*/ 137 h 393"/>
                  <a:gd name="T38" fmla="*/ 494 w 733"/>
                  <a:gd name="T39" fmla="*/ 117 h 393"/>
                  <a:gd name="T40" fmla="*/ 494 w 733"/>
                  <a:gd name="T41" fmla="*/ 113 h 393"/>
                  <a:gd name="T42" fmla="*/ 459 w 733"/>
                  <a:gd name="T43" fmla="*/ 86 h 393"/>
                  <a:gd name="T44" fmla="*/ 439 w 733"/>
                  <a:gd name="T45" fmla="*/ 92 h 393"/>
                  <a:gd name="T46" fmla="*/ 408 w 733"/>
                  <a:gd name="T47" fmla="*/ 87 h 393"/>
                  <a:gd name="T48" fmla="*/ 329 w 733"/>
                  <a:gd name="T49" fmla="*/ 48 h 393"/>
                  <a:gd name="T50" fmla="*/ 237 w 733"/>
                  <a:gd name="T51" fmla="*/ 105 h 393"/>
                  <a:gd name="T52" fmla="*/ 211 w 733"/>
                  <a:gd name="T53" fmla="*/ 115 h 393"/>
                  <a:gd name="T54" fmla="*/ 176 w 733"/>
                  <a:gd name="T55" fmla="*/ 111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33" h="393">
                    <a:moveTo>
                      <a:pt x="546" y="393"/>
                    </a:moveTo>
                    <a:cubicBezTo>
                      <a:pt x="176" y="393"/>
                      <a:pt x="176" y="393"/>
                      <a:pt x="176" y="393"/>
                    </a:cubicBezTo>
                    <a:cubicBezTo>
                      <a:pt x="79" y="393"/>
                      <a:pt x="0" y="319"/>
                      <a:pt x="0" y="228"/>
                    </a:cubicBezTo>
                    <a:cubicBezTo>
                      <a:pt x="0" y="137"/>
                      <a:pt x="79" y="63"/>
                      <a:pt x="176" y="63"/>
                    </a:cubicBezTo>
                    <a:cubicBezTo>
                      <a:pt x="186" y="63"/>
                      <a:pt x="196" y="64"/>
                      <a:pt x="206" y="65"/>
                    </a:cubicBezTo>
                    <a:cubicBezTo>
                      <a:pt x="237" y="24"/>
                      <a:pt x="281" y="0"/>
                      <a:pt x="329" y="0"/>
                    </a:cubicBezTo>
                    <a:cubicBezTo>
                      <a:pt x="367" y="0"/>
                      <a:pt x="403" y="15"/>
                      <a:pt x="432" y="42"/>
                    </a:cubicBezTo>
                    <a:cubicBezTo>
                      <a:pt x="440" y="39"/>
                      <a:pt x="450" y="38"/>
                      <a:pt x="459" y="38"/>
                    </a:cubicBezTo>
                    <a:cubicBezTo>
                      <a:pt x="498" y="38"/>
                      <a:pt x="530" y="62"/>
                      <a:pt x="539" y="94"/>
                    </a:cubicBezTo>
                    <a:cubicBezTo>
                      <a:pt x="645" y="91"/>
                      <a:pt x="733" y="159"/>
                      <a:pt x="733" y="243"/>
                    </a:cubicBezTo>
                    <a:cubicBezTo>
                      <a:pt x="733" y="326"/>
                      <a:pt x="649" y="393"/>
                      <a:pt x="546" y="393"/>
                    </a:cubicBezTo>
                    <a:close/>
                    <a:moveTo>
                      <a:pt x="176" y="111"/>
                    </a:moveTo>
                    <a:cubicBezTo>
                      <a:pt x="105" y="111"/>
                      <a:pt x="48" y="163"/>
                      <a:pt x="48" y="228"/>
                    </a:cubicBezTo>
                    <a:cubicBezTo>
                      <a:pt x="48" y="292"/>
                      <a:pt x="105" y="345"/>
                      <a:pt x="176" y="345"/>
                    </a:cubicBezTo>
                    <a:cubicBezTo>
                      <a:pt x="546" y="345"/>
                      <a:pt x="546" y="345"/>
                      <a:pt x="546" y="345"/>
                    </a:cubicBezTo>
                    <a:cubicBezTo>
                      <a:pt x="622" y="345"/>
                      <a:pt x="685" y="299"/>
                      <a:pt x="685" y="243"/>
                    </a:cubicBezTo>
                    <a:cubicBezTo>
                      <a:pt x="685" y="188"/>
                      <a:pt x="622" y="142"/>
                      <a:pt x="546" y="142"/>
                    </a:cubicBezTo>
                    <a:cubicBezTo>
                      <a:pt x="538" y="142"/>
                      <a:pt x="529" y="143"/>
                      <a:pt x="521" y="144"/>
                    </a:cubicBezTo>
                    <a:cubicBezTo>
                      <a:pt x="513" y="145"/>
                      <a:pt x="506" y="142"/>
                      <a:pt x="500" y="137"/>
                    </a:cubicBezTo>
                    <a:cubicBezTo>
                      <a:pt x="495" y="132"/>
                      <a:pt x="492" y="124"/>
                      <a:pt x="494" y="117"/>
                    </a:cubicBezTo>
                    <a:cubicBezTo>
                      <a:pt x="494" y="115"/>
                      <a:pt x="494" y="114"/>
                      <a:pt x="494" y="113"/>
                    </a:cubicBezTo>
                    <a:cubicBezTo>
                      <a:pt x="494" y="98"/>
                      <a:pt x="478" y="86"/>
                      <a:pt x="459" y="86"/>
                    </a:cubicBezTo>
                    <a:cubicBezTo>
                      <a:pt x="452" y="86"/>
                      <a:pt x="445" y="88"/>
                      <a:pt x="439" y="92"/>
                    </a:cubicBezTo>
                    <a:cubicBezTo>
                      <a:pt x="429" y="98"/>
                      <a:pt x="416" y="96"/>
                      <a:pt x="408" y="87"/>
                    </a:cubicBezTo>
                    <a:cubicBezTo>
                      <a:pt x="386" y="62"/>
                      <a:pt x="358" y="48"/>
                      <a:pt x="329" y="48"/>
                    </a:cubicBezTo>
                    <a:cubicBezTo>
                      <a:pt x="293" y="48"/>
                      <a:pt x="259" y="69"/>
                      <a:pt x="237" y="105"/>
                    </a:cubicBezTo>
                    <a:cubicBezTo>
                      <a:pt x="232" y="114"/>
                      <a:pt x="221" y="118"/>
                      <a:pt x="211" y="115"/>
                    </a:cubicBezTo>
                    <a:cubicBezTo>
                      <a:pt x="199" y="112"/>
                      <a:pt x="188" y="111"/>
                      <a:pt x="176" y="111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ïşľíďe"/>
              <p:cNvSpPr>
                <a:spLocks/>
              </p:cNvSpPr>
              <p:nvPr/>
            </p:nvSpPr>
            <p:spPr bwMode="auto">
              <a:xfrm>
                <a:off x="2164414" y="2096094"/>
                <a:ext cx="3173072" cy="948946"/>
              </a:xfrm>
              <a:custGeom>
                <a:avLst/>
                <a:gdLst>
                  <a:gd name="T0" fmla="*/ 300 w 425"/>
                  <a:gd name="T1" fmla="*/ 28 h 220"/>
                  <a:gd name="T2" fmla="*/ 257 w 425"/>
                  <a:gd name="T3" fmla="*/ 33 h 220"/>
                  <a:gd name="T4" fmla="*/ 179 w 425"/>
                  <a:gd name="T5" fmla="*/ 0 h 220"/>
                  <a:gd name="T6" fmla="*/ 75 w 425"/>
                  <a:gd name="T7" fmla="*/ 84 h 220"/>
                  <a:gd name="T8" fmla="*/ 71 w 425"/>
                  <a:gd name="T9" fmla="*/ 84 h 220"/>
                  <a:gd name="T10" fmla="*/ 0 w 425"/>
                  <a:gd name="T11" fmla="*/ 152 h 220"/>
                  <a:gd name="T12" fmla="*/ 71 w 425"/>
                  <a:gd name="T13" fmla="*/ 220 h 220"/>
                  <a:gd name="T14" fmla="*/ 73 w 425"/>
                  <a:gd name="T15" fmla="*/ 220 h 220"/>
                  <a:gd name="T16" fmla="*/ 73 w 425"/>
                  <a:gd name="T17" fmla="*/ 220 h 220"/>
                  <a:gd name="T18" fmla="*/ 300 w 425"/>
                  <a:gd name="T19" fmla="*/ 220 h 220"/>
                  <a:gd name="T20" fmla="*/ 425 w 425"/>
                  <a:gd name="T21" fmla="*/ 124 h 220"/>
                  <a:gd name="T22" fmla="*/ 300 w 425"/>
                  <a:gd name="T23" fmla="*/ 2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5" h="220">
                    <a:moveTo>
                      <a:pt x="300" y="28"/>
                    </a:moveTo>
                    <a:cubicBezTo>
                      <a:pt x="285" y="28"/>
                      <a:pt x="271" y="30"/>
                      <a:pt x="257" y="33"/>
                    </a:cubicBezTo>
                    <a:cubicBezTo>
                      <a:pt x="238" y="13"/>
                      <a:pt x="210" y="0"/>
                      <a:pt x="179" y="0"/>
                    </a:cubicBezTo>
                    <a:cubicBezTo>
                      <a:pt x="127" y="0"/>
                      <a:pt x="84" y="36"/>
                      <a:pt x="75" y="84"/>
                    </a:cubicBezTo>
                    <a:cubicBezTo>
                      <a:pt x="73" y="84"/>
                      <a:pt x="72" y="84"/>
                      <a:pt x="71" y="84"/>
                    </a:cubicBezTo>
                    <a:cubicBezTo>
                      <a:pt x="32" y="84"/>
                      <a:pt x="0" y="114"/>
                      <a:pt x="0" y="152"/>
                    </a:cubicBezTo>
                    <a:cubicBezTo>
                      <a:pt x="0" y="190"/>
                      <a:pt x="32" y="220"/>
                      <a:pt x="71" y="220"/>
                    </a:cubicBezTo>
                    <a:cubicBezTo>
                      <a:pt x="72" y="220"/>
                      <a:pt x="72" y="220"/>
                      <a:pt x="73" y="220"/>
                    </a:cubicBezTo>
                    <a:cubicBezTo>
                      <a:pt x="73" y="220"/>
                      <a:pt x="73" y="220"/>
                      <a:pt x="73" y="220"/>
                    </a:cubicBezTo>
                    <a:cubicBezTo>
                      <a:pt x="300" y="220"/>
                      <a:pt x="300" y="220"/>
                      <a:pt x="300" y="220"/>
                    </a:cubicBezTo>
                    <a:cubicBezTo>
                      <a:pt x="369" y="220"/>
                      <a:pt x="425" y="177"/>
                      <a:pt x="425" y="124"/>
                    </a:cubicBezTo>
                    <a:cubicBezTo>
                      <a:pt x="425" y="71"/>
                      <a:pt x="369" y="28"/>
                      <a:pt x="300" y="28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šľîḓè"/>
              <p:cNvSpPr>
                <a:spLocks/>
              </p:cNvSpPr>
              <p:nvPr/>
            </p:nvSpPr>
            <p:spPr bwMode="auto">
              <a:xfrm>
                <a:off x="4829291" y="1784099"/>
                <a:ext cx="5181486" cy="1627451"/>
              </a:xfrm>
              <a:custGeom>
                <a:avLst/>
                <a:gdLst>
                  <a:gd name="T0" fmla="*/ 506 w 694"/>
                  <a:gd name="T1" fmla="*/ 88 h 377"/>
                  <a:gd name="T2" fmla="*/ 464 w 694"/>
                  <a:gd name="T3" fmla="*/ 91 h 377"/>
                  <a:gd name="T4" fmla="*/ 324 w 694"/>
                  <a:gd name="T5" fmla="*/ 0 h 377"/>
                  <a:gd name="T6" fmla="*/ 195 w 694"/>
                  <a:gd name="T7" fmla="*/ 74 h 377"/>
                  <a:gd name="T8" fmla="*/ 162 w 694"/>
                  <a:gd name="T9" fmla="*/ 70 h 377"/>
                  <a:gd name="T10" fmla="*/ 0 w 694"/>
                  <a:gd name="T11" fmla="*/ 224 h 377"/>
                  <a:gd name="T12" fmla="*/ 162 w 694"/>
                  <a:gd name="T13" fmla="*/ 377 h 377"/>
                  <a:gd name="T14" fmla="*/ 164 w 694"/>
                  <a:gd name="T15" fmla="*/ 377 h 377"/>
                  <a:gd name="T16" fmla="*/ 164 w 694"/>
                  <a:gd name="T17" fmla="*/ 377 h 377"/>
                  <a:gd name="T18" fmla="*/ 506 w 694"/>
                  <a:gd name="T19" fmla="*/ 377 h 377"/>
                  <a:gd name="T20" fmla="*/ 694 w 694"/>
                  <a:gd name="T21" fmla="*/ 232 h 377"/>
                  <a:gd name="T22" fmla="*/ 506 w 694"/>
                  <a:gd name="T23" fmla="*/ 88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4" h="377">
                    <a:moveTo>
                      <a:pt x="506" y="88"/>
                    </a:moveTo>
                    <a:cubicBezTo>
                      <a:pt x="492" y="88"/>
                      <a:pt x="477" y="89"/>
                      <a:pt x="464" y="91"/>
                    </a:cubicBezTo>
                    <a:cubicBezTo>
                      <a:pt x="436" y="37"/>
                      <a:pt x="384" y="0"/>
                      <a:pt x="324" y="0"/>
                    </a:cubicBezTo>
                    <a:cubicBezTo>
                      <a:pt x="271" y="0"/>
                      <a:pt x="224" y="29"/>
                      <a:pt x="195" y="74"/>
                    </a:cubicBezTo>
                    <a:cubicBezTo>
                      <a:pt x="184" y="72"/>
                      <a:pt x="173" y="70"/>
                      <a:pt x="162" y="70"/>
                    </a:cubicBezTo>
                    <a:cubicBezTo>
                      <a:pt x="73" y="70"/>
                      <a:pt x="0" y="139"/>
                      <a:pt x="0" y="224"/>
                    </a:cubicBezTo>
                    <a:cubicBezTo>
                      <a:pt x="0" y="308"/>
                      <a:pt x="73" y="377"/>
                      <a:pt x="162" y="377"/>
                    </a:cubicBezTo>
                    <a:cubicBezTo>
                      <a:pt x="163" y="377"/>
                      <a:pt x="164" y="377"/>
                      <a:pt x="164" y="377"/>
                    </a:cubicBezTo>
                    <a:cubicBezTo>
                      <a:pt x="164" y="377"/>
                      <a:pt x="164" y="377"/>
                      <a:pt x="164" y="377"/>
                    </a:cubicBezTo>
                    <a:cubicBezTo>
                      <a:pt x="506" y="377"/>
                      <a:pt x="506" y="377"/>
                      <a:pt x="506" y="377"/>
                    </a:cubicBezTo>
                    <a:cubicBezTo>
                      <a:pt x="610" y="377"/>
                      <a:pt x="694" y="312"/>
                      <a:pt x="694" y="232"/>
                    </a:cubicBezTo>
                    <a:cubicBezTo>
                      <a:pt x="694" y="152"/>
                      <a:pt x="610" y="88"/>
                      <a:pt x="506" y="8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solidFill>
                  <a:schemeClr val="bg1"/>
                </a:solidFill>
              </a:ln>
              <a:effectLst/>
            </p:spPr>
            <p:txBody>
              <a:bodyPr vert="horz" wrap="none" lIns="121920" tIns="60960" rIns="121920" bIns="6096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sz="20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" name="iŝ1íḑè"/>
            <p:cNvSpPr>
              <a:spLocks/>
            </p:cNvSpPr>
            <p:nvPr/>
          </p:nvSpPr>
          <p:spPr bwMode="auto">
            <a:xfrm flipV="1">
              <a:off x="2797820" y="3627173"/>
              <a:ext cx="0" cy="396487"/>
            </a:xfrm>
            <a:prstGeom prst="line">
              <a:avLst/>
            </a:prstGeom>
            <a:noFill/>
            <a:ln w="6350" cap="flat">
              <a:solidFill>
                <a:schemeClr val="tx2"/>
              </a:solidFill>
              <a:prstDash val="dash"/>
              <a:miter lim="800000"/>
              <a:headEnd type="oval"/>
              <a:tailEnd type="oval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sľïḑe"/>
            <p:cNvSpPr>
              <a:spLocks/>
            </p:cNvSpPr>
            <p:nvPr/>
          </p:nvSpPr>
          <p:spPr bwMode="auto">
            <a:xfrm flipV="1">
              <a:off x="7753031" y="3835327"/>
              <a:ext cx="0" cy="893024"/>
            </a:xfrm>
            <a:prstGeom prst="line">
              <a:avLst/>
            </a:prstGeom>
            <a:noFill/>
            <a:ln w="6350" cap="flat">
              <a:solidFill>
                <a:schemeClr val="tx2"/>
              </a:solidFill>
              <a:prstDash val="dash"/>
              <a:miter lim="800000"/>
              <a:headEnd type="oval"/>
              <a:tailEnd type="oval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ṥľiḓe"/>
            <p:cNvSpPr>
              <a:spLocks/>
            </p:cNvSpPr>
            <p:nvPr/>
          </p:nvSpPr>
          <p:spPr bwMode="auto">
            <a:xfrm flipV="1">
              <a:off x="4628698" y="3467062"/>
              <a:ext cx="0" cy="1164733"/>
            </a:xfrm>
            <a:prstGeom prst="line">
              <a:avLst/>
            </a:prstGeom>
            <a:noFill/>
            <a:ln w="6350" cap="flat">
              <a:solidFill>
                <a:schemeClr val="tx2"/>
              </a:solidFill>
              <a:prstDash val="dash"/>
              <a:miter lim="800000"/>
              <a:headEnd type="oval"/>
              <a:tailEnd type="oval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ṡlîde"/>
            <p:cNvSpPr>
              <a:spLocks/>
            </p:cNvSpPr>
            <p:nvPr/>
          </p:nvSpPr>
          <p:spPr bwMode="auto">
            <a:xfrm flipV="1">
              <a:off x="9355228" y="3528124"/>
              <a:ext cx="0" cy="368772"/>
            </a:xfrm>
            <a:prstGeom prst="line">
              <a:avLst/>
            </a:prstGeom>
            <a:noFill/>
            <a:ln w="6350" cap="flat">
              <a:solidFill>
                <a:schemeClr val="tx2"/>
              </a:solidFill>
              <a:prstDash val="dash"/>
              <a:miter lim="800000"/>
              <a:headEnd type="oval"/>
              <a:tailEnd type="oval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ísliďê"/>
            <p:cNvGrpSpPr/>
            <p:nvPr/>
          </p:nvGrpSpPr>
          <p:grpSpPr>
            <a:xfrm>
              <a:off x="1901860" y="4529160"/>
              <a:ext cx="1803080" cy="1165596"/>
              <a:chOff x="4948086" y="299433"/>
              <a:chExt cx="2549181" cy="1293715"/>
            </a:xfrm>
          </p:grpSpPr>
          <p:sp>
            <p:nvSpPr>
              <p:cNvPr id="27" name="iṥ1idè"/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8" name="îṣḷïḓè"/>
              <p:cNvSpPr txBox="1">
                <a:spLocks/>
              </p:cNvSpPr>
              <p:nvPr/>
            </p:nvSpPr>
            <p:spPr>
              <a:xfrm>
                <a:off x="4948086" y="727586"/>
                <a:ext cx="2549181" cy="865562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  <p:grpSp>
          <p:nvGrpSpPr>
            <p:cNvPr id="15" name="ï$ḻïďe"/>
            <p:cNvGrpSpPr/>
            <p:nvPr/>
          </p:nvGrpSpPr>
          <p:grpSpPr>
            <a:xfrm>
              <a:off x="5216127" y="4193214"/>
              <a:ext cx="1846058" cy="1165596"/>
              <a:chOff x="4948086" y="299433"/>
              <a:chExt cx="2549181" cy="1293715"/>
            </a:xfrm>
          </p:grpSpPr>
          <p:sp>
            <p:nvSpPr>
              <p:cNvPr id="25" name="î$1îdè"/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6" name="ísľïḑê"/>
              <p:cNvSpPr txBox="1">
                <a:spLocks/>
              </p:cNvSpPr>
              <p:nvPr/>
            </p:nvSpPr>
            <p:spPr>
              <a:xfrm>
                <a:off x="4948086" y="727586"/>
                <a:ext cx="2549181" cy="865562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  <p:grpSp>
          <p:nvGrpSpPr>
            <p:cNvPr id="16" name="ïsḷíḋè"/>
            <p:cNvGrpSpPr/>
            <p:nvPr/>
          </p:nvGrpSpPr>
          <p:grpSpPr>
            <a:xfrm>
              <a:off x="3704770" y="5083377"/>
              <a:ext cx="1847855" cy="1165596"/>
              <a:chOff x="4948086" y="299433"/>
              <a:chExt cx="2549181" cy="1293715"/>
            </a:xfrm>
          </p:grpSpPr>
          <p:sp>
            <p:nvSpPr>
              <p:cNvPr id="23" name="ïŝḷídé"/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4" name="išļíḑè"/>
              <p:cNvSpPr txBox="1">
                <a:spLocks/>
              </p:cNvSpPr>
              <p:nvPr/>
            </p:nvSpPr>
            <p:spPr>
              <a:xfrm>
                <a:off x="4948086" y="727586"/>
                <a:ext cx="2549181" cy="865562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  <p:grpSp>
          <p:nvGrpSpPr>
            <p:cNvPr id="17" name="îṩḷiďê"/>
            <p:cNvGrpSpPr/>
            <p:nvPr/>
          </p:nvGrpSpPr>
          <p:grpSpPr>
            <a:xfrm>
              <a:off x="6768220" y="5285034"/>
              <a:ext cx="1964873" cy="1165596"/>
              <a:chOff x="4948086" y="299433"/>
              <a:chExt cx="2549181" cy="1293715"/>
            </a:xfrm>
          </p:grpSpPr>
          <p:sp>
            <p:nvSpPr>
              <p:cNvPr id="21" name="iṡľîdè"/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2" name="íṧḷîḑé"/>
              <p:cNvSpPr txBox="1">
                <a:spLocks/>
              </p:cNvSpPr>
              <p:nvPr/>
            </p:nvSpPr>
            <p:spPr>
              <a:xfrm>
                <a:off x="4948086" y="727586"/>
                <a:ext cx="2549181" cy="865562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</a:p>
            </p:txBody>
          </p:sp>
        </p:grpSp>
        <p:grpSp>
          <p:nvGrpSpPr>
            <p:cNvPr id="18" name="íṡḷïḍé"/>
            <p:cNvGrpSpPr/>
            <p:nvPr/>
          </p:nvGrpSpPr>
          <p:grpSpPr>
            <a:xfrm>
              <a:off x="8439944" y="4326248"/>
              <a:ext cx="1850196" cy="1165596"/>
              <a:chOff x="5195895" y="299433"/>
              <a:chExt cx="2053564" cy="1293715"/>
            </a:xfrm>
          </p:grpSpPr>
          <p:sp>
            <p:nvSpPr>
              <p:cNvPr id="19" name="ïṡḻïdé"/>
              <p:cNvSpPr txBox="1"/>
              <p:nvPr/>
            </p:nvSpPr>
            <p:spPr>
              <a:xfrm>
                <a:off x="5195896" y="299433"/>
                <a:ext cx="2053562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6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0" name="íś1idè"/>
              <p:cNvSpPr txBox="1">
                <a:spLocks/>
              </p:cNvSpPr>
              <p:nvPr/>
            </p:nvSpPr>
            <p:spPr>
              <a:xfrm>
                <a:off x="5195895" y="727586"/>
                <a:ext cx="2053564" cy="865562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  <p:pic>
          <p:nvPicPr>
            <p:cNvPr id="4098" name="Picture 2" descr="https://ss0.bdstatic.com/70cFuHSh_Q1YnxGkpoWK1HF6hhy/it/u=2215648296,407405758&amp;fm=27&amp;gp=0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6185" y="4142735"/>
              <a:ext cx="443269" cy="486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https://ss0.bdstatic.com/70cFuHSh_Q1YnxGkpoWK1HF6hhy/it/u=2215648296,407405758&amp;fm=27&amp;gp=0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1852" y="4683905"/>
              <a:ext cx="443269" cy="486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https://ss0.bdstatic.com/70cFuHSh_Q1YnxGkpoWK1HF6hhy/it/u=2215648296,407405758&amp;fm=27&amp;gp=0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4367" y="3823504"/>
              <a:ext cx="443269" cy="486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https://ss0.bdstatic.com/70cFuHSh_Q1YnxGkpoWK1HF6hhy/it/u=2215648296,407405758&amp;fm=27&amp;gp=0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1496" y="4840022"/>
              <a:ext cx="443269" cy="486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2" descr="https://ss0.bdstatic.com/70cFuHSh_Q1YnxGkpoWK1HF6hhy/it/u=2215648296,407405758&amp;fm=27&amp;gp=0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6876" y="3960271"/>
              <a:ext cx="443269" cy="486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4908338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marL="0" indent="0" algn="ctr">
              <a:buSzTx/>
              <a:buFontTx/>
              <a:buNone/>
            </a:pPr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愚人节介绍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1886365" y="1921303"/>
            <a:ext cx="8419270" cy="3458156"/>
            <a:chOff x="1799845" y="1830889"/>
            <a:chExt cx="8419270" cy="3458156"/>
          </a:xfrm>
        </p:grpSpPr>
        <p:grpSp>
          <p:nvGrpSpPr>
            <p:cNvPr id="3" name="da8afd64-271a-42d5-b9e0-29aeef3da11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799845" y="1830889"/>
              <a:ext cx="8419270" cy="3458156"/>
              <a:chOff x="1799845" y="1830889"/>
              <a:chExt cx="8419270" cy="3458156"/>
            </a:xfrm>
          </p:grpSpPr>
          <p:sp>
            <p:nvSpPr>
              <p:cNvPr id="4" name="iŝľíḋè"/>
              <p:cNvSpPr/>
              <p:nvPr/>
            </p:nvSpPr>
            <p:spPr>
              <a:xfrm>
                <a:off x="7339267" y="3253304"/>
                <a:ext cx="1564184" cy="895152"/>
              </a:xfrm>
              <a:prstGeom prst="arc">
                <a:avLst>
                  <a:gd name="adj1" fmla="val 1666882"/>
                  <a:gd name="adj2" fmla="val 9105611"/>
                </a:avLst>
              </a:prstGeom>
              <a:ln w="19050">
                <a:solidFill>
                  <a:schemeClr val="accent4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" name="íṧḻiḋe"/>
              <p:cNvSpPr/>
              <p:nvPr/>
            </p:nvSpPr>
            <p:spPr>
              <a:xfrm>
                <a:off x="3089723" y="3253304"/>
                <a:ext cx="1564184" cy="895152"/>
              </a:xfrm>
              <a:prstGeom prst="arc">
                <a:avLst>
                  <a:gd name="adj1" fmla="val 1666882"/>
                  <a:gd name="adj2" fmla="val 9105611"/>
                </a:avLst>
              </a:prstGeom>
              <a:ln w="19050">
                <a:solidFill>
                  <a:schemeClr val="accent2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" name="ïṩľïḋè"/>
              <p:cNvSpPr/>
              <p:nvPr/>
            </p:nvSpPr>
            <p:spPr>
              <a:xfrm>
                <a:off x="2209510" y="3032956"/>
                <a:ext cx="1202316" cy="1202316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" name="ïṩḻíḑé"/>
              <p:cNvSpPr/>
              <p:nvPr/>
            </p:nvSpPr>
            <p:spPr>
              <a:xfrm>
                <a:off x="4331804" y="3032956"/>
                <a:ext cx="1202316" cy="1202316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î$líḓé"/>
              <p:cNvSpPr/>
              <p:nvPr/>
            </p:nvSpPr>
            <p:spPr>
              <a:xfrm>
                <a:off x="8576393" y="3032956"/>
                <a:ext cx="1202316" cy="1202316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išḻíḑe"/>
              <p:cNvSpPr/>
              <p:nvPr/>
            </p:nvSpPr>
            <p:spPr>
              <a:xfrm>
                <a:off x="6454098" y="3032956"/>
                <a:ext cx="1202316" cy="1202316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ïṣḻíḓè"/>
              <p:cNvSpPr/>
              <p:nvPr/>
            </p:nvSpPr>
            <p:spPr>
              <a:xfrm>
                <a:off x="3089723" y="3032956"/>
                <a:ext cx="1564184" cy="895152"/>
              </a:xfrm>
              <a:prstGeom prst="arc">
                <a:avLst>
                  <a:gd name="adj1" fmla="val 12217251"/>
                  <a:gd name="adj2" fmla="val 20163792"/>
                </a:avLst>
              </a:prstGeom>
              <a:ln w="19050">
                <a:solidFill>
                  <a:schemeClr val="accent1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íṩlîḍè"/>
              <p:cNvSpPr/>
              <p:nvPr/>
            </p:nvSpPr>
            <p:spPr>
              <a:xfrm>
                <a:off x="5212017" y="3032956"/>
                <a:ext cx="1564184" cy="895152"/>
              </a:xfrm>
              <a:prstGeom prst="arc">
                <a:avLst>
                  <a:gd name="adj1" fmla="val 12217251"/>
                  <a:gd name="adj2" fmla="val 20163792"/>
                </a:avLst>
              </a:prstGeom>
              <a:ln w="19050">
                <a:solidFill>
                  <a:schemeClr val="accent2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íṡ1ídê"/>
              <p:cNvSpPr/>
              <p:nvPr/>
            </p:nvSpPr>
            <p:spPr>
              <a:xfrm>
                <a:off x="7334312" y="3032956"/>
                <a:ext cx="1564184" cy="895152"/>
              </a:xfrm>
              <a:prstGeom prst="arc">
                <a:avLst>
                  <a:gd name="adj1" fmla="val 12217251"/>
                  <a:gd name="adj2" fmla="val 20163792"/>
                </a:avLst>
              </a:prstGeom>
              <a:ln w="19050">
                <a:solidFill>
                  <a:schemeClr val="accent3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îṧlïḓe"/>
              <p:cNvSpPr/>
              <p:nvPr/>
            </p:nvSpPr>
            <p:spPr>
              <a:xfrm>
                <a:off x="5212017" y="3253304"/>
                <a:ext cx="1564184" cy="895152"/>
              </a:xfrm>
              <a:prstGeom prst="arc">
                <a:avLst>
                  <a:gd name="adj1" fmla="val 1666882"/>
                  <a:gd name="adj2" fmla="val 9105611"/>
                </a:avLst>
              </a:prstGeom>
              <a:ln w="19050">
                <a:solidFill>
                  <a:schemeClr val="accent3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5"/>
              <p:cNvCxnSpPr/>
              <p:nvPr/>
            </p:nvCxnSpPr>
            <p:spPr>
              <a:xfrm>
                <a:off x="2653159" y="3902397"/>
                <a:ext cx="315019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6"/>
              <p:cNvCxnSpPr/>
              <p:nvPr/>
            </p:nvCxnSpPr>
            <p:spPr>
              <a:xfrm>
                <a:off x="4775453" y="3902397"/>
                <a:ext cx="315019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7"/>
              <p:cNvCxnSpPr/>
              <p:nvPr/>
            </p:nvCxnSpPr>
            <p:spPr>
              <a:xfrm>
                <a:off x="6897747" y="3902397"/>
                <a:ext cx="315019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8"/>
              <p:cNvCxnSpPr/>
              <p:nvPr/>
            </p:nvCxnSpPr>
            <p:spPr>
              <a:xfrm>
                <a:off x="9020042" y="3902397"/>
                <a:ext cx="315019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iS1íďè"/>
              <p:cNvSpPr txBox="1">
                <a:spLocks/>
              </p:cNvSpPr>
              <p:nvPr/>
            </p:nvSpPr>
            <p:spPr bwMode="auto">
              <a:xfrm>
                <a:off x="1972886" y="1830889"/>
                <a:ext cx="8246229" cy="49129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/>
              </a:bodyPr>
              <a:lstStyle/>
              <a:p>
                <a:pPr marL="0" indent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  <a:p>
                <a:pPr marL="0" indent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19" name="íṩḻidé"/>
              <p:cNvSpPr txBox="1">
                <a:spLocks/>
              </p:cNvSpPr>
              <p:nvPr/>
            </p:nvSpPr>
            <p:spPr bwMode="auto">
              <a:xfrm>
                <a:off x="3200472" y="2742101"/>
                <a:ext cx="1522405" cy="215444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  <a:sp3d/>
              </a:bodyPr>
              <a:lstStyle/>
              <a:p>
                <a:pPr algn="ctr" latinLnBrk="0"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0" name="íṥļîďe"/>
              <p:cNvSpPr txBox="1">
                <a:spLocks/>
              </p:cNvSpPr>
              <p:nvPr/>
            </p:nvSpPr>
            <p:spPr bwMode="auto">
              <a:xfrm>
                <a:off x="5267560" y="2742101"/>
                <a:ext cx="1522405" cy="215444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  <a:sp3d/>
              </a:bodyPr>
              <a:lstStyle/>
              <a:p>
                <a:pPr algn="ctr" latinLnBrk="0"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1" name="íşḻïdè"/>
              <p:cNvSpPr txBox="1">
                <a:spLocks/>
              </p:cNvSpPr>
              <p:nvPr/>
            </p:nvSpPr>
            <p:spPr bwMode="auto">
              <a:xfrm>
                <a:off x="7334648" y="2742101"/>
                <a:ext cx="1522405" cy="215444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  <a:sp3d/>
              </a:bodyPr>
              <a:lstStyle/>
              <a:p>
                <a:pPr algn="ctr" latinLnBrk="0"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grpSp>
            <p:nvGrpSpPr>
              <p:cNvPr id="22" name="iṩḻiḑè"/>
              <p:cNvGrpSpPr/>
              <p:nvPr/>
            </p:nvGrpSpPr>
            <p:grpSpPr>
              <a:xfrm>
                <a:off x="1799845" y="4434761"/>
                <a:ext cx="2021644" cy="854284"/>
                <a:chOff x="1799845" y="4434761"/>
                <a:chExt cx="2021644" cy="854284"/>
              </a:xfrm>
            </p:grpSpPr>
            <p:sp>
              <p:nvSpPr>
                <p:cNvPr id="36" name="íŝḻïḓê"/>
                <p:cNvSpPr txBox="1">
                  <a:spLocks/>
                </p:cNvSpPr>
                <p:nvPr/>
              </p:nvSpPr>
              <p:spPr bwMode="auto">
                <a:xfrm>
                  <a:off x="2349002" y="4434761"/>
                  <a:ext cx="923330" cy="166199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matte">
                  <a:bevelT w="1270" h="1270"/>
                </a:sp3d>
              </p:spPr>
              <p:txBody>
                <a:bodyPr wrap="none" lIns="0" tIns="0" rIns="0" bIns="0" anchor="t" anchorCtr="0">
                  <a:noAutofit/>
                  <a:sp3d/>
                </a:bodyPr>
                <a:lstStyle/>
                <a:p>
                  <a:pPr algn="ctr" latinLnBrk="0">
                    <a:buClr>
                      <a:prstClr val="white"/>
                    </a:buClr>
                    <a:defRPr/>
                  </a:pPr>
                  <a:r>
                    <a:rPr lang="zh-CN" altLang="en-US" sz="1600" b="1" dirty="0">
                      <a:solidFill>
                        <a:schemeClr val="accent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37" name="išḷïdê"/>
                <p:cNvSpPr txBox="1">
                  <a:spLocks/>
                </p:cNvSpPr>
                <p:nvPr/>
              </p:nvSpPr>
              <p:spPr bwMode="auto">
                <a:xfrm>
                  <a:off x="1799845" y="4791723"/>
                  <a:ext cx="2021644" cy="497322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 marL="0" indent="0" algn="ctr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23" name="iṡḷïḓe"/>
              <p:cNvGrpSpPr/>
              <p:nvPr/>
            </p:nvGrpSpPr>
            <p:grpSpPr>
              <a:xfrm>
                <a:off x="3927095" y="4434761"/>
                <a:ext cx="2021644" cy="854284"/>
                <a:chOff x="3902165" y="4434761"/>
                <a:chExt cx="2021644" cy="854284"/>
              </a:xfrm>
            </p:grpSpPr>
            <p:sp>
              <p:nvSpPr>
                <p:cNvPr id="34" name="ísļïḋê"/>
                <p:cNvSpPr txBox="1">
                  <a:spLocks/>
                </p:cNvSpPr>
                <p:nvPr/>
              </p:nvSpPr>
              <p:spPr bwMode="auto">
                <a:xfrm>
                  <a:off x="4451322" y="4434761"/>
                  <a:ext cx="923330" cy="166199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matte">
                  <a:bevelT w="1270" h="1270"/>
                </a:sp3d>
              </p:spPr>
              <p:txBody>
                <a:bodyPr wrap="none" lIns="0" tIns="0" rIns="0" bIns="0" anchor="t" anchorCtr="0">
                  <a:noAutofit/>
                  <a:sp3d/>
                </a:bodyPr>
                <a:lstStyle/>
                <a:p>
                  <a:pPr algn="ctr" latinLnBrk="0">
                    <a:buClr>
                      <a:prstClr val="white"/>
                    </a:buClr>
                    <a:defRPr/>
                  </a:pPr>
                  <a:r>
                    <a:rPr lang="zh-CN" altLang="en-US" sz="16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35" name="îslídé"/>
                <p:cNvSpPr txBox="1">
                  <a:spLocks/>
                </p:cNvSpPr>
                <p:nvPr/>
              </p:nvSpPr>
              <p:spPr bwMode="auto">
                <a:xfrm>
                  <a:off x="3902165" y="4791723"/>
                  <a:ext cx="2021644" cy="497322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 marL="0" indent="0" algn="ctr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24" name="i$1ïḑê"/>
              <p:cNvGrpSpPr/>
              <p:nvPr/>
            </p:nvGrpSpPr>
            <p:grpSpPr>
              <a:xfrm>
                <a:off x="6039478" y="4434761"/>
                <a:ext cx="2021644" cy="854284"/>
                <a:chOff x="6004485" y="4434761"/>
                <a:chExt cx="2021644" cy="854284"/>
              </a:xfrm>
            </p:grpSpPr>
            <p:sp>
              <p:nvSpPr>
                <p:cNvPr id="32" name="íSḷiḑê"/>
                <p:cNvSpPr txBox="1">
                  <a:spLocks/>
                </p:cNvSpPr>
                <p:nvPr/>
              </p:nvSpPr>
              <p:spPr bwMode="auto">
                <a:xfrm>
                  <a:off x="6553642" y="4434761"/>
                  <a:ext cx="923330" cy="166199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matte">
                  <a:bevelT w="1270" h="1270"/>
                </a:sp3d>
              </p:spPr>
              <p:txBody>
                <a:bodyPr wrap="none" lIns="0" tIns="0" rIns="0" bIns="0" anchor="t" anchorCtr="0">
                  <a:noAutofit/>
                  <a:sp3d/>
                </a:bodyPr>
                <a:lstStyle/>
                <a:p>
                  <a:pPr algn="ctr" latinLnBrk="0">
                    <a:buClr>
                      <a:prstClr val="white"/>
                    </a:buClr>
                    <a:defRPr/>
                  </a:pPr>
                  <a:r>
                    <a:rPr lang="zh-CN" altLang="en-US" sz="1600" b="1" dirty="0">
                      <a:solidFill>
                        <a:schemeClr val="accent3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33" name="iṡḻîďe"/>
                <p:cNvSpPr txBox="1">
                  <a:spLocks/>
                </p:cNvSpPr>
                <p:nvPr/>
              </p:nvSpPr>
              <p:spPr bwMode="auto">
                <a:xfrm>
                  <a:off x="6004485" y="4791723"/>
                  <a:ext cx="2021644" cy="497322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 marL="0" indent="0" algn="ctr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25" name="î$ḷidè"/>
              <p:cNvGrpSpPr/>
              <p:nvPr/>
            </p:nvGrpSpPr>
            <p:grpSpPr>
              <a:xfrm>
                <a:off x="8166728" y="4434761"/>
                <a:ext cx="2021644" cy="854284"/>
                <a:chOff x="8106805" y="4434761"/>
                <a:chExt cx="2021644" cy="854284"/>
              </a:xfrm>
            </p:grpSpPr>
            <p:sp>
              <p:nvSpPr>
                <p:cNvPr id="30" name="îṩḷiḋè"/>
                <p:cNvSpPr txBox="1">
                  <a:spLocks/>
                </p:cNvSpPr>
                <p:nvPr/>
              </p:nvSpPr>
              <p:spPr bwMode="auto">
                <a:xfrm>
                  <a:off x="8655962" y="4434761"/>
                  <a:ext cx="923330" cy="166199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matte">
                  <a:bevelT w="1270" h="1270"/>
                </a:sp3d>
              </p:spPr>
              <p:txBody>
                <a:bodyPr wrap="none" lIns="0" tIns="0" rIns="0" bIns="0" anchor="t" anchorCtr="0">
                  <a:noAutofit/>
                  <a:sp3d/>
                </a:bodyPr>
                <a:lstStyle/>
                <a:p>
                  <a:pPr algn="ctr" latinLnBrk="0">
                    <a:buClr>
                      <a:prstClr val="white"/>
                    </a:buClr>
                    <a:defRPr/>
                  </a:pPr>
                  <a:r>
                    <a:rPr lang="zh-CN" altLang="en-US" sz="1600" b="1" dirty="0">
                      <a:solidFill>
                        <a:schemeClr val="accent4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31" name="ïṥľïḋê"/>
                <p:cNvSpPr txBox="1">
                  <a:spLocks/>
                </p:cNvSpPr>
                <p:nvPr/>
              </p:nvSpPr>
              <p:spPr bwMode="auto">
                <a:xfrm>
                  <a:off x="8106805" y="4791723"/>
                  <a:ext cx="2021644" cy="497322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 marL="0" indent="0" algn="ctr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</p:grpSp>
        </p:grpSp>
        <p:pic>
          <p:nvPicPr>
            <p:cNvPr id="40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843" t="47049" b="25378"/>
            <a:stretch/>
          </p:blipFill>
          <p:spPr bwMode="auto">
            <a:xfrm>
              <a:off x="9020042" y="3247579"/>
              <a:ext cx="360000" cy="597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843" t="23416" b="53161"/>
            <a:stretch/>
          </p:blipFill>
          <p:spPr bwMode="auto">
            <a:xfrm>
              <a:off x="6890745" y="3292504"/>
              <a:ext cx="360000" cy="507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843" t="74755"/>
            <a:stretch/>
          </p:blipFill>
          <p:spPr bwMode="auto">
            <a:xfrm>
              <a:off x="4761448" y="3272781"/>
              <a:ext cx="360000" cy="546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https://ss1.bdstatic.com/70cFuXSh_Q1YnxGkpoWK1HF6hhy/it/u=1652139843,3904389822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843" b="76441"/>
            <a:stretch/>
          </p:blipFill>
          <p:spPr bwMode="auto">
            <a:xfrm>
              <a:off x="2632151" y="3291032"/>
              <a:ext cx="360000" cy="510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2458869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4.imgtn.bdimg.com/it/u=1392193140,3040781342&amp;fm=200&amp;gp=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25427" y="-1828283"/>
            <a:ext cx="5760000" cy="5760000"/>
          </a:xfrm>
          <a:prstGeom prst="diamond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bb5216b2-6ba8-40c3-9129-9baa97e4788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9685" y="4236136"/>
            <a:ext cx="6191484" cy="1969435"/>
            <a:chOff x="3010806" y="3158106"/>
            <a:chExt cx="6191484" cy="1969435"/>
          </a:xfrm>
        </p:grpSpPr>
        <p:sp>
          <p:nvSpPr>
            <p:cNvPr id="6" name="îŝlïḋe"/>
            <p:cNvSpPr txBox="1">
              <a:spLocks/>
            </p:cNvSpPr>
            <p:nvPr/>
          </p:nvSpPr>
          <p:spPr>
            <a:xfrm>
              <a:off x="3920309" y="3158106"/>
              <a:ext cx="4353624" cy="841690"/>
            </a:xfrm>
            <a:prstGeom prst="rect">
              <a:avLst/>
            </a:prstGeom>
          </p:spPr>
          <p:txBody>
            <a:bodyPr vert="horz" wrap="none" lIns="91440" tIns="45720" rIns="91440" bIns="45720" anchor="b">
              <a:no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活动内容说明</a:t>
              </a:r>
            </a:p>
          </p:txBody>
        </p:sp>
        <p:sp>
          <p:nvSpPr>
            <p:cNvPr id="8" name="íSḻïḓé"/>
            <p:cNvSpPr txBox="1">
              <a:spLocks/>
            </p:cNvSpPr>
            <p:nvPr/>
          </p:nvSpPr>
          <p:spPr>
            <a:xfrm>
              <a:off x="3010806" y="4169461"/>
              <a:ext cx="6191484" cy="958080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</a:br>
              <a: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  <a:t>如需更改请在（设置形状格式）菜单下（文本选项）中调整。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3094511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活动内容说明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820166" y="1784657"/>
            <a:ext cx="8551667" cy="3970792"/>
            <a:chOff x="1597126" y="1664930"/>
            <a:chExt cx="8997752" cy="4122050"/>
          </a:xfrm>
        </p:grpSpPr>
        <p:grpSp>
          <p:nvGrpSpPr>
            <p:cNvPr id="3" name="79e040e7-0c07-4d4d-a5b7-9e5473928bf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597126" y="1664930"/>
              <a:ext cx="8997752" cy="4122050"/>
              <a:chOff x="1660184" y="1296534"/>
              <a:chExt cx="8997752" cy="4122050"/>
            </a:xfrm>
          </p:grpSpPr>
          <p:grpSp>
            <p:nvGrpSpPr>
              <p:cNvPr id="4" name="îş1íḑé"/>
              <p:cNvGrpSpPr/>
              <p:nvPr/>
            </p:nvGrpSpPr>
            <p:grpSpPr>
              <a:xfrm>
                <a:off x="4034973" y="1296534"/>
                <a:ext cx="4122056" cy="4122050"/>
                <a:chOff x="4304529" y="1637529"/>
                <a:chExt cx="3582945" cy="3582943"/>
              </a:xfrm>
            </p:grpSpPr>
            <p:sp>
              <p:nvSpPr>
                <p:cNvPr id="22" name="işḻîdé"/>
                <p:cNvSpPr/>
                <p:nvPr/>
              </p:nvSpPr>
              <p:spPr>
                <a:xfrm rot="2700000">
                  <a:off x="6410112" y="3113292"/>
                  <a:ext cx="392065" cy="1651703"/>
                </a:xfrm>
                <a:custGeom>
                  <a:avLst/>
                  <a:gdLst>
                    <a:gd name="connsiteX0" fmla="*/ 1 w 392065"/>
                    <a:gd name="connsiteY0" fmla="*/ 300431 h 1651703"/>
                    <a:gd name="connsiteX1" fmla="*/ 300432 w 392065"/>
                    <a:gd name="connsiteY1" fmla="*/ 0 h 1651703"/>
                    <a:gd name="connsiteX2" fmla="*/ 319965 w 392065"/>
                    <a:gd name="connsiteY2" fmla="*/ 84208 h 1651703"/>
                    <a:gd name="connsiteX3" fmla="*/ 392065 w 392065"/>
                    <a:gd name="connsiteY3" fmla="*/ 825851 h 1651703"/>
                    <a:gd name="connsiteX4" fmla="*/ 319965 w 392065"/>
                    <a:gd name="connsiteY4" fmla="*/ 1567495 h 1651703"/>
                    <a:gd name="connsiteX5" fmla="*/ 300432 w 392065"/>
                    <a:gd name="connsiteY5" fmla="*/ 1651703 h 1651703"/>
                    <a:gd name="connsiteX6" fmla="*/ 0 w 392065"/>
                    <a:gd name="connsiteY6" fmla="*/ 1351271 h 1651703"/>
                    <a:gd name="connsiteX7" fmla="*/ 12427 w 392065"/>
                    <a:gd name="connsiteY7" fmla="*/ 1297695 h 1651703"/>
                    <a:gd name="connsiteX8" fmla="*/ 58298 w 392065"/>
                    <a:gd name="connsiteY8" fmla="*/ 825849 h 1651703"/>
                    <a:gd name="connsiteX9" fmla="*/ 12427 w 392065"/>
                    <a:gd name="connsiteY9" fmla="*/ 354003 h 165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2065" h="1651703">
                      <a:moveTo>
                        <a:pt x="1" y="300431"/>
                      </a:moveTo>
                      <a:lnTo>
                        <a:pt x="300432" y="0"/>
                      </a:lnTo>
                      <a:lnTo>
                        <a:pt x="319965" y="84208"/>
                      </a:lnTo>
                      <a:cubicBezTo>
                        <a:pt x="366392" y="312160"/>
                        <a:pt x="392065" y="562779"/>
                        <a:pt x="392065" y="825851"/>
                      </a:cubicBezTo>
                      <a:cubicBezTo>
                        <a:pt x="392065" y="1088923"/>
                        <a:pt x="366392" y="1339545"/>
                        <a:pt x="319965" y="1567495"/>
                      </a:cubicBezTo>
                      <a:lnTo>
                        <a:pt x="300432" y="1651703"/>
                      </a:lnTo>
                      <a:lnTo>
                        <a:pt x="0" y="1351271"/>
                      </a:lnTo>
                      <a:lnTo>
                        <a:pt x="12427" y="1297695"/>
                      </a:lnTo>
                      <a:cubicBezTo>
                        <a:pt x="41964" y="1152669"/>
                        <a:pt x="58298" y="993220"/>
                        <a:pt x="58298" y="825849"/>
                      </a:cubicBezTo>
                      <a:cubicBezTo>
                        <a:pt x="58298" y="658479"/>
                        <a:pt x="41965" y="499030"/>
                        <a:pt x="12427" y="354003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î$lïḓê"/>
                <p:cNvSpPr/>
                <p:nvPr/>
              </p:nvSpPr>
              <p:spPr>
                <a:xfrm rot="2700000">
                  <a:off x="6235770" y="1923637"/>
                  <a:ext cx="1651703" cy="1079487"/>
                </a:xfrm>
                <a:custGeom>
                  <a:avLst/>
                  <a:gdLst>
                    <a:gd name="connsiteX0" fmla="*/ 468725 w 1651703"/>
                    <a:gd name="connsiteY0" fmla="*/ 149730 h 1079487"/>
                    <a:gd name="connsiteX1" fmla="*/ 825851 w 1651703"/>
                    <a:gd name="connsiteY1" fmla="*/ 0 h 1079487"/>
                    <a:gd name="connsiteX2" fmla="*/ 1632601 w 1651703"/>
                    <a:gd name="connsiteY2" fmla="*/ 997140 h 1079487"/>
                    <a:gd name="connsiteX3" fmla="*/ 1651703 w 1651703"/>
                    <a:gd name="connsiteY3" fmla="*/ 1079486 h 1079487"/>
                    <a:gd name="connsiteX4" fmla="*/ 1567495 w 1651703"/>
                    <a:gd name="connsiteY4" fmla="*/ 1059954 h 1079487"/>
                    <a:gd name="connsiteX5" fmla="*/ 825852 w 1651703"/>
                    <a:gd name="connsiteY5" fmla="*/ 987853 h 1079487"/>
                    <a:gd name="connsiteX6" fmla="*/ 84209 w 1651703"/>
                    <a:gd name="connsiteY6" fmla="*/ 1059954 h 1079487"/>
                    <a:gd name="connsiteX7" fmla="*/ 0 w 1651703"/>
                    <a:gd name="connsiteY7" fmla="*/ 1079487 h 1079487"/>
                    <a:gd name="connsiteX8" fmla="*/ 19102 w 1651703"/>
                    <a:gd name="connsiteY8" fmla="*/ 997141 h 1079487"/>
                    <a:gd name="connsiteX9" fmla="*/ 468725 w 1651703"/>
                    <a:gd name="connsiteY9" fmla="*/ 149730 h 1079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651703" h="1079487">
                      <a:moveTo>
                        <a:pt x="468725" y="149730"/>
                      </a:moveTo>
                      <a:cubicBezTo>
                        <a:pt x="578491" y="53316"/>
                        <a:pt x="699173" y="0"/>
                        <a:pt x="825851" y="0"/>
                      </a:cubicBezTo>
                      <a:cubicBezTo>
                        <a:pt x="1174217" y="1"/>
                        <a:pt x="1477235" y="403199"/>
                        <a:pt x="1632601" y="997140"/>
                      </a:cubicBezTo>
                      <a:lnTo>
                        <a:pt x="1651703" y="1079486"/>
                      </a:lnTo>
                      <a:lnTo>
                        <a:pt x="1567495" y="1059954"/>
                      </a:lnTo>
                      <a:cubicBezTo>
                        <a:pt x="1339544" y="1013526"/>
                        <a:pt x="1088924" y="987853"/>
                        <a:pt x="825852" y="987853"/>
                      </a:cubicBezTo>
                      <a:cubicBezTo>
                        <a:pt x="562780" y="987853"/>
                        <a:pt x="312160" y="1013526"/>
                        <a:pt x="84209" y="1059954"/>
                      </a:cubicBezTo>
                      <a:lnTo>
                        <a:pt x="0" y="1079487"/>
                      </a:lnTo>
                      <a:lnTo>
                        <a:pt x="19102" y="997141"/>
                      </a:lnTo>
                      <a:cubicBezTo>
                        <a:pt x="117971" y="619178"/>
                        <a:pt x="276634" y="318458"/>
                        <a:pt x="468725" y="14973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iSļiḋè"/>
                <p:cNvSpPr/>
                <p:nvPr/>
              </p:nvSpPr>
              <p:spPr>
                <a:xfrm rot="2700000">
                  <a:off x="4590637" y="1637528"/>
                  <a:ext cx="1079485" cy="1651702"/>
                </a:xfrm>
                <a:custGeom>
                  <a:avLst/>
                  <a:gdLst>
                    <a:gd name="connsiteX0" fmla="*/ 149731 w 1079485"/>
                    <a:gd name="connsiteY0" fmla="*/ 468724 h 1651702"/>
                    <a:gd name="connsiteX1" fmla="*/ 997140 w 1079485"/>
                    <a:gd name="connsiteY1" fmla="*/ 19102 h 1651702"/>
                    <a:gd name="connsiteX2" fmla="*/ 1079485 w 1079485"/>
                    <a:gd name="connsiteY2" fmla="*/ 0 h 1651702"/>
                    <a:gd name="connsiteX3" fmla="*/ 1059952 w 1079485"/>
                    <a:gd name="connsiteY3" fmla="*/ 84207 h 1651702"/>
                    <a:gd name="connsiteX4" fmla="*/ 987851 w 1079485"/>
                    <a:gd name="connsiteY4" fmla="*/ 825850 h 1651702"/>
                    <a:gd name="connsiteX5" fmla="*/ 1059952 w 1079485"/>
                    <a:gd name="connsiteY5" fmla="*/ 1567494 h 1651702"/>
                    <a:gd name="connsiteX6" fmla="*/ 1079485 w 1079485"/>
                    <a:gd name="connsiteY6" fmla="*/ 1651702 h 1651702"/>
                    <a:gd name="connsiteX7" fmla="*/ 997140 w 1079485"/>
                    <a:gd name="connsiteY7" fmla="*/ 1632600 h 1651702"/>
                    <a:gd name="connsiteX8" fmla="*/ 0 w 1079485"/>
                    <a:gd name="connsiteY8" fmla="*/ 825850 h 1651702"/>
                    <a:gd name="connsiteX9" fmla="*/ 149731 w 1079485"/>
                    <a:gd name="connsiteY9" fmla="*/ 468724 h 1651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79485" h="1651702">
                      <a:moveTo>
                        <a:pt x="149731" y="468724"/>
                      </a:moveTo>
                      <a:cubicBezTo>
                        <a:pt x="318458" y="276633"/>
                        <a:pt x="619177" y="117971"/>
                        <a:pt x="997140" y="19102"/>
                      </a:cubicBezTo>
                      <a:lnTo>
                        <a:pt x="1079485" y="0"/>
                      </a:lnTo>
                      <a:lnTo>
                        <a:pt x="1059952" y="84207"/>
                      </a:lnTo>
                      <a:cubicBezTo>
                        <a:pt x="1013525" y="312158"/>
                        <a:pt x="987851" y="562778"/>
                        <a:pt x="987851" y="825850"/>
                      </a:cubicBezTo>
                      <a:cubicBezTo>
                        <a:pt x="987851" y="1088922"/>
                        <a:pt x="1013525" y="1339542"/>
                        <a:pt x="1059952" y="1567494"/>
                      </a:cubicBezTo>
                      <a:lnTo>
                        <a:pt x="1079485" y="1651702"/>
                      </a:lnTo>
                      <a:lnTo>
                        <a:pt x="997140" y="1632600"/>
                      </a:lnTo>
                      <a:cubicBezTo>
                        <a:pt x="403199" y="1477234"/>
                        <a:pt x="0" y="1174216"/>
                        <a:pt x="0" y="825850"/>
                      </a:cubicBezTo>
                      <a:cubicBezTo>
                        <a:pt x="0" y="699172"/>
                        <a:pt x="53316" y="578490"/>
                        <a:pt x="149731" y="46872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ïşliḓè"/>
                <p:cNvSpPr/>
                <p:nvPr/>
              </p:nvSpPr>
              <p:spPr>
                <a:xfrm rot="2700000">
                  <a:off x="4304527" y="3854878"/>
                  <a:ext cx="1651702" cy="1079485"/>
                </a:xfrm>
                <a:custGeom>
                  <a:avLst/>
                  <a:gdLst>
                    <a:gd name="connsiteX0" fmla="*/ 0 w 1651702"/>
                    <a:gd name="connsiteY0" fmla="*/ 0 h 1079485"/>
                    <a:gd name="connsiteX1" fmla="*/ 84209 w 1651702"/>
                    <a:gd name="connsiteY1" fmla="*/ 19533 h 1079485"/>
                    <a:gd name="connsiteX2" fmla="*/ 825852 w 1651702"/>
                    <a:gd name="connsiteY2" fmla="*/ 91634 h 1079485"/>
                    <a:gd name="connsiteX3" fmla="*/ 1567495 w 1651702"/>
                    <a:gd name="connsiteY3" fmla="*/ 19533 h 1079485"/>
                    <a:gd name="connsiteX4" fmla="*/ 1651702 w 1651702"/>
                    <a:gd name="connsiteY4" fmla="*/ 1 h 1079485"/>
                    <a:gd name="connsiteX5" fmla="*/ 1632601 w 1651702"/>
                    <a:gd name="connsiteY5" fmla="*/ 82346 h 1079485"/>
                    <a:gd name="connsiteX6" fmla="*/ 825852 w 1651702"/>
                    <a:gd name="connsiteY6" fmla="*/ 1079485 h 1079485"/>
                    <a:gd name="connsiteX7" fmla="*/ 19102 w 1651702"/>
                    <a:gd name="connsiteY7" fmla="*/ 82345 h 1079485"/>
                    <a:gd name="connsiteX8" fmla="*/ 0 w 1651702"/>
                    <a:gd name="connsiteY8" fmla="*/ 0 h 1079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51702" h="1079485">
                      <a:moveTo>
                        <a:pt x="0" y="0"/>
                      </a:moveTo>
                      <a:lnTo>
                        <a:pt x="84209" y="19533"/>
                      </a:lnTo>
                      <a:cubicBezTo>
                        <a:pt x="312160" y="65961"/>
                        <a:pt x="562780" y="91634"/>
                        <a:pt x="825852" y="91634"/>
                      </a:cubicBezTo>
                      <a:cubicBezTo>
                        <a:pt x="1088924" y="91634"/>
                        <a:pt x="1339544" y="65961"/>
                        <a:pt x="1567495" y="19533"/>
                      </a:cubicBezTo>
                      <a:lnTo>
                        <a:pt x="1651702" y="1"/>
                      </a:lnTo>
                      <a:lnTo>
                        <a:pt x="1632601" y="82346"/>
                      </a:lnTo>
                      <a:cubicBezTo>
                        <a:pt x="1477235" y="676287"/>
                        <a:pt x="1174217" y="1079485"/>
                        <a:pt x="825852" y="1079485"/>
                      </a:cubicBezTo>
                      <a:cubicBezTo>
                        <a:pt x="477487" y="1079486"/>
                        <a:pt x="174469" y="676287"/>
                        <a:pt x="19102" y="8234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îš1íḓe"/>
                <p:cNvSpPr/>
                <p:nvPr/>
              </p:nvSpPr>
              <p:spPr>
                <a:xfrm rot="2700000">
                  <a:off x="6521878" y="3568769"/>
                  <a:ext cx="1079487" cy="1651704"/>
                </a:xfrm>
                <a:custGeom>
                  <a:avLst/>
                  <a:gdLst>
                    <a:gd name="connsiteX0" fmla="*/ 1 w 1079487"/>
                    <a:gd name="connsiteY0" fmla="*/ 0 h 1651704"/>
                    <a:gd name="connsiteX1" fmla="*/ 82347 w 1079487"/>
                    <a:gd name="connsiteY1" fmla="*/ 19102 h 1651704"/>
                    <a:gd name="connsiteX2" fmla="*/ 1079487 w 1079487"/>
                    <a:gd name="connsiteY2" fmla="*/ 825852 h 1651704"/>
                    <a:gd name="connsiteX3" fmla="*/ 82347 w 1079487"/>
                    <a:gd name="connsiteY3" fmla="*/ 1632602 h 1651704"/>
                    <a:gd name="connsiteX4" fmla="*/ 0 w 1079487"/>
                    <a:gd name="connsiteY4" fmla="*/ 1651704 h 1651704"/>
                    <a:gd name="connsiteX5" fmla="*/ 19534 w 1079487"/>
                    <a:gd name="connsiteY5" fmla="*/ 1567495 h 1651704"/>
                    <a:gd name="connsiteX6" fmla="*/ 91634 w 1079487"/>
                    <a:gd name="connsiteY6" fmla="*/ 825851 h 1651704"/>
                    <a:gd name="connsiteX7" fmla="*/ 19534 w 1079487"/>
                    <a:gd name="connsiteY7" fmla="*/ 84208 h 1651704"/>
                    <a:gd name="connsiteX8" fmla="*/ 1 w 1079487"/>
                    <a:gd name="connsiteY8" fmla="*/ 0 h 1651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79487" h="1651704">
                      <a:moveTo>
                        <a:pt x="1" y="0"/>
                      </a:moveTo>
                      <a:lnTo>
                        <a:pt x="82347" y="19102"/>
                      </a:lnTo>
                      <a:cubicBezTo>
                        <a:pt x="676289" y="174469"/>
                        <a:pt x="1079487" y="477487"/>
                        <a:pt x="1079487" y="825852"/>
                      </a:cubicBezTo>
                      <a:cubicBezTo>
                        <a:pt x="1079487" y="1174217"/>
                        <a:pt x="676289" y="1477235"/>
                        <a:pt x="82347" y="1632602"/>
                      </a:cubicBezTo>
                      <a:lnTo>
                        <a:pt x="0" y="1651704"/>
                      </a:lnTo>
                      <a:lnTo>
                        <a:pt x="19534" y="1567495"/>
                      </a:lnTo>
                      <a:cubicBezTo>
                        <a:pt x="65961" y="1339544"/>
                        <a:pt x="91634" y="1088923"/>
                        <a:pt x="91634" y="825851"/>
                      </a:cubicBezTo>
                      <a:cubicBezTo>
                        <a:pt x="91634" y="562779"/>
                        <a:pt x="65961" y="312159"/>
                        <a:pt x="19534" y="84208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islîdé"/>
                <p:cNvSpPr/>
                <p:nvPr/>
              </p:nvSpPr>
              <p:spPr>
                <a:xfrm rot="2700000">
                  <a:off x="4760005" y="3743109"/>
                  <a:ext cx="1651702" cy="392066"/>
                </a:xfrm>
                <a:custGeom>
                  <a:avLst/>
                  <a:gdLst>
                    <a:gd name="connsiteX0" fmla="*/ 0 w 1651702"/>
                    <a:gd name="connsiteY0" fmla="*/ 300432 h 392066"/>
                    <a:gd name="connsiteX1" fmla="*/ 300433 w 1651702"/>
                    <a:gd name="connsiteY1" fmla="*/ 0 h 392066"/>
                    <a:gd name="connsiteX2" fmla="*/ 354004 w 1651702"/>
                    <a:gd name="connsiteY2" fmla="*/ 12426 h 392066"/>
                    <a:gd name="connsiteX3" fmla="*/ 825850 w 1651702"/>
                    <a:gd name="connsiteY3" fmla="*/ 58298 h 392066"/>
                    <a:gd name="connsiteX4" fmla="*/ 1297695 w 1651702"/>
                    <a:gd name="connsiteY4" fmla="*/ 12426 h 392066"/>
                    <a:gd name="connsiteX5" fmla="*/ 1351269 w 1651702"/>
                    <a:gd name="connsiteY5" fmla="*/ 0 h 392066"/>
                    <a:gd name="connsiteX6" fmla="*/ 1651702 w 1651702"/>
                    <a:gd name="connsiteY6" fmla="*/ 300433 h 392066"/>
                    <a:gd name="connsiteX7" fmla="*/ 1567494 w 1651702"/>
                    <a:gd name="connsiteY7" fmla="*/ 319965 h 392066"/>
                    <a:gd name="connsiteX8" fmla="*/ 825851 w 1651702"/>
                    <a:gd name="connsiteY8" fmla="*/ 392066 h 392066"/>
                    <a:gd name="connsiteX9" fmla="*/ 84208 w 1651702"/>
                    <a:gd name="connsiteY9" fmla="*/ 319965 h 3920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651702" h="392066">
                      <a:moveTo>
                        <a:pt x="0" y="300432"/>
                      </a:moveTo>
                      <a:lnTo>
                        <a:pt x="300433" y="0"/>
                      </a:lnTo>
                      <a:lnTo>
                        <a:pt x="354004" y="12426"/>
                      </a:lnTo>
                      <a:cubicBezTo>
                        <a:pt x="499031" y="41964"/>
                        <a:pt x="658479" y="58298"/>
                        <a:pt x="825850" y="58298"/>
                      </a:cubicBezTo>
                      <a:cubicBezTo>
                        <a:pt x="993220" y="58298"/>
                        <a:pt x="1152670" y="41964"/>
                        <a:pt x="1297695" y="12426"/>
                      </a:cubicBezTo>
                      <a:lnTo>
                        <a:pt x="1351269" y="0"/>
                      </a:lnTo>
                      <a:lnTo>
                        <a:pt x="1651702" y="300433"/>
                      </a:lnTo>
                      <a:lnTo>
                        <a:pt x="1567494" y="319965"/>
                      </a:lnTo>
                      <a:cubicBezTo>
                        <a:pt x="1339543" y="366393"/>
                        <a:pt x="1088923" y="392066"/>
                        <a:pt x="825851" y="392066"/>
                      </a:cubicBezTo>
                      <a:cubicBezTo>
                        <a:pt x="562779" y="392066"/>
                        <a:pt x="312159" y="366393"/>
                        <a:pt x="84208" y="319965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îṡliḍè"/>
                <p:cNvSpPr/>
                <p:nvPr/>
              </p:nvSpPr>
              <p:spPr>
                <a:xfrm rot="2700000">
                  <a:off x="5389820" y="2093002"/>
                  <a:ext cx="392068" cy="1651703"/>
                </a:xfrm>
                <a:custGeom>
                  <a:avLst/>
                  <a:gdLst>
                    <a:gd name="connsiteX0" fmla="*/ 91633 w 392068"/>
                    <a:gd name="connsiteY0" fmla="*/ 1 h 1651703"/>
                    <a:gd name="connsiteX1" fmla="*/ 91635 w 392068"/>
                    <a:gd name="connsiteY1" fmla="*/ 0 h 1651703"/>
                    <a:gd name="connsiteX2" fmla="*/ 392064 w 392068"/>
                    <a:gd name="connsiteY2" fmla="*/ 300430 h 1651703"/>
                    <a:gd name="connsiteX3" fmla="*/ 392064 w 392068"/>
                    <a:gd name="connsiteY3" fmla="*/ 300430 h 1651703"/>
                    <a:gd name="connsiteX4" fmla="*/ 379637 w 392068"/>
                    <a:gd name="connsiteY4" fmla="*/ 354004 h 1651703"/>
                    <a:gd name="connsiteX5" fmla="*/ 333765 w 392068"/>
                    <a:gd name="connsiteY5" fmla="*/ 825849 h 1651703"/>
                    <a:gd name="connsiteX6" fmla="*/ 379637 w 392068"/>
                    <a:gd name="connsiteY6" fmla="*/ 1297695 h 1651703"/>
                    <a:gd name="connsiteX7" fmla="*/ 392064 w 392068"/>
                    <a:gd name="connsiteY7" fmla="*/ 1351270 h 1651703"/>
                    <a:gd name="connsiteX8" fmla="*/ 392068 w 392068"/>
                    <a:gd name="connsiteY8" fmla="*/ 1351271 h 1651703"/>
                    <a:gd name="connsiteX9" fmla="*/ 91635 w 392068"/>
                    <a:gd name="connsiteY9" fmla="*/ 1651703 h 1651703"/>
                    <a:gd name="connsiteX10" fmla="*/ 91634 w 392068"/>
                    <a:gd name="connsiteY10" fmla="*/ 1651703 h 1651703"/>
                    <a:gd name="connsiteX11" fmla="*/ 72101 w 392068"/>
                    <a:gd name="connsiteY11" fmla="*/ 1567495 h 1651703"/>
                    <a:gd name="connsiteX12" fmla="*/ 0 w 392068"/>
                    <a:gd name="connsiteY12" fmla="*/ 825851 h 1651703"/>
                    <a:gd name="connsiteX13" fmla="*/ 72101 w 392068"/>
                    <a:gd name="connsiteY13" fmla="*/ 84208 h 165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92068" h="1651703">
                      <a:moveTo>
                        <a:pt x="91633" y="1"/>
                      </a:moveTo>
                      <a:lnTo>
                        <a:pt x="91635" y="0"/>
                      </a:lnTo>
                      <a:lnTo>
                        <a:pt x="392064" y="300430"/>
                      </a:lnTo>
                      <a:lnTo>
                        <a:pt x="392064" y="300430"/>
                      </a:lnTo>
                      <a:lnTo>
                        <a:pt x="379637" y="354004"/>
                      </a:lnTo>
                      <a:cubicBezTo>
                        <a:pt x="350099" y="499030"/>
                        <a:pt x="333765" y="658479"/>
                        <a:pt x="333765" y="825849"/>
                      </a:cubicBezTo>
                      <a:cubicBezTo>
                        <a:pt x="333765" y="993220"/>
                        <a:pt x="350099" y="1152668"/>
                        <a:pt x="379637" y="1297695"/>
                      </a:cubicBezTo>
                      <a:lnTo>
                        <a:pt x="392064" y="1351270"/>
                      </a:lnTo>
                      <a:lnTo>
                        <a:pt x="392068" y="1351271"/>
                      </a:lnTo>
                      <a:lnTo>
                        <a:pt x="91635" y="1651703"/>
                      </a:lnTo>
                      <a:lnTo>
                        <a:pt x="91634" y="1651703"/>
                      </a:lnTo>
                      <a:lnTo>
                        <a:pt x="72101" y="1567495"/>
                      </a:lnTo>
                      <a:cubicBezTo>
                        <a:pt x="25674" y="1339543"/>
                        <a:pt x="0" y="1088923"/>
                        <a:pt x="0" y="825851"/>
                      </a:cubicBezTo>
                      <a:cubicBezTo>
                        <a:pt x="0" y="562779"/>
                        <a:pt x="25674" y="312160"/>
                        <a:pt x="72101" y="84208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ïsľiďé"/>
                <p:cNvSpPr/>
                <p:nvPr/>
              </p:nvSpPr>
              <p:spPr>
                <a:xfrm rot="2700000">
                  <a:off x="5780291" y="2722817"/>
                  <a:ext cx="1651704" cy="392069"/>
                </a:xfrm>
                <a:custGeom>
                  <a:avLst/>
                  <a:gdLst>
                    <a:gd name="connsiteX0" fmla="*/ 0 w 1651704"/>
                    <a:gd name="connsiteY0" fmla="*/ 91634 h 392069"/>
                    <a:gd name="connsiteX1" fmla="*/ 84209 w 1651704"/>
                    <a:gd name="connsiteY1" fmla="*/ 72101 h 392069"/>
                    <a:gd name="connsiteX2" fmla="*/ 825852 w 1651704"/>
                    <a:gd name="connsiteY2" fmla="*/ 0 h 392069"/>
                    <a:gd name="connsiteX3" fmla="*/ 1567495 w 1651704"/>
                    <a:gd name="connsiteY3" fmla="*/ 72101 h 392069"/>
                    <a:gd name="connsiteX4" fmla="*/ 1651703 w 1651704"/>
                    <a:gd name="connsiteY4" fmla="*/ 91633 h 392069"/>
                    <a:gd name="connsiteX5" fmla="*/ 1651704 w 1651704"/>
                    <a:gd name="connsiteY5" fmla="*/ 91638 h 392069"/>
                    <a:gd name="connsiteX6" fmla="*/ 1351273 w 1651704"/>
                    <a:gd name="connsiteY6" fmla="*/ 392069 h 392069"/>
                    <a:gd name="connsiteX7" fmla="*/ 1351271 w 1651704"/>
                    <a:gd name="connsiteY7" fmla="*/ 392062 h 392069"/>
                    <a:gd name="connsiteX8" fmla="*/ 1297696 w 1651704"/>
                    <a:gd name="connsiteY8" fmla="*/ 379636 h 392069"/>
                    <a:gd name="connsiteX9" fmla="*/ 825851 w 1651704"/>
                    <a:gd name="connsiteY9" fmla="*/ 333764 h 392069"/>
                    <a:gd name="connsiteX10" fmla="*/ 354005 w 1651704"/>
                    <a:gd name="connsiteY10" fmla="*/ 379636 h 392069"/>
                    <a:gd name="connsiteX11" fmla="*/ 300430 w 1651704"/>
                    <a:gd name="connsiteY11" fmla="*/ 392063 h 392069"/>
                    <a:gd name="connsiteX12" fmla="*/ 300430 w 1651704"/>
                    <a:gd name="connsiteY12" fmla="*/ 392064 h 392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51704" h="392069">
                      <a:moveTo>
                        <a:pt x="0" y="91634"/>
                      </a:moveTo>
                      <a:lnTo>
                        <a:pt x="84209" y="72101"/>
                      </a:lnTo>
                      <a:cubicBezTo>
                        <a:pt x="312160" y="25673"/>
                        <a:pt x="562780" y="0"/>
                        <a:pt x="825852" y="0"/>
                      </a:cubicBezTo>
                      <a:cubicBezTo>
                        <a:pt x="1088924" y="0"/>
                        <a:pt x="1339544" y="25674"/>
                        <a:pt x="1567495" y="72101"/>
                      </a:cubicBezTo>
                      <a:lnTo>
                        <a:pt x="1651703" y="91633"/>
                      </a:lnTo>
                      <a:lnTo>
                        <a:pt x="1651704" y="91638"/>
                      </a:lnTo>
                      <a:lnTo>
                        <a:pt x="1351273" y="392069"/>
                      </a:lnTo>
                      <a:lnTo>
                        <a:pt x="1351271" y="392062"/>
                      </a:lnTo>
                      <a:lnTo>
                        <a:pt x="1297696" y="379636"/>
                      </a:lnTo>
                      <a:cubicBezTo>
                        <a:pt x="1152671" y="350098"/>
                        <a:pt x="993221" y="333764"/>
                        <a:pt x="825851" y="333764"/>
                      </a:cubicBezTo>
                      <a:cubicBezTo>
                        <a:pt x="658480" y="333764"/>
                        <a:pt x="499032" y="350097"/>
                        <a:pt x="354005" y="379636"/>
                      </a:cubicBezTo>
                      <a:lnTo>
                        <a:pt x="300430" y="392063"/>
                      </a:lnTo>
                      <a:lnTo>
                        <a:pt x="300430" y="39206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5" name="îś1îdé"/>
              <p:cNvGrpSpPr/>
              <p:nvPr/>
            </p:nvGrpSpPr>
            <p:grpSpPr>
              <a:xfrm>
                <a:off x="1660184" y="1900198"/>
                <a:ext cx="2407615" cy="835777"/>
                <a:chOff x="609599" y="3139323"/>
                <a:chExt cx="2407615" cy="835777"/>
              </a:xfrm>
            </p:grpSpPr>
            <p:sp>
              <p:nvSpPr>
                <p:cNvPr id="20" name="íśḻíde"/>
                <p:cNvSpPr txBox="1"/>
                <p:nvPr/>
              </p:nvSpPr>
              <p:spPr>
                <a:xfrm>
                  <a:off x="609599" y="3385544"/>
                  <a:ext cx="2407615" cy="589556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algn="r"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21" name="iṧ1íďe"/>
                <p:cNvSpPr/>
                <p:nvPr/>
              </p:nvSpPr>
              <p:spPr>
                <a:xfrm>
                  <a:off x="609599" y="3139323"/>
                  <a:ext cx="2407615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 lnSpcReduction="10000"/>
                </a:bodyPr>
                <a:lstStyle/>
                <a:p>
                  <a:pPr lvl="0" algn="r" defTabSz="914378">
                    <a:defRPr/>
                  </a:pPr>
                  <a:r>
                    <a:rPr lang="zh-CN" altLang="en-US" sz="1600" b="1" dirty="0">
                      <a:solidFill>
                        <a:schemeClr val="accent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6" name="ï$líḍê"/>
              <p:cNvGrpSpPr/>
              <p:nvPr/>
            </p:nvGrpSpPr>
            <p:grpSpPr>
              <a:xfrm>
                <a:off x="8200607" y="1900198"/>
                <a:ext cx="2457329" cy="835777"/>
                <a:chOff x="9029821" y="3139323"/>
                <a:chExt cx="2457329" cy="835777"/>
              </a:xfrm>
            </p:grpSpPr>
            <p:sp>
              <p:nvSpPr>
                <p:cNvPr id="18" name="î$ľiďé"/>
                <p:cNvSpPr txBox="1"/>
                <p:nvPr/>
              </p:nvSpPr>
              <p:spPr>
                <a:xfrm>
                  <a:off x="9029821" y="3385544"/>
                  <a:ext cx="2457329" cy="589556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19" name="îṥ1ïḑê"/>
                <p:cNvSpPr/>
                <p:nvPr/>
              </p:nvSpPr>
              <p:spPr>
                <a:xfrm>
                  <a:off x="9029821" y="3139323"/>
                  <a:ext cx="2457329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 lnSpcReduction="10000"/>
                </a:bodyPr>
                <a:lstStyle/>
                <a:p>
                  <a:pPr lvl="0" defTabSz="914378">
                    <a:defRPr/>
                  </a:pPr>
                  <a:r>
                    <a:rPr lang="zh-CN" altLang="en-US" sz="16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7" name="îSḻïďé"/>
              <p:cNvGrpSpPr/>
              <p:nvPr/>
            </p:nvGrpSpPr>
            <p:grpSpPr>
              <a:xfrm>
                <a:off x="1660184" y="4161175"/>
                <a:ext cx="2407615" cy="835777"/>
                <a:chOff x="609599" y="3139323"/>
                <a:chExt cx="2407615" cy="835777"/>
              </a:xfrm>
            </p:grpSpPr>
            <p:sp>
              <p:nvSpPr>
                <p:cNvPr id="16" name="iŝļîḋé"/>
                <p:cNvSpPr txBox="1"/>
                <p:nvPr/>
              </p:nvSpPr>
              <p:spPr>
                <a:xfrm>
                  <a:off x="609599" y="3385544"/>
                  <a:ext cx="2407615" cy="589556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algn="r"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17" name="iṣ1ídè"/>
                <p:cNvSpPr/>
                <p:nvPr/>
              </p:nvSpPr>
              <p:spPr>
                <a:xfrm>
                  <a:off x="609599" y="3139323"/>
                  <a:ext cx="2407615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 lnSpcReduction="10000"/>
                </a:bodyPr>
                <a:lstStyle/>
                <a:p>
                  <a:pPr lvl="0" algn="r" defTabSz="914378">
                    <a:defRPr/>
                  </a:pPr>
                  <a:r>
                    <a:rPr lang="zh-CN" altLang="en-US" sz="1600" b="1" dirty="0">
                      <a:solidFill>
                        <a:schemeClr val="accent6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8" name="isḻïďe"/>
              <p:cNvGrpSpPr/>
              <p:nvPr/>
            </p:nvGrpSpPr>
            <p:grpSpPr>
              <a:xfrm>
                <a:off x="8200607" y="4161175"/>
                <a:ext cx="2457329" cy="835777"/>
                <a:chOff x="9029821" y="3139323"/>
                <a:chExt cx="2457329" cy="835777"/>
              </a:xfrm>
            </p:grpSpPr>
            <p:sp>
              <p:nvSpPr>
                <p:cNvPr id="14" name="iṣḻiḍe"/>
                <p:cNvSpPr txBox="1"/>
                <p:nvPr/>
              </p:nvSpPr>
              <p:spPr>
                <a:xfrm>
                  <a:off x="9029821" y="3385544"/>
                  <a:ext cx="2457329" cy="589556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15" name="í$ľiḑe"/>
                <p:cNvSpPr/>
                <p:nvPr/>
              </p:nvSpPr>
              <p:spPr>
                <a:xfrm>
                  <a:off x="9029821" y="3139323"/>
                  <a:ext cx="2457329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 lnSpcReduction="10000"/>
                </a:bodyPr>
                <a:lstStyle/>
                <a:p>
                  <a:pPr lvl="0" defTabSz="914378">
                    <a:defRPr/>
                  </a:pPr>
                  <a:r>
                    <a:rPr lang="zh-CN" altLang="en-US" sz="1600" b="1" dirty="0">
                      <a:solidFill>
                        <a:schemeClr val="accent4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sp>
            <p:nvSpPr>
              <p:cNvPr id="9" name="iṧlïḑè"/>
              <p:cNvSpPr>
                <a:spLocks/>
              </p:cNvSpPr>
              <p:nvPr/>
            </p:nvSpPr>
            <p:spPr bwMode="auto">
              <a:xfrm>
                <a:off x="5760803" y="3008113"/>
                <a:ext cx="575538" cy="698894"/>
              </a:xfrm>
              <a:custGeom>
                <a:avLst/>
                <a:gdLst>
                  <a:gd name="connsiteX0" fmla="*/ 102214 w 273227"/>
                  <a:gd name="connsiteY0" fmla="*/ 284163 h 331788"/>
                  <a:gd name="connsiteX1" fmla="*/ 219160 w 273227"/>
                  <a:gd name="connsiteY1" fmla="*/ 284163 h 331788"/>
                  <a:gd name="connsiteX2" fmla="*/ 228156 w 273227"/>
                  <a:gd name="connsiteY2" fmla="*/ 293688 h 331788"/>
                  <a:gd name="connsiteX3" fmla="*/ 219160 w 273227"/>
                  <a:gd name="connsiteY3" fmla="*/ 303213 h 331788"/>
                  <a:gd name="connsiteX4" fmla="*/ 102214 w 273227"/>
                  <a:gd name="connsiteY4" fmla="*/ 303213 h 331788"/>
                  <a:gd name="connsiteX5" fmla="*/ 93218 w 273227"/>
                  <a:gd name="connsiteY5" fmla="*/ 293688 h 331788"/>
                  <a:gd name="connsiteX6" fmla="*/ 102214 w 273227"/>
                  <a:gd name="connsiteY6" fmla="*/ 284163 h 331788"/>
                  <a:gd name="connsiteX7" fmla="*/ 192278 w 273227"/>
                  <a:gd name="connsiteY7" fmla="*/ 212160 h 331788"/>
                  <a:gd name="connsiteX8" fmla="*/ 198628 w 273227"/>
                  <a:gd name="connsiteY8" fmla="*/ 212160 h 331788"/>
                  <a:gd name="connsiteX9" fmla="*/ 217678 w 273227"/>
                  <a:gd name="connsiteY9" fmla="*/ 233045 h 331788"/>
                  <a:gd name="connsiteX10" fmla="*/ 215138 w 273227"/>
                  <a:gd name="connsiteY10" fmla="*/ 239571 h 331788"/>
                  <a:gd name="connsiteX11" fmla="*/ 208788 w 273227"/>
                  <a:gd name="connsiteY11" fmla="*/ 239571 h 331788"/>
                  <a:gd name="connsiteX12" fmla="*/ 208788 w 273227"/>
                  <a:gd name="connsiteY12" fmla="*/ 263067 h 331788"/>
                  <a:gd name="connsiteX13" fmla="*/ 204978 w 273227"/>
                  <a:gd name="connsiteY13" fmla="*/ 268288 h 331788"/>
                  <a:gd name="connsiteX14" fmla="*/ 185928 w 273227"/>
                  <a:gd name="connsiteY14" fmla="*/ 268288 h 331788"/>
                  <a:gd name="connsiteX15" fmla="*/ 182118 w 273227"/>
                  <a:gd name="connsiteY15" fmla="*/ 263067 h 331788"/>
                  <a:gd name="connsiteX16" fmla="*/ 182118 w 273227"/>
                  <a:gd name="connsiteY16" fmla="*/ 239571 h 331788"/>
                  <a:gd name="connsiteX17" fmla="*/ 174498 w 273227"/>
                  <a:gd name="connsiteY17" fmla="*/ 239571 h 331788"/>
                  <a:gd name="connsiteX18" fmla="*/ 171958 w 273227"/>
                  <a:gd name="connsiteY18" fmla="*/ 233045 h 331788"/>
                  <a:gd name="connsiteX19" fmla="*/ 192278 w 273227"/>
                  <a:gd name="connsiteY19" fmla="*/ 212160 h 331788"/>
                  <a:gd name="connsiteX20" fmla="*/ 122568 w 273227"/>
                  <a:gd name="connsiteY20" fmla="*/ 212160 h 331788"/>
                  <a:gd name="connsiteX21" fmla="*/ 128957 w 273227"/>
                  <a:gd name="connsiteY21" fmla="*/ 212160 h 331788"/>
                  <a:gd name="connsiteX22" fmla="*/ 149401 w 273227"/>
                  <a:gd name="connsiteY22" fmla="*/ 233045 h 331788"/>
                  <a:gd name="connsiteX23" fmla="*/ 146845 w 273227"/>
                  <a:gd name="connsiteY23" fmla="*/ 239571 h 331788"/>
                  <a:gd name="connsiteX24" fmla="*/ 139179 w 273227"/>
                  <a:gd name="connsiteY24" fmla="*/ 239571 h 331788"/>
                  <a:gd name="connsiteX25" fmla="*/ 139179 w 273227"/>
                  <a:gd name="connsiteY25" fmla="*/ 263067 h 331788"/>
                  <a:gd name="connsiteX26" fmla="*/ 135345 w 273227"/>
                  <a:gd name="connsiteY26" fmla="*/ 268288 h 331788"/>
                  <a:gd name="connsiteX27" fmla="*/ 116179 w 273227"/>
                  <a:gd name="connsiteY27" fmla="*/ 268288 h 331788"/>
                  <a:gd name="connsiteX28" fmla="*/ 112346 w 273227"/>
                  <a:gd name="connsiteY28" fmla="*/ 263067 h 331788"/>
                  <a:gd name="connsiteX29" fmla="*/ 112346 w 273227"/>
                  <a:gd name="connsiteY29" fmla="*/ 239571 h 331788"/>
                  <a:gd name="connsiteX30" fmla="*/ 105957 w 273227"/>
                  <a:gd name="connsiteY30" fmla="*/ 239571 h 331788"/>
                  <a:gd name="connsiteX31" fmla="*/ 103401 w 273227"/>
                  <a:gd name="connsiteY31" fmla="*/ 233045 h 331788"/>
                  <a:gd name="connsiteX32" fmla="*/ 122568 w 273227"/>
                  <a:gd name="connsiteY32" fmla="*/ 212160 h 331788"/>
                  <a:gd name="connsiteX33" fmla="*/ 77343 w 273227"/>
                  <a:gd name="connsiteY33" fmla="*/ 174625 h 331788"/>
                  <a:gd name="connsiteX34" fmla="*/ 77343 w 273227"/>
                  <a:gd name="connsiteY34" fmla="*/ 317500 h 331788"/>
                  <a:gd name="connsiteX35" fmla="*/ 245618 w 273227"/>
                  <a:gd name="connsiteY35" fmla="*/ 317500 h 331788"/>
                  <a:gd name="connsiteX36" fmla="*/ 245618 w 273227"/>
                  <a:gd name="connsiteY36" fmla="*/ 192809 h 331788"/>
                  <a:gd name="connsiteX37" fmla="*/ 88993 w 273227"/>
                  <a:gd name="connsiteY37" fmla="*/ 192809 h 331788"/>
                  <a:gd name="connsiteX38" fmla="*/ 79932 w 273227"/>
                  <a:gd name="connsiteY38" fmla="*/ 186315 h 331788"/>
                  <a:gd name="connsiteX39" fmla="*/ 77343 w 273227"/>
                  <a:gd name="connsiteY39" fmla="*/ 174625 h 331788"/>
                  <a:gd name="connsiteX40" fmla="*/ 28130 w 273227"/>
                  <a:gd name="connsiteY40" fmla="*/ 165100 h 331788"/>
                  <a:gd name="connsiteX41" fmla="*/ 28130 w 273227"/>
                  <a:gd name="connsiteY41" fmla="*/ 273886 h 331788"/>
                  <a:gd name="connsiteX42" fmla="*/ 63055 w 273227"/>
                  <a:gd name="connsiteY42" fmla="*/ 312738 h 331788"/>
                  <a:gd name="connsiteX43" fmla="*/ 63055 w 273227"/>
                  <a:gd name="connsiteY43" fmla="*/ 165100 h 331788"/>
                  <a:gd name="connsiteX44" fmla="*/ 55294 w 273227"/>
                  <a:gd name="connsiteY44" fmla="*/ 179346 h 331788"/>
                  <a:gd name="connsiteX45" fmla="*/ 41065 w 273227"/>
                  <a:gd name="connsiteY45" fmla="*/ 180641 h 331788"/>
                  <a:gd name="connsiteX46" fmla="*/ 28130 w 273227"/>
                  <a:gd name="connsiteY46" fmla="*/ 165100 h 331788"/>
                  <a:gd name="connsiteX47" fmla="*/ 82105 w 273227"/>
                  <a:gd name="connsiteY47" fmla="*/ 150813 h 331788"/>
                  <a:gd name="connsiteX48" fmla="*/ 90042 w 273227"/>
                  <a:gd name="connsiteY48" fmla="*/ 180976 h 331788"/>
                  <a:gd name="connsiteX49" fmla="*/ 245618 w 273227"/>
                  <a:gd name="connsiteY49" fmla="*/ 180976 h 331788"/>
                  <a:gd name="connsiteX50" fmla="*/ 258318 w 273227"/>
                  <a:gd name="connsiteY50" fmla="*/ 180976 h 331788"/>
                  <a:gd name="connsiteX51" fmla="*/ 261493 w 273227"/>
                  <a:gd name="connsiteY51" fmla="*/ 180976 h 331788"/>
                  <a:gd name="connsiteX52" fmla="*/ 258318 w 273227"/>
                  <a:gd name="connsiteY52" fmla="*/ 176213 h 331788"/>
                  <a:gd name="connsiteX53" fmla="*/ 250381 w 273227"/>
                  <a:gd name="connsiteY53" fmla="*/ 150813 h 331788"/>
                  <a:gd name="connsiteX54" fmla="*/ 245618 w 273227"/>
                  <a:gd name="connsiteY54" fmla="*/ 150813 h 331788"/>
                  <a:gd name="connsiteX55" fmla="*/ 18605 w 273227"/>
                  <a:gd name="connsiteY55" fmla="*/ 107950 h 331788"/>
                  <a:gd name="connsiteX56" fmla="*/ 15430 w 273227"/>
                  <a:gd name="connsiteY56" fmla="*/ 120650 h 331788"/>
                  <a:gd name="connsiteX57" fmla="*/ 10668 w 273227"/>
                  <a:gd name="connsiteY57" fmla="*/ 128587 h 331788"/>
                  <a:gd name="connsiteX58" fmla="*/ 15430 w 273227"/>
                  <a:gd name="connsiteY58" fmla="*/ 130175 h 331788"/>
                  <a:gd name="connsiteX59" fmla="*/ 28131 w 273227"/>
                  <a:gd name="connsiteY59" fmla="*/ 146050 h 331788"/>
                  <a:gd name="connsiteX60" fmla="*/ 47181 w 273227"/>
                  <a:gd name="connsiteY60" fmla="*/ 169863 h 331788"/>
                  <a:gd name="connsiteX61" fmla="*/ 59881 w 273227"/>
                  <a:gd name="connsiteY61" fmla="*/ 147638 h 331788"/>
                  <a:gd name="connsiteX62" fmla="*/ 28131 w 273227"/>
                  <a:gd name="connsiteY62" fmla="*/ 117475 h 331788"/>
                  <a:gd name="connsiteX63" fmla="*/ 120206 w 273227"/>
                  <a:gd name="connsiteY63" fmla="*/ 17463 h 331788"/>
                  <a:gd name="connsiteX64" fmla="*/ 120206 w 273227"/>
                  <a:gd name="connsiteY64" fmla="*/ 66676 h 331788"/>
                  <a:gd name="connsiteX65" fmla="*/ 102743 w 273227"/>
                  <a:gd name="connsiteY65" fmla="*/ 66676 h 331788"/>
                  <a:gd name="connsiteX66" fmla="*/ 137668 w 273227"/>
                  <a:gd name="connsiteY66" fmla="*/ 101601 h 331788"/>
                  <a:gd name="connsiteX67" fmla="*/ 151956 w 273227"/>
                  <a:gd name="connsiteY67" fmla="*/ 87313 h 331788"/>
                  <a:gd name="connsiteX68" fmla="*/ 172593 w 273227"/>
                  <a:gd name="connsiteY68" fmla="*/ 66676 h 331788"/>
                  <a:gd name="connsiteX69" fmla="*/ 153543 w 273227"/>
                  <a:gd name="connsiteY69" fmla="*/ 66676 h 331788"/>
                  <a:gd name="connsiteX70" fmla="*/ 153543 w 273227"/>
                  <a:gd name="connsiteY70" fmla="*/ 17463 h 331788"/>
                  <a:gd name="connsiteX71" fmla="*/ 113556 w 273227"/>
                  <a:gd name="connsiteY71" fmla="*/ 0 h 331788"/>
                  <a:gd name="connsiteX72" fmla="*/ 162783 w 273227"/>
                  <a:gd name="connsiteY72" fmla="*/ 0 h 331788"/>
                  <a:gd name="connsiteX73" fmla="*/ 171852 w 273227"/>
                  <a:gd name="connsiteY73" fmla="*/ 9072 h 331788"/>
                  <a:gd name="connsiteX74" fmla="*/ 171852 w 273227"/>
                  <a:gd name="connsiteY74" fmla="*/ 53138 h 331788"/>
                  <a:gd name="connsiteX75" fmla="*/ 187397 w 273227"/>
                  <a:gd name="connsiteY75" fmla="*/ 53138 h 331788"/>
                  <a:gd name="connsiteX76" fmla="*/ 192579 w 273227"/>
                  <a:gd name="connsiteY76" fmla="*/ 68690 h 331788"/>
                  <a:gd name="connsiteX77" fmla="*/ 174443 w 273227"/>
                  <a:gd name="connsiteY77" fmla="*/ 86835 h 331788"/>
                  <a:gd name="connsiteX78" fmla="*/ 201647 w 273227"/>
                  <a:gd name="connsiteY78" fmla="*/ 86835 h 331788"/>
                  <a:gd name="connsiteX79" fmla="*/ 209420 w 273227"/>
                  <a:gd name="connsiteY79" fmla="*/ 89427 h 331788"/>
                  <a:gd name="connsiteX80" fmla="*/ 256057 w 273227"/>
                  <a:gd name="connsiteY80" fmla="*/ 132197 h 331788"/>
                  <a:gd name="connsiteX81" fmla="*/ 258648 w 273227"/>
                  <a:gd name="connsiteY81" fmla="*/ 137381 h 331788"/>
                  <a:gd name="connsiteX82" fmla="*/ 272898 w 273227"/>
                  <a:gd name="connsiteY82" fmla="*/ 184038 h 331788"/>
                  <a:gd name="connsiteX83" fmla="*/ 266420 w 273227"/>
                  <a:gd name="connsiteY83" fmla="*/ 193111 h 331788"/>
                  <a:gd name="connsiteX84" fmla="*/ 258648 w 273227"/>
                  <a:gd name="connsiteY84" fmla="*/ 193111 h 331788"/>
                  <a:gd name="connsiteX85" fmla="*/ 258648 w 273227"/>
                  <a:gd name="connsiteY85" fmla="*/ 322716 h 331788"/>
                  <a:gd name="connsiteX86" fmla="*/ 249579 w 273227"/>
                  <a:gd name="connsiteY86" fmla="*/ 331788 h 331788"/>
                  <a:gd name="connsiteX87" fmla="*/ 68214 w 273227"/>
                  <a:gd name="connsiteY87" fmla="*/ 331788 h 331788"/>
                  <a:gd name="connsiteX88" fmla="*/ 60442 w 273227"/>
                  <a:gd name="connsiteY88" fmla="*/ 327900 h 331788"/>
                  <a:gd name="connsiteX89" fmla="*/ 17691 w 273227"/>
                  <a:gd name="connsiteY89" fmla="*/ 281242 h 331788"/>
                  <a:gd name="connsiteX90" fmla="*/ 15100 w 273227"/>
                  <a:gd name="connsiteY90" fmla="*/ 274762 h 331788"/>
                  <a:gd name="connsiteX91" fmla="*/ 15100 w 273227"/>
                  <a:gd name="connsiteY91" fmla="*/ 149045 h 331788"/>
                  <a:gd name="connsiteX92" fmla="*/ 2146 w 273227"/>
                  <a:gd name="connsiteY92" fmla="*/ 134789 h 331788"/>
                  <a:gd name="connsiteX93" fmla="*/ 850 w 273227"/>
                  <a:gd name="connsiteY93" fmla="*/ 125716 h 331788"/>
                  <a:gd name="connsiteX94" fmla="*/ 12509 w 273227"/>
                  <a:gd name="connsiteY94" fmla="*/ 93315 h 331788"/>
                  <a:gd name="connsiteX95" fmla="*/ 22873 w 273227"/>
                  <a:gd name="connsiteY95" fmla="*/ 86835 h 331788"/>
                  <a:gd name="connsiteX96" fmla="*/ 103192 w 273227"/>
                  <a:gd name="connsiteY96" fmla="*/ 86835 h 331788"/>
                  <a:gd name="connsiteX97" fmla="*/ 83760 w 273227"/>
                  <a:gd name="connsiteY97" fmla="*/ 68690 h 331788"/>
                  <a:gd name="connsiteX98" fmla="*/ 90237 w 273227"/>
                  <a:gd name="connsiteY98" fmla="*/ 53138 h 331788"/>
                  <a:gd name="connsiteX99" fmla="*/ 104488 w 273227"/>
                  <a:gd name="connsiteY99" fmla="*/ 53138 h 331788"/>
                  <a:gd name="connsiteX100" fmla="*/ 104488 w 273227"/>
                  <a:gd name="connsiteY100" fmla="*/ 9072 h 331788"/>
                  <a:gd name="connsiteX101" fmla="*/ 113556 w 273227"/>
                  <a:gd name="connsiteY101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</a:cxnLst>
                <a:rect l="l" t="t" r="r" b="b"/>
                <a:pathLst>
                  <a:path w="273227" h="331788">
                    <a:moveTo>
                      <a:pt x="102214" y="284163"/>
                    </a:moveTo>
                    <a:cubicBezTo>
                      <a:pt x="102214" y="284163"/>
                      <a:pt x="102214" y="284163"/>
                      <a:pt x="219160" y="284163"/>
                    </a:cubicBezTo>
                    <a:cubicBezTo>
                      <a:pt x="224301" y="284163"/>
                      <a:pt x="228156" y="289606"/>
                      <a:pt x="228156" y="293688"/>
                    </a:cubicBezTo>
                    <a:cubicBezTo>
                      <a:pt x="228156" y="299131"/>
                      <a:pt x="224301" y="303213"/>
                      <a:pt x="219160" y="303213"/>
                    </a:cubicBezTo>
                    <a:cubicBezTo>
                      <a:pt x="219160" y="303213"/>
                      <a:pt x="219160" y="303213"/>
                      <a:pt x="102214" y="303213"/>
                    </a:cubicBezTo>
                    <a:cubicBezTo>
                      <a:pt x="97073" y="303213"/>
                      <a:pt x="93218" y="299131"/>
                      <a:pt x="93218" y="293688"/>
                    </a:cubicBezTo>
                    <a:cubicBezTo>
                      <a:pt x="93218" y="289606"/>
                      <a:pt x="97073" y="284163"/>
                      <a:pt x="102214" y="284163"/>
                    </a:cubicBezTo>
                    <a:close/>
                    <a:moveTo>
                      <a:pt x="192278" y="212160"/>
                    </a:moveTo>
                    <a:cubicBezTo>
                      <a:pt x="193548" y="209550"/>
                      <a:pt x="196088" y="209550"/>
                      <a:pt x="198628" y="212160"/>
                    </a:cubicBezTo>
                    <a:cubicBezTo>
                      <a:pt x="198628" y="212160"/>
                      <a:pt x="198628" y="212160"/>
                      <a:pt x="217678" y="233045"/>
                    </a:cubicBezTo>
                    <a:cubicBezTo>
                      <a:pt x="220218" y="235656"/>
                      <a:pt x="218948" y="239571"/>
                      <a:pt x="215138" y="239571"/>
                    </a:cubicBezTo>
                    <a:cubicBezTo>
                      <a:pt x="215138" y="239571"/>
                      <a:pt x="215138" y="239571"/>
                      <a:pt x="208788" y="239571"/>
                    </a:cubicBezTo>
                    <a:cubicBezTo>
                      <a:pt x="208788" y="239571"/>
                      <a:pt x="208788" y="239571"/>
                      <a:pt x="208788" y="263067"/>
                    </a:cubicBezTo>
                    <a:cubicBezTo>
                      <a:pt x="208788" y="265677"/>
                      <a:pt x="206248" y="268288"/>
                      <a:pt x="204978" y="268288"/>
                    </a:cubicBezTo>
                    <a:cubicBezTo>
                      <a:pt x="204978" y="268288"/>
                      <a:pt x="204978" y="268288"/>
                      <a:pt x="185928" y="268288"/>
                    </a:cubicBezTo>
                    <a:cubicBezTo>
                      <a:pt x="183388" y="268288"/>
                      <a:pt x="182118" y="265677"/>
                      <a:pt x="182118" y="263067"/>
                    </a:cubicBezTo>
                    <a:cubicBezTo>
                      <a:pt x="182118" y="263067"/>
                      <a:pt x="182118" y="263067"/>
                      <a:pt x="182118" y="239571"/>
                    </a:cubicBezTo>
                    <a:lnTo>
                      <a:pt x="174498" y="239571"/>
                    </a:lnTo>
                    <a:cubicBezTo>
                      <a:pt x="170688" y="239571"/>
                      <a:pt x="169418" y="235656"/>
                      <a:pt x="171958" y="233045"/>
                    </a:cubicBezTo>
                    <a:cubicBezTo>
                      <a:pt x="171958" y="233045"/>
                      <a:pt x="171958" y="233045"/>
                      <a:pt x="192278" y="212160"/>
                    </a:cubicBezTo>
                    <a:close/>
                    <a:moveTo>
                      <a:pt x="122568" y="212160"/>
                    </a:moveTo>
                    <a:cubicBezTo>
                      <a:pt x="125123" y="209550"/>
                      <a:pt x="127679" y="209550"/>
                      <a:pt x="128957" y="212160"/>
                    </a:cubicBezTo>
                    <a:cubicBezTo>
                      <a:pt x="128957" y="212160"/>
                      <a:pt x="128957" y="212160"/>
                      <a:pt x="149401" y="233045"/>
                    </a:cubicBezTo>
                    <a:cubicBezTo>
                      <a:pt x="151956" y="235656"/>
                      <a:pt x="150678" y="239571"/>
                      <a:pt x="146845" y="239571"/>
                    </a:cubicBezTo>
                    <a:cubicBezTo>
                      <a:pt x="146845" y="239571"/>
                      <a:pt x="146845" y="239571"/>
                      <a:pt x="139179" y="239571"/>
                    </a:cubicBezTo>
                    <a:cubicBezTo>
                      <a:pt x="139179" y="239571"/>
                      <a:pt x="139179" y="239571"/>
                      <a:pt x="139179" y="263067"/>
                    </a:cubicBezTo>
                    <a:cubicBezTo>
                      <a:pt x="139179" y="265677"/>
                      <a:pt x="137901" y="268288"/>
                      <a:pt x="135345" y="268288"/>
                    </a:cubicBezTo>
                    <a:cubicBezTo>
                      <a:pt x="135345" y="268288"/>
                      <a:pt x="135345" y="268288"/>
                      <a:pt x="116179" y="268288"/>
                    </a:cubicBezTo>
                    <a:cubicBezTo>
                      <a:pt x="114901" y="268288"/>
                      <a:pt x="112346" y="265677"/>
                      <a:pt x="112346" y="263067"/>
                    </a:cubicBezTo>
                    <a:cubicBezTo>
                      <a:pt x="112346" y="263067"/>
                      <a:pt x="112346" y="263067"/>
                      <a:pt x="112346" y="239571"/>
                    </a:cubicBezTo>
                    <a:lnTo>
                      <a:pt x="105957" y="239571"/>
                    </a:lnTo>
                    <a:cubicBezTo>
                      <a:pt x="102124" y="239571"/>
                      <a:pt x="99568" y="235656"/>
                      <a:pt x="103401" y="233045"/>
                    </a:cubicBezTo>
                    <a:cubicBezTo>
                      <a:pt x="103401" y="233045"/>
                      <a:pt x="103401" y="233045"/>
                      <a:pt x="122568" y="212160"/>
                    </a:cubicBezTo>
                    <a:close/>
                    <a:moveTo>
                      <a:pt x="77343" y="174625"/>
                    </a:moveTo>
                    <a:cubicBezTo>
                      <a:pt x="77343" y="174625"/>
                      <a:pt x="77343" y="174625"/>
                      <a:pt x="77343" y="317500"/>
                    </a:cubicBezTo>
                    <a:cubicBezTo>
                      <a:pt x="77343" y="317500"/>
                      <a:pt x="77343" y="317500"/>
                      <a:pt x="245618" y="317500"/>
                    </a:cubicBezTo>
                    <a:cubicBezTo>
                      <a:pt x="245618" y="317500"/>
                      <a:pt x="245618" y="317500"/>
                      <a:pt x="245618" y="192809"/>
                    </a:cubicBezTo>
                    <a:cubicBezTo>
                      <a:pt x="245618" y="192809"/>
                      <a:pt x="245618" y="192809"/>
                      <a:pt x="88993" y="192809"/>
                    </a:cubicBezTo>
                    <a:cubicBezTo>
                      <a:pt x="85109" y="192809"/>
                      <a:pt x="81226" y="190211"/>
                      <a:pt x="79932" y="186315"/>
                    </a:cubicBezTo>
                    <a:cubicBezTo>
                      <a:pt x="79932" y="186315"/>
                      <a:pt x="79932" y="186315"/>
                      <a:pt x="77343" y="174625"/>
                    </a:cubicBezTo>
                    <a:close/>
                    <a:moveTo>
                      <a:pt x="28130" y="165100"/>
                    </a:moveTo>
                    <a:cubicBezTo>
                      <a:pt x="28130" y="165100"/>
                      <a:pt x="28130" y="165100"/>
                      <a:pt x="28130" y="273886"/>
                    </a:cubicBezTo>
                    <a:cubicBezTo>
                      <a:pt x="28130" y="273886"/>
                      <a:pt x="28130" y="273886"/>
                      <a:pt x="63055" y="312738"/>
                    </a:cubicBezTo>
                    <a:cubicBezTo>
                      <a:pt x="63055" y="312738"/>
                      <a:pt x="63055" y="312738"/>
                      <a:pt x="63055" y="165100"/>
                    </a:cubicBezTo>
                    <a:cubicBezTo>
                      <a:pt x="63055" y="165100"/>
                      <a:pt x="63055" y="165100"/>
                      <a:pt x="55294" y="179346"/>
                    </a:cubicBezTo>
                    <a:cubicBezTo>
                      <a:pt x="51413" y="184526"/>
                      <a:pt x="44946" y="184526"/>
                      <a:pt x="41065" y="180641"/>
                    </a:cubicBezTo>
                    <a:cubicBezTo>
                      <a:pt x="41065" y="180641"/>
                      <a:pt x="41065" y="180641"/>
                      <a:pt x="28130" y="165100"/>
                    </a:cubicBezTo>
                    <a:close/>
                    <a:moveTo>
                      <a:pt x="82105" y="150813"/>
                    </a:moveTo>
                    <a:lnTo>
                      <a:pt x="90042" y="180976"/>
                    </a:lnTo>
                    <a:lnTo>
                      <a:pt x="245618" y="180976"/>
                    </a:lnTo>
                    <a:lnTo>
                      <a:pt x="258318" y="180976"/>
                    </a:lnTo>
                    <a:lnTo>
                      <a:pt x="261493" y="180976"/>
                    </a:lnTo>
                    <a:lnTo>
                      <a:pt x="258318" y="176213"/>
                    </a:lnTo>
                    <a:lnTo>
                      <a:pt x="250381" y="150813"/>
                    </a:lnTo>
                    <a:lnTo>
                      <a:pt x="245618" y="150813"/>
                    </a:lnTo>
                    <a:close/>
                    <a:moveTo>
                      <a:pt x="18605" y="107950"/>
                    </a:moveTo>
                    <a:lnTo>
                      <a:pt x="15430" y="120650"/>
                    </a:lnTo>
                    <a:lnTo>
                      <a:pt x="10668" y="128587"/>
                    </a:lnTo>
                    <a:lnTo>
                      <a:pt x="15430" y="130175"/>
                    </a:lnTo>
                    <a:lnTo>
                      <a:pt x="28131" y="146050"/>
                    </a:lnTo>
                    <a:lnTo>
                      <a:pt x="47181" y="169863"/>
                    </a:lnTo>
                    <a:lnTo>
                      <a:pt x="59881" y="147638"/>
                    </a:lnTo>
                    <a:lnTo>
                      <a:pt x="28131" y="117475"/>
                    </a:lnTo>
                    <a:close/>
                    <a:moveTo>
                      <a:pt x="120206" y="17463"/>
                    </a:moveTo>
                    <a:lnTo>
                      <a:pt x="120206" y="66676"/>
                    </a:lnTo>
                    <a:lnTo>
                      <a:pt x="102743" y="66676"/>
                    </a:lnTo>
                    <a:lnTo>
                      <a:pt x="137668" y="101601"/>
                    </a:lnTo>
                    <a:lnTo>
                      <a:pt x="151956" y="87313"/>
                    </a:lnTo>
                    <a:lnTo>
                      <a:pt x="172593" y="66676"/>
                    </a:lnTo>
                    <a:lnTo>
                      <a:pt x="153543" y="66676"/>
                    </a:lnTo>
                    <a:lnTo>
                      <a:pt x="153543" y="17463"/>
                    </a:lnTo>
                    <a:close/>
                    <a:moveTo>
                      <a:pt x="113556" y="0"/>
                    </a:moveTo>
                    <a:cubicBezTo>
                      <a:pt x="113556" y="0"/>
                      <a:pt x="113556" y="0"/>
                      <a:pt x="162783" y="0"/>
                    </a:cubicBezTo>
                    <a:cubicBezTo>
                      <a:pt x="167965" y="0"/>
                      <a:pt x="171852" y="3888"/>
                      <a:pt x="171852" y="9072"/>
                    </a:cubicBezTo>
                    <a:cubicBezTo>
                      <a:pt x="171852" y="9072"/>
                      <a:pt x="171852" y="9072"/>
                      <a:pt x="171852" y="53138"/>
                    </a:cubicBezTo>
                    <a:cubicBezTo>
                      <a:pt x="171852" y="53138"/>
                      <a:pt x="171852" y="53138"/>
                      <a:pt x="187397" y="53138"/>
                    </a:cubicBezTo>
                    <a:cubicBezTo>
                      <a:pt x="195170" y="53138"/>
                      <a:pt x="199056" y="62210"/>
                      <a:pt x="192579" y="68690"/>
                    </a:cubicBezTo>
                    <a:cubicBezTo>
                      <a:pt x="192579" y="68690"/>
                      <a:pt x="192579" y="68690"/>
                      <a:pt x="174443" y="86835"/>
                    </a:cubicBezTo>
                    <a:cubicBezTo>
                      <a:pt x="174443" y="86835"/>
                      <a:pt x="174443" y="86835"/>
                      <a:pt x="201647" y="86835"/>
                    </a:cubicBezTo>
                    <a:cubicBezTo>
                      <a:pt x="204238" y="86835"/>
                      <a:pt x="206829" y="88131"/>
                      <a:pt x="209420" y="89427"/>
                    </a:cubicBezTo>
                    <a:cubicBezTo>
                      <a:pt x="209420" y="89427"/>
                      <a:pt x="209420" y="89427"/>
                      <a:pt x="256057" y="132197"/>
                    </a:cubicBezTo>
                    <a:cubicBezTo>
                      <a:pt x="257352" y="133493"/>
                      <a:pt x="258648" y="134789"/>
                      <a:pt x="258648" y="137381"/>
                    </a:cubicBezTo>
                    <a:cubicBezTo>
                      <a:pt x="261239" y="145157"/>
                      <a:pt x="269011" y="169782"/>
                      <a:pt x="272898" y="184038"/>
                    </a:cubicBezTo>
                    <a:cubicBezTo>
                      <a:pt x="274193" y="187927"/>
                      <a:pt x="271602" y="193111"/>
                      <a:pt x="266420" y="193111"/>
                    </a:cubicBezTo>
                    <a:cubicBezTo>
                      <a:pt x="266420" y="193111"/>
                      <a:pt x="266420" y="193111"/>
                      <a:pt x="258648" y="193111"/>
                    </a:cubicBezTo>
                    <a:cubicBezTo>
                      <a:pt x="258648" y="193111"/>
                      <a:pt x="258648" y="193111"/>
                      <a:pt x="258648" y="322716"/>
                    </a:cubicBezTo>
                    <a:cubicBezTo>
                      <a:pt x="258648" y="327900"/>
                      <a:pt x="254761" y="331788"/>
                      <a:pt x="249579" y="331788"/>
                    </a:cubicBezTo>
                    <a:cubicBezTo>
                      <a:pt x="249579" y="331788"/>
                      <a:pt x="249579" y="331788"/>
                      <a:pt x="68214" y="331788"/>
                    </a:cubicBezTo>
                    <a:cubicBezTo>
                      <a:pt x="65623" y="331788"/>
                      <a:pt x="63033" y="330492"/>
                      <a:pt x="60442" y="327900"/>
                    </a:cubicBezTo>
                    <a:cubicBezTo>
                      <a:pt x="60442" y="327900"/>
                      <a:pt x="60442" y="327900"/>
                      <a:pt x="17691" y="281242"/>
                    </a:cubicBezTo>
                    <a:cubicBezTo>
                      <a:pt x="15100" y="279946"/>
                      <a:pt x="15100" y="277354"/>
                      <a:pt x="15100" y="274762"/>
                    </a:cubicBezTo>
                    <a:cubicBezTo>
                      <a:pt x="15100" y="274762"/>
                      <a:pt x="15100" y="274762"/>
                      <a:pt x="15100" y="149045"/>
                    </a:cubicBezTo>
                    <a:cubicBezTo>
                      <a:pt x="15100" y="149045"/>
                      <a:pt x="15100" y="149045"/>
                      <a:pt x="2146" y="134789"/>
                    </a:cubicBezTo>
                    <a:cubicBezTo>
                      <a:pt x="-445" y="132197"/>
                      <a:pt x="-445" y="128308"/>
                      <a:pt x="850" y="125716"/>
                    </a:cubicBezTo>
                    <a:cubicBezTo>
                      <a:pt x="850" y="125716"/>
                      <a:pt x="850" y="125716"/>
                      <a:pt x="12509" y="93315"/>
                    </a:cubicBezTo>
                    <a:cubicBezTo>
                      <a:pt x="15100" y="89427"/>
                      <a:pt x="18987" y="86835"/>
                      <a:pt x="22873" y="86835"/>
                    </a:cubicBezTo>
                    <a:cubicBezTo>
                      <a:pt x="22873" y="86835"/>
                      <a:pt x="22873" y="86835"/>
                      <a:pt x="103192" y="86835"/>
                    </a:cubicBezTo>
                    <a:cubicBezTo>
                      <a:pt x="103192" y="86835"/>
                      <a:pt x="103192" y="86835"/>
                      <a:pt x="83760" y="68690"/>
                    </a:cubicBezTo>
                    <a:cubicBezTo>
                      <a:pt x="78578" y="62210"/>
                      <a:pt x="82464" y="53138"/>
                      <a:pt x="90237" y="53138"/>
                    </a:cubicBezTo>
                    <a:cubicBezTo>
                      <a:pt x="90237" y="53138"/>
                      <a:pt x="90237" y="53138"/>
                      <a:pt x="104488" y="53138"/>
                    </a:cubicBezTo>
                    <a:cubicBezTo>
                      <a:pt x="104488" y="53138"/>
                      <a:pt x="104488" y="53138"/>
                      <a:pt x="104488" y="9072"/>
                    </a:cubicBezTo>
                    <a:cubicBezTo>
                      <a:pt x="104488" y="3888"/>
                      <a:pt x="108374" y="0"/>
                      <a:pt x="113556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pic>
          <p:nvPicPr>
            <p:cNvPr id="11266" name="Picture 2" descr="https://ss3.bdstatic.com/70cFv8Sh_Q1YnxGkpoWK1HF6hhy/it/u=2312455387,3553211718&amp;fm=27&amp;gp=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9" t="8402" r="8984" b="9180"/>
            <a:stretch/>
          </p:blipFill>
          <p:spPr bwMode="auto">
            <a:xfrm flipH="1">
              <a:off x="4617890" y="2219379"/>
              <a:ext cx="686067" cy="684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https://ss3.bdstatic.com/70cFv8Sh_Q1YnxGkpoWK1HF6hhy/it/u=2312455387,3553211718&amp;fm=27&amp;gp=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9" t="8402" r="8984" b="9180"/>
            <a:stretch/>
          </p:blipFill>
          <p:spPr bwMode="auto">
            <a:xfrm>
              <a:off x="6842995" y="2219379"/>
              <a:ext cx="686067" cy="684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https://ss3.bdstatic.com/70cFv8Sh_Q1YnxGkpoWK1HF6hhy/it/u=2312455387,3553211718&amp;fm=27&amp;gp=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9" t="8402" r="8984" b="9180"/>
            <a:stretch/>
          </p:blipFill>
          <p:spPr bwMode="auto">
            <a:xfrm flipH="1">
              <a:off x="4614729" y="4397602"/>
              <a:ext cx="686067" cy="684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s://ss3.bdstatic.com/70cFv8Sh_Q1YnxGkpoWK1HF6hhy/it/u=2312455387,3553211718&amp;fm=27&amp;gp=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9" t="8402" r="8984" b="9180"/>
            <a:stretch/>
          </p:blipFill>
          <p:spPr bwMode="auto">
            <a:xfrm>
              <a:off x="6839834" y="4397602"/>
              <a:ext cx="686067" cy="684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3290320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活动内容说明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1660673" y="1778351"/>
            <a:ext cx="8870653" cy="4050842"/>
            <a:chOff x="1660673" y="1778351"/>
            <a:chExt cx="8870653" cy="4050842"/>
          </a:xfrm>
        </p:grpSpPr>
        <p:grpSp>
          <p:nvGrpSpPr>
            <p:cNvPr id="3" name="074f9801-5ff5-4359-8e6d-5acf62f46e5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xmlns="" id="{E904969B-244D-48DA-BFA6-AB74F5F3361D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660673" y="1778351"/>
              <a:ext cx="8870653" cy="4050842"/>
              <a:chOff x="799161" y="1123950"/>
              <a:chExt cx="10593677" cy="4837673"/>
            </a:xfrm>
          </p:grpSpPr>
          <p:grpSp>
            <p:nvGrpSpPr>
              <p:cNvPr id="4" name="iśľîdè">
                <a:extLst>
                  <a:ext uri="{FF2B5EF4-FFF2-40B4-BE49-F238E27FC236}">
                    <a16:creationId xmlns:a16="http://schemas.microsoft.com/office/drawing/2014/main" xmlns="" id="{42C2D7F7-2D53-4FCA-92BB-4F79F851486B}"/>
                  </a:ext>
                </a:extLst>
              </p:cNvPr>
              <p:cNvGrpSpPr/>
              <p:nvPr/>
            </p:nvGrpSpPr>
            <p:grpSpPr>
              <a:xfrm>
                <a:off x="885825" y="1123950"/>
                <a:ext cx="10420348" cy="3364722"/>
                <a:chOff x="629695" y="1730628"/>
                <a:chExt cx="10932610" cy="3530129"/>
              </a:xfrm>
            </p:grpSpPr>
            <p:grpSp>
              <p:nvGrpSpPr>
                <p:cNvPr id="18" name="iṩḷîḍé">
                  <a:extLst>
                    <a:ext uri="{FF2B5EF4-FFF2-40B4-BE49-F238E27FC236}">
                      <a16:creationId xmlns:a16="http://schemas.microsoft.com/office/drawing/2014/main" xmlns="" id="{AA5D7E0E-0881-426E-88F6-81BDA2680DD7}"/>
                    </a:ext>
                  </a:extLst>
                </p:cNvPr>
                <p:cNvGrpSpPr/>
                <p:nvPr/>
              </p:nvGrpSpPr>
              <p:grpSpPr>
                <a:xfrm>
                  <a:off x="629695" y="1730628"/>
                  <a:ext cx="2616662" cy="3530129"/>
                  <a:chOff x="629695" y="1730628"/>
                  <a:chExt cx="2616662" cy="3530129"/>
                </a:xfrm>
              </p:grpSpPr>
              <p:sp>
                <p:nvSpPr>
                  <p:cNvPr id="43" name="iṥḻíḍè">
                    <a:extLst>
                      <a:ext uri="{FF2B5EF4-FFF2-40B4-BE49-F238E27FC236}">
                        <a16:creationId xmlns:a16="http://schemas.microsoft.com/office/drawing/2014/main" xmlns="" id="{CA429429-1E81-4521-B97F-89660D4143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9695" y="4001675"/>
                    <a:ext cx="317932" cy="518730"/>
                  </a:xfrm>
                  <a:custGeom>
                    <a:avLst/>
                    <a:gdLst>
                      <a:gd name="T0" fmla="*/ 152 w 152"/>
                      <a:gd name="T1" fmla="*/ 248 h 248"/>
                      <a:gd name="T2" fmla="*/ 0 w 152"/>
                      <a:gd name="T3" fmla="*/ 139 h 248"/>
                      <a:gd name="T4" fmla="*/ 66 w 152"/>
                      <a:gd name="T5" fmla="*/ 0 h 248"/>
                      <a:gd name="T6" fmla="*/ 152 w 152"/>
                      <a:gd name="T7" fmla="*/ 85 h 248"/>
                      <a:gd name="T8" fmla="*/ 152 w 152"/>
                      <a:gd name="T9" fmla="*/ 248 h 2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2" h="248">
                        <a:moveTo>
                          <a:pt x="152" y="248"/>
                        </a:moveTo>
                        <a:lnTo>
                          <a:pt x="0" y="139"/>
                        </a:lnTo>
                        <a:lnTo>
                          <a:pt x="66" y="0"/>
                        </a:lnTo>
                        <a:lnTo>
                          <a:pt x="152" y="85"/>
                        </a:lnTo>
                        <a:lnTo>
                          <a:pt x="152" y="248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4" name="íśḷïďe">
                    <a:extLst>
                      <a:ext uri="{FF2B5EF4-FFF2-40B4-BE49-F238E27FC236}">
                        <a16:creationId xmlns:a16="http://schemas.microsoft.com/office/drawing/2014/main" xmlns="" id="{8431CAE1-2513-439C-9D7A-BEFA583ED5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28425" y="4001675"/>
                    <a:ext cx="317932" cy="518730"/>
                  </a:xfrm>
                  <a:custGeom>
                    <a:avLst/>
                    <a:gdLst>
                      <a:gd name="T0" fmla="*/ 0 w 152"/>
                      <a:gd name="T1" fmla="*/ 248 h 248"/>
                      <a:gd name="T2" fmla="*/ 152 w 152"/>
                      <a:gd name="T3" fmla="*/ 139 h 248"/>
                      <a:gd name="T4" fmla="*/ 86 w 152"/>
                      <a:gd name="T5" fmla="*/ 0 h 248"/>
                      <a:gd name="T6" fmla="*/ 0 w 152"/>
                      <a:gd name="T7" fmla="*/ 85 h 248"/>
                      <a:gd name="T8" fmla="*/ 0 w 152"/>
                      <a:gd name="T9" fmla="*/ 248 h 2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2" h="248">
                        <a:moveTo>
                          <a:pt x="0" y="248"/>
                        </a:moveTo>
                        <a:lnTo>
                          <a:pt x="152" y="139"/>
                        </a:lnTo>
                        <a:lnTo>
                          <a:pt x="86" y="0"/>
                        </a:lnTo>
                        <a:lnTo>
                          <a:pt x="0" y="85"/>
                        </a:lnTo>
                        <a:lnTo>
                          <a:pt x="0" y="248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5" name="íṩ1ídé">
                    <a:extLst>
                      <a:ext uri="{FF2B5EF4-FFF2-40B4-BE49-F238E27FC236}">
                        <a16:creationId xmlns:a16="http://schemas.microsoft.com/office/drawing/2014/main" xmlns="" id="{C8704F41-B417-4BAF-87D4-3B3E2A899DC1}"/>
                      </a:ext>
                    </a:extLst>
                  </p:cNvPr>
                  <p:cNvSpPr/>
                  <p:nvPr/>
                </p:nvSpPr>
                <p:spPr>
                  <a:xfrm>
                    <a:off x="725474" y="2132136"/>
                    <a:ext cx="2420192" cy="3128621"/>
                  </a:xfrm>
                  <a:prstGeom prst="trapezoid">
                    <a:avLst/>
                  </a:prstGeom>
                  <a:solidFill>
                    <a:schemeClr val="accent1"/>
                  </a:solidFill>
                  <a:ln w="285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6" name="iś1iḋè">
                    <a:extLst>
                      <a:ext uri="{FF2B5EF4-FFF2-40B4-BE49-F238E27FC236}">
                        <a16:creationId xmlns:a16="http://schemas.microsoft.com/office/drawing/2014/main" xmlns="" id="{F77A82BB-00EF-4B2C-997B-B66252064B6B}"/>
                      </a:ext>
                    </a:extLst>
                  </p:cNvPr>
                  <p:cNvSpPr/>
                  <p:nvPr/>
                </p:nvSpPr>
                <p:spPr>
                  <a:xfrm>
                    <a:off x="842966" y="4518074"/>
                    <a:ext cx="2185209" cy="742683"/>
                  </a:xfrm>
                  <a:prstGeom prst="rect">
                    <a:avLst/>
                  </a:prstGeom>
                </p:spPr>
                <p:txBody>
                  <a:bodyPr wrap="square">
                    <a:noAutofit/>
                  </a:bodyPr>
                  <a:lstStyle/>
                  <a:p>
                    <a:pPr algn="ctr">
                      <a:lnSpc>
                        <a:spcPct val="120000"/>
                      </a:lnSpc>
                    </a:pPr>
                    <a:r>
                      <a:rPr lang="zh-CN" altLang="en-US" sz="12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</p:txBody>
              </p:sp>
              <p:sp>
                <p:nvSpPr>
                  <p:cNvPr id="47" name="îṣ1íḋè">
                    <a:extLst>
                      <a:ext uri="{FF2B5EF4-FFF2-40B4-BE49-F238E27FC236}">
                        <a16:creationId xmlns:a16="http://schemas.microsoft.com/office/drawing/2014/main" xmlns="" id="{D8F9B812-5E1B-4C28-9CFC-E7695C0EC39A}"/>
                      </a:ext>
                    </a:extLst>
                  </p:cNvPr>
                  <p:cNvSpPr/>
                  <p:nvPr/>
                </p:nvSpPr>
                <p:spPr>
                  <a:xfrm>
                    <a:off x="1172997" y="1730628"/>
                    <a:ext cx="1548000" cy="154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63500" dir="5400000" algn="t" rotWithShape="0">
                      <a:prstClr val="black">
                        <a:alpha val="27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8" name="îŝliḑè">
                    <a:extLst>
                      <a:ext uri="{FF2B5EF4-FFF2-40B4-BE49-F238E27FC236}">
                        <a16:creationId xmlns:a16="http://schemas.microsoft.com/office/drawing/2014/main" xmlns="" id="{17C48E91-DC50-4D6E-8E82-8FD0CD574A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12983" y="3211399"/>
                    <a:ext cx="68020" cy="67229"/>
                  </a:xfrm>
                  <a:custGeom>
                    <a:avLst/>
                    <a:gdLst>
                      <a:gd name="T0" fmla="*/ 6 w 12"/>
                      <a:gd name="T1" fmla="*/ 0 h 12"/>
                      <a:gd name="T2" fmla="*/ 0 w 12"/>
                      <a:gd name="T3" fmla="*/ 6 h 12"/>
                      <a:gd name="T4" fmla="*/ 6 w 12"/>
                      <a:gd name="T5" fmla="*/ 12 h 12"/>
                      <a:gd name="T6" fmla="*/ 12 w 12"/>
                      <a:gd name="T7" fmla="*/ 6 h 12"/>
                      <a:gd name="T8" fmla="*/ 6 w 12"/>
                      <a:gd name="T9" fmla="*/ 0 h 12"/>
                      <a:gd name="T10" fmla="*/ 6 w 12"/>
                      <a:gd name="T11" fmla="*/ 8 h 12"/>
                      <a:gd name="T12" fmla="*/ 4 w 12"/>
                      <a:gd name="T13" fmla="*/ 6 h 12"/>
                      <a:gd name="T14" fmla="*/ 6 w 12"/>
                      <a:gd name="T15" fmla="*/ 4 h 12"/>
                      <a:gd name="T16" fmla="*/ 8 w 12"/>
                      <a:gd name="T17" fmla="*/ 6 h 12"/>
                      <a:gd name="T18" fmla="*/ 6 w 12"/>
                      <a:gd name="T19" fmla="*/ 8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2" h="12">
                        <a:moveTo>
                          <a:pt x="6" y="0"/>
                        </a:moveTo>
                        <a:cubicBezTo>
                          <a:pt x="3" y="0"/>
                          <a:pt x="0" y="3"/>
                          <a:pt x="0" y="6"/>
                        </a:cubicBezTo>
                        <a:cubicBezTo>
                          <a:pt x="0" y="9"/>
                          <a:pt x="3" y="12"/>
                          <a:pt x="6" y="12"/>
                        </a:cubicBezTo>
                        <a:cubicBezTo>
                          <a:pt x="9" y="12"/>
                          <a:pt x="12" y="9"/>
                          <a:pt x="12" y="6"/>
                        </a:cubicBezTo>
                        <a:cubicBezTo>
                          <a:pt x="12" y="3"/>
                          <a:pt x="9" y="0"/>
                          <a:pt x="6" y="0"/>
                        </a:cubicBezTo>
                        <a:close/>
                        <a:moveTo>
                          <a:pt x="6" y="8"/>
                        </a:moveTo>
                        <a:cubicBezTo>
                          <a:pt x="5" y="8"/>
                          <a:pt x="4" y="7"/>
                          <a:pt x="4" y="6"/>
                        </a:cubicBezTo>
                        <a:cubicBezTo>
                          <a:pt x="4" y="5"/>
                          <a:pt x="5" y="4"/>
                          <a:pt x="6" y="4"/>
                        </a:cubicBezTo>
                        <a:cubicBezTo>
                          <a:pt x="7" y="4"/>
                          <a:pt x="8" y="5"/>
                          <a:pt x="8" y="6"/>
                        </a:cubicBezTo>
                        <a:cubicBezTo>
                          <a:pt x="8" y="7"/>
                          <a:pt x="7" y="8"/>
                          <a:pt x="6" y="8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9" name="ïṥḻïďe">
                    <a:extLst>
                      <a:ext uri="{FF2B5EF4-FFF2-40B4-BE49-F238E27FC236}">
                        <a16:creationId xmlns:a16="http://schemas.microsoft.com/office/drawing/2014/main" xmlns="" id="{B4624476-EB3B-43E8-83AC-043ABF0B12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9695" y="3807150"/>
                    <a:ext cx="2612478" cy="48526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none" lIns="91440" tIns="45720" rIns="91440" bIns="45720" anchor="ctr" anchorCtr="0" compatLnSpc="1">
                    <a:prstTxWarp prst="textNoShape">
                      <a:avLst/>
                    </a:prstTxWarp>
                    <a:normAutofit/>
                  </a:bodyPr>
                  <a:lstStyle/>
                  <a:p>
                    <a:pPr algn="ctr"/>
                    <a:r>
                      <a:rPr lang="zh-CN" altLang="en-US" sz="1600" b="1" dirty="0"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9" name="ïşľíḓé">
                  <a:extLst>
                    <a:ext uri="{FF2B5EF4-FFF2-40B4-BE49-F238E27FC236}">
                      <a16:creationId xmlns:a16="http://schemas.microsoft.com/office/drawing/2014/main" xmlns="" id="{B1694643-E281-4373-A973-FA67525B5E4D}"/>
                    </a:ext>
                  </a:extLst>
                </p:cNvPr>
                <p:cNvGrpSpPr/>
                <p:nvPr/>
              </p:nvGrpSpPr>
              <p:grpSpPr>
                <a:xfrm>
                  <a:off x="3401678" y="1730628"/>
                  <a:ext cx="2616662" cy="3530129"/>
                  <a:chOff x="3410869" y="1730628"/>
                  <a:chExt cx="2616662" cy="3530129"/>
                </a:xfrm>
              </p:grpSpPr>
              <p:sp>
                <p:nvSpPr>
                  <p:cNvPr id="36" name="íŝ1iďé">
                    <a:extLst>
                      <a:ext uri="{FF2B5EF4-FFF2-40B4-BE49-F238E27FC236}">
                        <a16:creationId xmlns:a16="http://schemas.microsoft.com/office/drawing/2014/main" xmlns="" id="{7B473821-84BD-469C-9031-C72B8A4DB6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10869" y="4001675"/>
                    <a:ext cx="317932" cy="518730"/>
                  </a:xfrm>
                  <a:custGeom>
                    <a:avLst/>
                    <a:gdLst>
                      <a:gd name="T0" fmla="*/ 152 w 152"/>
                      <a:gd name="T1" fmla="*/ 248 h 248"/>
                      <a:gd name="T2" fmla="*/ 0 w 152"/>
                      <a:gd name="T3" fmla="*/ 139 h 248"/>
                      <a:gd name="T4" fmla="*/ 66 w 152"/>
                      <a:gd name="T5" fmla="*/ 0 h 248"/>
                      <a:gd name="T6" fmla="*/ 152 w 152"/>
                      <a:gd name="T7" fmla="*/ 85 h 248"/>
                      <a:gd name="T8" fmla="*/ 152 w 152"/>
                      <a:gd name="T9" fmla="*/ 248 h 2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2" h="248">
                        <a:moveTo>
                          <a:pt x="152" y="248"/>
                        </a:moveTo>
                        <a:lnTo>
                          <a:pt x="0" y="139"/>
                        </a:lnTo>
                        <a:lnTo>
                          <a:pt x="66" y="0"/>
                        </a:lnTo>
                        <a:lnTo>
                          <a:pt x="152" y="85"/>
                        </a:lnTo>
                        <a:lnTo>
                          <a:pt x="152" y="248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7" name="işľíḓê">
                    <a:extLst>
                      <a:ext uri="{FF2B5EF4-FFF2-40B4-BE49-F238E27FC236}">
                        <a16:creationId xmlns:a16="http://schemas.microsoft.com/office/drawing/2014/main" xmlns="" id="{7F77C974-1007-4DF9-9EB3-1839AB4827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09599" y="4001675"/>
                    <a:ext cx="317932" cy="518730"/>
                  </a:xfrm>
                  <a:custGeom>
                    <a:avLst/>
                    <a:gdLst>
                      <a:gd name="T0" fmla="*/ 0 w 152"/>
                      <a:gd name="T1" fmla="*/ 248 h 248"/>
                      <a:gd name="T2" fmla="*/ 152 w 152"/>
                      <a:gd name="T3" fmla="*/ 139 h 248"/>
                      <a:gd name="T4" fmla="*/ 86 w 152"/>
                      <a:gd name="T5" fmla="*/ 0 h 248"/>
                      <a:gd name="T6" fmla="*/ 0 w 152"/>
                      <a:gd name="T7" fmla="*/ 85 h 248"/>
                      <a:gd name="T8" fmla="*/ 0 w 152"/>
                      <a:gd name="T9" fmla="*/ 248 h 2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2" h="248">
                        <a:moveTo>
                          <a:pt x="0" y="248"/>
                        </a:moveTo>
                        <a:lnTo>
                          <a:pt x="152" y="139"/>
                        </a:lnTo>
                        <a:lnTo>
                          <a:pt x="86" y="0"/>
                        </a:lnTo>
                        <a:lnTo>
                          <a:pt x="0" y="85"/>
                        </a:lnTo>
                        <a:lnTo>
                          <a:pt x="0" y="248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8" name="íSḻíḋe">
                    <a:extLst>
                      <a:ext uri="{FF2B5EF4-FFF2-40B4-BE49-F238E27FC236}">
                        <a16:creationId xmlns:a16="http://schemas.microsoft.com/office/drawing/2014/main" xmlns="" id="{9FF7F00D-47C3-4FF7-B13E-FBE719C666C8}"/>
                      </a:ext>
                    </a:extLst>
                  </p:cNvPr>
                  <p:cNvSpPr/>
                  <p:nvPr/>
                </p:nvSpPr>
                <p:spPr>
                  <a:xfrm>
                    <a:off x="3504108" y="2132136"/>
                    <a:ext cx="2420192" cy="3128621"/>
                  </a:xfrm>
                  <a:prstGeom prst="trapezoid">
                    <a:avLst/>
                  </a:prstGeom>
                  <a:solidFill>
                    <a:schemeClr val="accent2"/>
                  </a:solidFill>
                  <a:ln w="285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9" name="ïśḷîḍé">
                    <a:extLst>
                      <a:ext uri="{FF2B5EF4-FFF2-40B4-BE49-F238E27FC236}">
                        <a16:creationId xmlns:a16="http://schemas.microsoft.com/office/drawing/2014/main" xmlns="" id="{EDED671A-D05C-4C5D-89D8-B735D6CAB4B3}"/>
                      </a:ext>
                    </a:extLst>
                  </p:cNvPr>
                  <p:cNvSpPr/>
                  <p:nvPr/>
                </p:nvSpPr>
                <p:spPr>
                  <a:xfrm>
                    <a:off x="3621600" y="4518074"/>
                    <a:ext cx="2185209" cy="742683"/>
                  </a:xfrm>
                  <a:prstGeom prst="rect">
                    <a:avLst/>
                  </a:prstGeom>
                </p:spPr>
                <p:txBody>
                  <a:bodyPr wrap="square">
                    <a:noAutofit/>
                  </a:bodyPr>
                  <a:lstStyle/>
                  <a:p>
                    <a:pPr algn="ctr">
                      <a:lnSpc>
                        <a:spcPct val="120000"/>
                      </a:lnSpc>
                    </a:pPr>
                    <a:r>
                      <a:rPr lang="zh-CN" altLang="en-US" sz="12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</p:txBody>
              </p:sp>
              <p:sp>
                <p:nvSpPr>
                  <p:cNvPr id="40" name="ï$ľïďé">
                    <a:extLst>
                      <a:ext uri="{FF2B5EF4-FFF2-40B4-BE49-F238E27FC236}">
                        <a16:creationId xmlns:a16="http://schemas.microsoft.com/office/drawing/2014/main" xmlns="" id="{05E67ACE-075A-4E1F-9ADA-CADF75DB52BE}"/>
                      </a:ext>
                    </a:extLst>
                  </p:cNvPr>
                  <p:cNvSpPr/>
                  <p:nvPr/>
                </p:nvSpPr>
                <p:spPr>
                  <a:xfrm>
                    <a:off x="3930528" y="1730628"/>
                    <a:ext cx="1548000" cy="154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63500" dir="5400000" algn="t" rotWithShape="0">
                      <a:prstClr val="black">
                        <a:alpha val="27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1" name="íŝḻîďé">
                    <a:extLst>
                      <a:ext uri="{FF2B5EF4-FFF2-40B4-BE49-F238E27FC236}">
                        <a16:creationId xmlns:a16="http://schemas.microsoft.com/office/drawing/2014/main" xmlns="" id="{EA41B1B0-FA95-485D-BF29-EA543BACE5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10869" y="3807150"/>
                    <a:ext cx="2612478" cy="48526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none" lIns="91440" tIns="45720" rIns="91440" bIns="45720" anchor="ctr" anchorCtr="0" compatLnSpc="1">
                    <a:prstTxWarp prst="textNoShape">
                      <a:avLst/>
                    </a:prstTxWarp>
                    <a:normAutofit/>
                  </a:bodyPr>
                  <a:lstStyle/>
                  <a:p>
                    <a:pPr algn="ctr"/>
                    <a:r>
                      <a:rPr lang="zh-CN" altLang="en-US" sz="1600" b="1" dirty="0"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0" name="iśḻiḋe">
                  <a:extLst>
                    <a:ext uri="{FF2B5EF4-FFF2-40B4-BE49-F238E27FC236}">
                      <a16:creationId xmlns:a16="http://schemas.microsoft.com/office/drawing/2014/main" xmlns="" id="{54D324AC-5964-4F5E-A824-879A6A73AB8D}"/>
                    </a:ext>
                  </a:extLst>
                </p:cNvPr>
                <p:cNvGrpSpPr/>
                <p:nvPr/>
              </p:nvGrpSpPr>
              <p:grpSpPr>
                <a:xfrm>
                  <a:off x="6173661" y="1730628"/>
                  <a:ext cx="2616662" cy="3530129"/>
                  <a:chOff x="6173261" y="1730628"/>
                  <a:chExt cx="2616662" cy="3530129"/>
                </a:xfrm>
              </p:grpSpPr>
              <p:sp>
                <p:nvSpPr>
                  <p:cNvPr id="29" name="iṥḷiḍê">
                    <a:extLst>
                      <a:ext uri="{FF2B5EF4-FFF2-40B4-BE49-F238E27FC236}">
                        <a16:creationId xmlns:a16="http://schemas.microsoft.com/office/drawing/2014/main" xmlns="" id="{49AFDDA1-A722-4EB9-B0EC-DD130D83FE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73261" y="4001675"/>
                    <a:ext cx="317932" cy="518730"/>
                  </a:xfrm>
                  <a:custGeom>
                    <a:avLst/>
                    <a:gdLst>
                      <a:gd name="T0" fmla="*/ 152 w 152"/>
                      <a:gd name="T1" fmla="*/ 248 h 248"/>
                      <a:gd name="T2" fmla="*/ 0 w 152"/>
                      <a:gd name="T3" fmla="*/ 139 h 248"/>
                      <a:gd name="T4" fmla="*/ 66 w 152"/>
                      <a:gd name="T5" fmla="*/ 0 h 248"/>
                      <a:gd name="T6" fmla="*/ 152 w 152"/>
                      <a:gd name="T7" fmla="*/ 85 h 248"/>
                      <a:gd name="T8" fmla="*/ 152 w 152"/>
                      <a:gd name="T9" fmla="*/ 248 h 2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2" h="248">
                        <a:moveTo>
                          <a:pt x="152" y="248"/>
                        </a:moveTo>
                        <a:lnTo>
                          <a:pt x="0" y="139"/>
                        </a:lnTo>
                        <a:lnTo>
                          <a:pt x="66" y="0"/>
                        </a:lnTo>
                        <a:lnTo>
                          <a:pt x="152" y="85"/>
                        </a:lnTo>
                        <a:lnTo>
                          <a:pt x="152" y="248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0" name="íšľïďè">
                    <a:extLst>
                      <a:ext uri="{FF2B5EF4-FFF2-40B4-BE49-F238E27FC236}">
                        <a16:creationId xmlns:a16="http://schemas.microsoft.com/office/drawing/2014/main" xmlns="" id="{24DBE34E-CAD2-44C3-9021-DEA7E0992C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71991" y="4001675"/>
                    <a:ext cx="317932" cy="518730"/>
                  </a:xfrm>
                  <a:custGeom>
                    <a:avLst/>
                    <a:gdLst>
                      <a:gd name="T0" fmla="*/ 0 w 152"/>
                      <a:gd name="T1" fmla="*/ 248 h 248"/>
                      <a:gd name="T2" fmla="*/ 152 w 152"/>
                      <a:gd name="T3" fmla="*/ 139 h 248"/>
                      <a:gd name="T4" fmla="*/ 86 w 152"/>
                      <a:gd name="T5" fmla="*/ 0 h 248"/>
                      <a:gd name="T6" fmla="*/ 0 w 152"/>
                      <a:gd name="T7" fmla="*/ 85 h 248"/>
                      <a:gd name="T8" fmla="*/ 0 w 152"/>
                      <a:gd name="T9" fmla="*/ 248 h 2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2" h="248">
                        <a:moveTo>
                          <a:pt x="0" y="248"/>
                        </a:moveTo>
                        <a:lnTo>
                          <a:pt x="152" y="139"/>
                        </a:lnTo>
                        <a:lnTo>
                          <a:pt x="86" y="0"/>
                        </a:lnTo>
                        <a:lnTo>
                          <a:pt x="0" y="85"/>
                        </a:lnTo>
                        <a:lnTo>
                          <a:pt x="0" y="248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1" name="îšlîḍé">
                    <a:extLst>
                      <a:ext uri="{FF2B5EF4-FFF2-40B4-BE49-F238E27FC236}">
                        <a16:creationId xmlns:a16="http://schemas.microsoft.com/office/drawing/2014/main" xmlns="" id="{19C2CE78-1BB1-49EF-9D67-D13B16D0611E}"/>
                      </a:ext>
                    </a:extLst>
                  </p:cNvPr>
                  <p:cNvSpPr/>
                  <p:nvPr/>
                </p:nvSpPr>
                <p:spPr>
                  <a:xfrm>
                    <a:off x="6266569" y="2132136"/>
                    <a:ext cx="2420192" cy="3128621"/>
                  </a:xfrm>
                  <a:prstGeom prst="trapezoid">
                    <a:avLst/>
                  </a:prstGeom>
                  <a:solidFill>
                    <a:schemeClr val="accent3"/>
                  </a:solidFill>
                  <a:ln w="285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2" name="í$ḻïde">
                    <a:extLst>
                      <a:ext uri="{FF2B5EF4-FFF2-40B4-BE49-F238E27FC236}">
                        <a16:creationId xmlns:a16="http://schemas.microsoft.com/office/drawing/2014/main" xmlns="" id="{59EF6E55-40BA-47C2-9209-FE4523F0A222}"/>
                      </a:ext>
                    </a:extLst>
                  </p:cNvPr>
                  <p:cNvSpPr/>
                  <p:nvPr/>
                </p:nvSpPr>
                <p:spPr>
                  <a:xfrm>
                    <a:off x="6384061" y="4518074"/>
                    <a:ext cx="2185209" cy="742683"/>
                  </a:xfrm>
                  <a:prstGeom prst="rect">
                    <a:avLst/>
                  </a:prstGeom>
                </p:spPr>
                <p:txBody>
                  <a:bodyPr wrap="square">
                    <a:noAutofit/>
                  </a:bodyPr>
                  <a:lstStyle/>
                  <a:p>
                    <a:pPr algn="ctr">
                      <a:lnSpc>
                        <a:spcPct val="120000"/>
                      </a:lnSpc>
                    </a:pPr>
                    <a:r>
                      <a:rPr lang="zh-CN" altLang="en-US" sz="12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</p:txBody>
              </p:sp>
              <p:sp>
                <p:nvSpPr>
                  <p:cNvPr id="33" name="ïš1íďê">
                    <a:extLst>
                      <a:ext uri="{FF2B5EF4-FFF2-40B4-BE49-F238E27FC236}">
                        <a16:creationId xmlns:a16="http://schemas.microsoft.com/office/drawing/2014/main" xmlns="" id="{19842DC9-2086-43CB-8C27-94F64D4DBD24}"/>
                      </a:ext>
                    </a:extLst>
                  </p:cNvPr>
                  <p:cNvSpPr/>
                  <p:nvPr/>
                </p:nvSpPr>
                <p:spPr>
                  <a:xfrm>
                    <a:off x="6679100" y="1730628"/>
                    <a:ext cx="1548000" cy="154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63500" dir="5400000" algn="t" rotWithShape="0">
                      <a:prstClr val="black">
                        <a:alpha val="27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4" name="í$liḑê">
                    <a:extLst>
                      <a:ext uri="{FF2B5EF4-FFF2-40B4-BE49-F238E27FC236}">
                        <a16:creationId xmlns:a16="http://schemas.microsoft.com/office/drawing/2014/main" xmlns="" id="{A4C81954-EFD6-4C5E-AB83-DDBCED3148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73261" y="3807150"/>
                    <a:ext cx="2612478" cy="48526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none" lIns="91440" tIns="45720" rIns="91440" bIns="45720" anchor="ctr" anchorCtr="0" compatLnSpc="1">
                    <a:prstTxWarp prst="textNoShape">
                      <a:avLst/>
                    </a:prstTxWarp>
                    <a:normAutofit/>
                  </a:bodyPr>
                  <a:lstStyle/>
                  <a:p>
                    <a:pPr algn="ctr"/>
                    <a:r>
                      <a:rPr lang="zh-CN" altLang="en-US" sz="1600" b="1" dirty="0"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1" name="iş1iḋê">
                  <a:extLst>
                    <a:ext uri="{FF2B5EF4-FFF2-40B4-BE49-F238E27FC236}">
                      <a16:creationId xmlns:a16="http://schemas.microsoft.com/office/drawing/2014/main" xmlns="" id="{AC20470C-F89C-48CB-95D3-83BE4536C4BE}"/>
                    </a:ext>
                  </a:extLst>
                </p:cNvPr>
                <p:cNvGrpSpPr/>
                <p:nvPr/>
              </p:nvGrpSpPr>
              <p:grpSpPr>
                <a:xfrm>
                  <a:off x="8945643" y="1730628"/>
                  <a:ext cx="2616662" cy="3530129"/>
                  <a:chOff x="8945643" y="1730628"/>
                  <a:chExt cx="2616662" cy="3530129"/>
                </a:xfrm>
              </p:grpSpPr>
              <p:sp>
                <p:nvSpPr>
                  <p:cNvPr id="22" name="iśḷîďe">
                    <a:extLst>
                      <a:ext uri="{FF2B5EF4-FFF2-40B4-BE49-F238E27FC236}">
                        <a16:creationId xmlns:a16="http://schemas.microsoft.com/office/drawing/2014/main" xmlns="" id="{FD3CB795-0DF2-4AD3-89DE-5886A961FF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45643" y="4001675"/>
                    <a:ext cx="317932" cy="518730"/>
                  </a:xfrm>
                  <a:custGeom>
                    <a:avLst/>
                    <a:gdLst>
                      <a:gd name="T0" fmla="*/ 152 w 152"/>
                      <a:gd name="T1" fmla="*/ 248 h 248"/>
                      <a:gd name="T2" fmla="*/ 0 w 152"/>
                      <a:gd name="T3" fmla="*/ 139 h 248"/>
                      <a:gd name="T4" fmla="*/ 66 w 152"/>
                      <a:gd name="T5" fmla="*/ 0 h 248"/>
                      <a:gd name="T6" fmla="*/ 152 w 152"/>
                      <a:gd name="T7" fmla="*/ 85 h 248"/>
                      <a:gd name="T8" fmla="*/ 152 w 152"/>
                      <a:gd name="T9" fmla="*/ 248 h 2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2" h="248">
                        <a:moveTo>
                          <a:pt x="152" y="248"/>
                        </a:moveTo>
                        <a:lnTo>
                          <a:pt x="0" y="139"/>
                        </a:lnTo>
                        <a:lnTo>
                          <a:pt x="66" y="0"/>
                        </a:lnTo>
                        <a:lnTo>
                          <a:pt x="152" y="85"/>
                        </a:lnTo>
                        <a:lnTo>
                          <a:pt x="152" y="248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3" name="íṧ1iḋê">
                    <a:extLst>
                      <a:ext uri="{FF2B5EF4-FFF2-40B4-BE49-F238E27FC236}">
                        <a16:creationId xmlns:a16="http://schemas.microsoft.com/office/drawing/2014/main" xmlns="" id="{0EE7BC83-DF25-407C-BF83-78D818C191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244373" y="4001675"/>
                    <a:ext cx="317932" cy="518730"/>
                  </a:xfrm>
                  <a:custGeom>
                    <a:avLst/>
                    <a:gdLst>
                      <a:gd name="T0" fmla="*/ 0 w 152"/>
                      <a:gd name="T1" fmla="*/ 248 h 248"/>
                      <a:gd name="T2" fmla="*/ 152 w 152"/>
                      <a:gd name="T3" fmla="*/ 139 h 248"/>
                      <a:gd name="T4" fmla="*/ 86 w 152"/>
                      <a:gd name="T5" fmla="*/ 0 h 248"/>
                      <a:gd name="T6" fmla="*/ 0 w 152"/>
                      <a:gd name="T7" fmla="*/ 85 h 248"/>
                      <a:gd name="T8" fmla="*/ 0 w 152"/>
                      <a:gd name="T9" fmla="*/ 248 h 2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2" h="248">
                        <a:moveTo>
                          <a:pt x="0" y="248"/>
                        </a:moveTo>
                        <a:lnTo>
                          <a:pt x="152" y="139"/>
                        </a:lnTo>
                        <a:lnTo>
                          <a:pt x="86" y="0"/>
                        </a:lnTo>
                        <a:lnTo>
                          <a:pt x="0" y="85"/>
                        </a:lnTo>
                        <a:lnTo>
                          <a:pt x="0" y="248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4" name="î$ľïḋé">
                    <a:extLst>
                      <a:ext uri="{FF2B5EF4-FFF2-40B4-BE49-F238E27FC236}">
                        <a16:creationId xmlns:a16="http://schemas.microsoft.com/office/drawing/2014/main" xmlns="" id="{97BCA767-9D40-4275-AB24-B97E99FA8174}"/>
                      </a:ext>
                    </a:extLst>
                  </p:cNvPr>
                  <p:cNvSpPr/>
                  <p:nvPr/>
                </p:nvSpPr>
                <p:spPr>
                  <a:xfrm>
                    <a:off x="9043877" y="2132136"/>
                    <a:ext cx="2420192" cy="3128621"/>
                  </a:xfrm>
                  <a:prstGeom prst="trapezoid">
                    <a:avLst/>
                  </a:prstGeom>
                  <a:solidFill>
                    <a:schemeClr val="accent4"/>
                  </a:solidFill>
                  <a:ln w="285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5" name="ïṧḻîḑé">
                    <a:extLst>
                      <a:ext uri="{FF2B5EF4-FFF2-40B4-BE49-F238E27FC236}">
                        <a16:creationId xmlns:a16="http://schemas.microsoft.com/office/drawing/2014/main" xmlns="" id="{9D3AC7D0-C5FF-4B74-811F-C6DAC046F7CA}"/>
                      </a:ext>
                    </a:extLst>
                  </p:cNvPr>
                  <p:cNvSpPr/>
                  <p:nvPr/>
                </p:nvSpPr>
                <p:spPr>
                  <a:xfrm>
                    <a:off x="9161369" y="4518074"/>
                    <a:ext cx="2185209" cy="742683"/>
                  </a:xfrm>
                  <a:prstGeom prst="rect">
                    <a:avLst/>
                  </a:prstGeom>
                </p:spPr>
                <p:txBody>
                  <a:bodyPr wrap="square">
                    <a:noAutofit/>
                  </a:bodyPr>
                  <a:lstStyle/>
                  <a:p>
                    <a:pPr algn="ctr">
                      <a:lnSpc>
                        <a:spcPct val="120000"/>
                      </a:lnSpc>
                    </a:pPr>
                    <a:r>
                      <a:rPr lang="zh-CN" altLang="en-US" sz="12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</p:txBody>
              </p:sp>
              <p:sp>
                <p:nvSpPr>
                  <p:cNvPr id="26" name="ïṥlíďé">
                    <a:extLst>
                      <a:ext uri="{FF2B5EF4-FFF2-40B4-BE49-F238E27FC236}">
                        <a16:creationId xmlns:a16="http://schemas.microsoft.com/office/drawing/2014/main" xmlns="" id="{72D9CDEE-5B0F-47CD-BEDC-585D6F62C566}"/>
                      </a:ext>
                    </a:extLst>
                  </p:cNvPr>
                  <p:cNvSpPr/>
                  <p:nvPr/>
                </p:nvSpPr>
                <p:spPr>
                  <a:xfrm>
                    <a:off x="9479973" y="1730628"/>
                    <a:ext cx="1548000" cy="154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dist="63500" dir="5400000" algn="t" rotWithShape="0">
                      <a:prstClr val="black">
                        <a:alpha val="27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7" name="ïşḷïḓê">
                    <a:extLst>
                      <a:ext uri="{FF2B5EF4-FFF2-40B4-BE49-F238E27FC236}">
                        <a16:creationId xmlns:a16="http://schemas.microsoft.com/office/drawing/2014/main" xmlns="" id="{D00FD43D-CE95-439A-90FA-924733253F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45643" y="3807150"/>
                    <a:ext cx="2612478" cy="48526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none" lIns="91440" tIns="45720" rIns="91440" bIns="45720" anchor="ctr" anchorCtr="0" compatLnSpc="1">
                    <a:prstTxWarp prst="textNoShape">
                      <a:avLst/>
                    </a:prstTxWarp>
                    <a:normAutofit/>
                  </a:bodyPr>
                  <a:lstStyle/>
                  <a:p>
                    <a:pPr algn="ctr"/>
                    <a:r>
                      <a:rPr lang="zh-CN" altLang="en-US" sz="1600" b="1" dirty="0"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</p:grpSp>
          <p:grpSp>
            <p:nvGrpSpPr>
              <p:cNvPr id="5" name="ïs1íḋe"/>
              <p:cNvGrpSpPr/>
              <p:nvPr/>
            </p:nvGrpSpPr>
            <p:grpSpPr>
              <a:xfrm>
                <a:off x="799161" y="4980173"/>
                <a:ext cx="10593677" cy="981450"/>
                <a:chOff x="1148901" y="2960948"/>
                <a:chExt cx="8876736" cy="981450"/>
              </a:xfrm>
            </p:grpSpPr>
            <p:grpSp>
              <p:nvGrpSpPr>
                <p:cNvPr id="6" name="îšḷíḓe"/>
                <p:cNvGrpSpPr/>
                <p:nvPr/>
              </p:nvGrpSpPr>
              <p:grpSpPr>
                <a:xfrm>
                  <a:off x="1148901" y="2960948"/>
                  <a:ext cx="2205077" cy="981450"/>
                  <a:chOff x="1148901" y="2960948"/>
                  <a:chExt cx="2205077" cy="981450"/>
                </a:xfrm>
              </p:grpSpPr>
              <p:sp>
                <p:nvSpPr>
                  <p:cNvPr id="16" name="ïs1îḍè"/>
                  <p:cNvSpPr txBox="1"/>
                  <p:nvPr/>
                </p:nvSpPr>
                <p:spPr>
                  <a:xfrm>
                    <a:off x="1486040" y="2960948"/>
                    <a:ext cx="1530800" cy="340519"/>
                  </a:xfrm>
                  <a:prstGeom prst="roundRect">
                    <a:avLst/>
                  </a:prstGeom>
                  <a:noFill/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txBody>
                  <a:bodyPr wrap="none">
                    <a:normAutofit fontScale="92500" lnSpcReduction="20000"/>
                  </a:bodyPr>
                  <a:lstStyle/>
                  <a:p>
                    <a:pPr algn="ctr"/>
                    <a:r>
                      <a:rPr lang="zh-CN" altLang="en-US" sz="1400" dirty="0"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  <p:sp>
                <p:nvSpPr>
                  <p:cNvPr id="17" name="îşļíḑé"/>
                  <p:cNvSpPr txBox="1">
                    <a:spLocks/>
                  </p:cNvSpPr>
                  <p:nvPr/>
                </p:nvSpPr>
                <p:spPr bwMode="auto">
                  <a:xfrm>
                    <a:off x="1148901" y="3368168"/>
                    <a:ext cx="2205077" cy="57423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 anchor="ctr" anchorCtr="1">
                    <a:normAutofit/>
                    <a:scene3d>
                      <a:camera prst="orthographicFront"/>
                      <a:lightRig rig="threePt" dir="t"/>
                    </a:scene3d>
                    <a:sp3d>
                      <a:bevelT w="0" h="0"/>
                    </a:sp3d>
                  </a:bodyPr>
                  <a:lstStyle/>
                  <a:p>
                    <a:pPr algn="ctr">
                      <a:lnSpc>
                        <a:spcPct val="120000"/>
                      </a:lnSpc>
                      <a:defRPr/>
                    </a:pP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此部分内容作为文字排版占位显示 </a:t>
                    </a:r>
                    <a:br>
                      <a:rPr lang="zh-CN" altLang="en-US" sz="1000" dirty="0"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</p:grpSp>
            <p:grpSp>
              <p:nvGrpSpPr>
                <p:cNvPr id="7" name="îşḻídê"/>
                <p:cNvGrpSpPr/>
                <p:nvPr/>
              </p:nvGrpSpPr>
              <p:grpSpPr>
                <a:xfrm>
                  <a:off x="3372788" y="2960948"/>
                  <a:ext cx="2205078" cy="981450"/>
                  <a:chOff x="3497671" y="2960948"/>
                  <a:chExt cx="2205078" cy="981450"/>
                </a:xfrm>
              </p:grpSpPr>
              <p:sp>
                <p:nvSpPr>
                  <p:cNvPr id="14" name="iṣļïḓè"/>
                  <p:cNvSpPr txBox="1"/>
                  <p:nvPr/>
                </p:nvSpPr>
                <p:spPr>
                  <a:xfrm>
                    <a:off x="3834808" y="2960948"/>
                    <a:ext cx="1530800" cy="340519"/>
                  </a:xfrm>
                  <a:prstGeom prst="roundRect">
                    <a:avLst/>
                  </a:prstGeom>
                  <a:noFill/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txBody>
                  <a:bodyPr wrap="none">
                    <a:normAutofit fontScale="92500" lnSpcReduction="20000"/>
                  </a:bodyPr>
                  <a:lstStyle/>
                  <a:p>
                    <a:pPr algn="ctr"/>
                    <a:r>
                      <a:rPr lang="zh-CN" altLang="en-US" sz="1400" dirty="0"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  <p:sp>
                <p:nvSpPr>
                  <p:cNvPr id="15" name="ïšḻíḍè"/>
                  <p:cNvSpPr txBox="1">
                    <a:spLocks/>
                  </p:cNvSpPr>
                  <p:nvPr/>
                </p:nvSpPr>
                <p:spPr bwMode="auto">
                  <a:xfrm>
                    <a:off x="3497671" y="3368168"/>
                    <a:ext cx="2205078" cy="57423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 anchor="ctr" anchorCtr="1">
                    <a:normAutofit/>
                    <a:scene3d>
                      <a:camera prst="orthographicFront"/>
                      <a:lightRig rig="threePt" dir="t"/>
                    </a:scene3d>
                    <a:sp3d>
                      <a:bevelT w="0" h="0"/>
                    </a:sp3d>
                  </a:bodyPr>
                  <a:lstStyle/>
                  <a:p>
                    <a:pPr algn="ctr">
                      <a:lnSpc>
                        <a:spcPct val="120000"/>
                      </a:lnSpc>
                      <a:defRPr/>
                    </a:pP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此部分内容作为文字排版占位显示 </a:t>
                    </a:r>
                    <a:br>
                      <a:rPr lang="zh-CN" altLang="en-US" sz="1000" dirty="0"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</p:grpSp>
            <p:grpSp>
              <p:nvGrpSpPr>
                <p:cNvPr id="8" name="íṣḷïďé"/>
                <p:cNvGrpSpPr/>
                <p:nvPr/>
              </p:nvGrpSpPr>
              <p:grpSpPr>
                <a:xfrm>
                  <a:off x="5596672" y="2960948"/>
                  <a:ext cx="2205078" cy="981450"/>
                  <a:chOff x="3497670" y="2960948"/>
                  <a:chExt cx="2205078" cy="981450"/>
                </a:xfrm>
              </p:grpSpPr>
              <p:sp>
                <p:nvSpPr>
                  <p:cNvPr id="12" name="iṧļîḍe"/>
                  <p:cNvSpPr txBox="1"/>
                  <p:nvPr/>
                </p:nvSpPr>
                <p:spPr>
                  <a:xfrm>
                    <a:off x="3834808" y="2960948"/>
                    <a:ext cx="1530800" cy="340519"/>
                  </a:xfrm>
                  <a:prstGeom prst="roundRect">
                    <a:avLst/>
                  </a:prstGeom>
                  <a:noFill/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txBody>
                  <a:bodyPr wrap="none">
                    <a:normAutofit fontScale="92500" lnSpcReduction="20000"/>
                  </a:bodyPr>
                  <a:lstStyle/>
                  <a:p>
                    <a:pPr algn="ctr"/>
                    <a:r>
                      <a:rPr lang="zh-CN" altLang="en-US" sz="1400" dirty="0"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  <p:sp>
                <p:nvSpPr>
                  <p:cNvPr id="13" name="îšļïḑè"/>
                  <p:cNvSpPr txBox="1">
                    <a:spLocks/>
                  </p:cNvSpPr>
                  <p:nvPr/>
                </p:nvSpPr>
                <p:spPr bwMode="auto">
                  <a:xfrm>
                    <a:off x="3497670" y="3368168"/>
                    <a:ext cx="2205078" cy="57423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 anchor="ctr" anchorCtr="1">
                    <a:normAutofit/>
                    <a:scene3d>
                      <a:camera prst="orthographicFront"/>
                      <a:lightRig rig="threePt" dir="t"/>
                    </a:scene3d>
                    <a:sp3d>
                      <a:bevelT w="0" h="0"/>
                    </a:sp3d>
                  </a:bodyPr>
                  <a:lstStyle/>
                  <a:p>
                    <a:pPr algn="ctr">
                      <a:lnSpc>
                        <a:spcPct val="120000"/>
                      </a:lnSpc>
                      <a:defRPr/>
                    </a:pP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此部分内容作为文字排版占位显示 </a:t>
                    </a:r>
                    <a:br>
                      <a:rPr lang="zh-CN" altLang="en-US" sz="1000" dirty="0"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</p:grpSp>
            <p:grpSp>
              <p:nvGrpSpPr>
                <p:cNvPr id="9" name="is1iḍe"/>
                <p:cNvGrpSpPr/>
                <p:nvPr/>
              </p:nvGrpSpPr>
              <p:grpSpPr>
                <a:xfrm>
                  <a:off x="7820559" y="2960948"/>
                  <a:ext cx="2205078" cy="981450"/>
                  <a:chOff x="3497672" y="2960948"/>
                  <a:chExt cx="2205078" cy="981450"/>
                </a:xfrm>
              </p:grpSpPr>
              <p:sp>
                <p:nvSpPr>
                  <p:cNvPr id="10" name="îṩ1ïḓê"/>
                  <p:cNvSpPr txBox="1"/>
                  <p:nvPr/>
                </p:nvSpPr>
                <p:spPr>
                  <a:xfrm>
                    <a:off x="3834808" y="2960948"/>
                    <a:ext cx="1530800" cy="340519"/>
                  </a:xfrm>
                  <a:prstGeom prst="roundRect">
                    <a:avLst/>
                  </a:prstGeom>
                  <a:noFill/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txBody>
                  <a:bodyPr wrap="none">
                    <a:normAutofit fontScale="92500" lnSpcReduction="20000"/>
                  </a:bodyPr>
                  <a:lstStyle/>
                  <a:p>
                    <a:pPr algn="ctr"/>
                    <a:r>
                      <a:rPr lang="zh-CN" altLang="en-US" sz="1400" dirty="0"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  <p:sp>
                <p:nvSpPr>
                  <p:cNvPr id="11" name="iṥľïḓe"/>
                  <p:cNvSpPr txBox="1">
                    <a:spLocks/>
                  </p:cNvSpPr>
                  <p:nvPr/>
                </p:nvSpPr>
                <p:spPr bwMode="auto">
                  <a:xfrm>
                    <a:off x="3497672" y="3368168"/>
                    <a:ext cx="2205078" cy="57423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 anchor="ctr" anchorCtr="1">
                    <a:normAutofit/>
                    <a:scene3d>
                      <a:camera prst="orthographicFront"/>
                      <a:lightRig rig="threePt" dir="t"/>
                    </a:scene3d>
                    <a:sp3d>
                      <a:bevelT w="0" h="0"/>
                    </a:sp3d>
                  </a:bodyPr>
                  <a:lstStyle/>
                  <a:p>
                    <a:pPr algn="ctr">
                      <a:lnSpc>
                        <a:spcPct val="120000"/>
                      </a:lnSpc>
                      <a:defRPr/>
                    </a:pP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此部分内容作为文字排版占位显示 </a:t>
                    </a:r>
                    <a:br>
                      <a:rPr lang="zh-CN" altLang="en-US" sz="1000" dirty="0"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</p:grpSp>
          </p:grpSp>
        </p:grpSp>
        <p:pic>
          <p:nvPicPr>
            <p:cNvPr id="23554" name="Picture 2" descr="https://ss2.bdstatic.com/70cFvnSh_Q1YnxGkpoWK1HF6hhy/it/u=3807304941,1483782477&amp;fm=27&amp;gp=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D6C0A8"/>
                </a:clrFrom>
                <a:clrTo>
                  <a:srgbClr val="D6C0A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2990" y="2048616"/>
              <a:ext cx="792000" cy="79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2" descr="https://ss2.bdstatic.com/70cFvnSh_Q1YnxGkpoWK1HF6hhy/it/u=3807304941,1483782477&amp;fm=27&amp;gp=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D6C0A8"/>
                </a:clrFrom>
                <a:clrTo>
                  <a:srgbClr val="D6C0A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6947" y="2048616"/>
              <a:ext cx="792000" cy="79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https://ss2.bdstatic.com/70cFvnSh_Q1YnxGkpoWK1HF6hhy/it/u=3807304941,1483782477&amp;fm=27&amp;gp=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D6C0A8"/>
                </a:clrFrom>
                <a:clrTo>
                  <a:srgbClr val="D6C0A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0904" y="2048616"/>
              <a:ext cx="792000" cy="79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https://ss2.bdstatic.com/70cFvnSh_Q1YnxGkpoWK1HF6hhy/it/u=3807304941,1483782477&amp;fm=27&amp;gp=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D6C0A8"/>
                </a:clrFrom>
                <a:clrTo>
                  <a:srgbClr val="D6C0A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4861" y="2048616"/>
              <a:ext cx="792000" cy="79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2477162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6410d35-05ee-461c-9c6c-60c66b002d5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22209" y="2136810"/>
            <a:ext cx="10147585" cy="2994298"/>
            <a:chOff x="719667" y="1588696"/>
            <a:chExt cx="10753193" cy="3172998"/>
          </a:xfrm>
        </p:grpSpPr>
        <p:grpSp>
          <p:nvGrpSpPr>
            <p:cNvPr id="4" name="íšḷiďe"/>
            <p:cNvGrpSpPr/>
            <p:nvPr/>
          </p:nvGrpSpPr>
          <p:grpSpPr>
            <a:xfrm>
              <a:off x="719667" y="2852936"/>
              <a:ext cx="10753193" cy="1908758"/>
              <a:chOff x="-1116" y="2561459"/>
              <a:chExt cx="12194233" cy="2195932"/>
            </a:xfrm>
          </p:grpSpPr>
          <p:sp>
            <p:nvSpPr>
              <p:cNvPr id="18" name="islïďè"/>
              <p:cNvSpPr/>
              <p:nvPr/>
            </p:nvSpPr>
            <p:spPr>
              <a:xfrm>
                <a:off x="-1116" y="2561665"/>
                <a:ext cx="2410551" cy="21957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18616" y="21600"/>
                    </a:lnTo>
                    <a:lnTo>
                      <a:pt x="18616" y="21532"/>
                    </a:lnTo>
                    <a:lnTo>
                      <a:pt x="18635" y="21600"/>
                    </a:lnTo>
                    <a:lnTo>
                      <a:pt x="21600" y="10799"/>
                    </a:lnTo>
                    <a:lnTo>
                      <a:pt x="18635" y="0"/>
                    </a:lnTo>
                    <a:lnTo>
                      <a:pt x="18616" y="67"/>
                    </a:lnTo>
                    <a:lnTo>
                      <a:pt x="186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5715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îṩḷíďê"/>
              <p:cNvSpPr/>
              <p:nvPr/>
            </p:nvSpPr>
            <p:spPr>
              <a:xfrm>
                <a:off x="-1116" y="2561628"/>
                <a:ext cx="2262116" cy="6053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19858" y="0"/>
                    </a:lnTo>
                    <a:lnTo>
                      <a:pt x="19837" y="241"/>
                    </a:lnTo>
                    <a:lnTo>
                      <a:pt x="1983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ïṣļïḍè"/>
              <p:cNvSpPr/>
              <p:nvPr/>
            </p:nvSpPr>
            <p:spPr>
              <a:xfrm>
                <a:off x="2069720" y="2561561"/>
                <a:ext cx="2785628" cy="2195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34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  <a:moveTo>
                      <a:pt x="8" y="0"/>
                    </a:moveTo>
                    <a:lnTo>
                      <a:pt x="2575" y="10800"/>
                    </a:lnTo>
                    <a:lnTo>
                      <a:pt x="8" y="21600"/>
                    </a:lnTo>
                    <a:lnTo>
                      <a:pt x="19017" y="21600"/>
                    </a:lnTo>
                    <a:lnTo>
                      <a:pt x="19017" y="21533"/>
                    </a:lnTo>
                    <a:lnTo>
                      <a:pt x="19033" y="21600"/>
                    </a:lnTo>
                    <a:lnTo>
                      <a:pt x="21600" y="10800"/>
                    </a:lnTo>
                    <a:lnTo>
                      <a:pt x="19033" y="0"/>
                    </a:lnTo>
                    <a:lnTo>
                      <a:pt x="19017" y="67"/>
                    </a:lnTo>
                    <a:lnTo>
                      <a:pt x="19017" y="0"/>
                    </a:lnTo>
                    <a:lnTo>
                      <a:pt x="8" y="0"/>
                    </a:lnTo>
                    <a:close/>
                    <a:moveTo>
                      <a:pt x="8" y="21600"/>
                    </a:moveTo>
                    <a:lnTo>
                      <a:pt x="0" y="21566"/>
                    </a:lnTo>
                    <a:lnTo>
                      <a:pt x="0" y="21600"/>
                    </a:lnTo>
                    <a:lnTo>
                      <a:pt x="8" y="21600"/>
                    </a:lnTo>
                    <a:close/>
                  </a:path>
                </a:pathLst>
              </a:custGeom>
              <a:solidFill>
                <a:schemeClr val="accent2"/>
              </a:solidFill>
              <a:ln w="5715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íŝḻiḑé"/>
              <p:cNvSpPr/>
              <p:nvPr/>
            </p:nvSpPr>
            <p:spPr>
              <a:xfrm>
                <a:off x="2069686" y="2561459"/>
                <a:ext cx="2634936" cy="5982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28"/>
                    </a:lnTo>
                    <a:lnTo>
                      <a:pt x="9" y="0"/>
                    </a:lnTo>
                    <a:lnTo>
                      <a:pt x="0" y="0"/>
                    </a:lnTo>
                    <a:close/>
                    <a:moveTo>
                      <a:pt x="9" y="0"/>
                    </a:moveTo>
                    <a:lnTo>
                      <a:pt x="1488" y="21600"/>
                    </a:lnTo>
                    <a:lnTo>
                      <a:pt x="21600" y="21600"/>
                    </a:lnTo>
                    <a:lnTo>
                      <a:pt x="20122" y="0"/>
                    </a:lnTo>
                    <a:lnTo>
                      <a:pt x="20106" y="250"/>
                    </a:lnTo>
                    <a:lnTo>
                      <a:pt x="20106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islíḋe"/>
              <p:cNvSpPr/>
              <p:nvPr/>
            </p:nvSpPr>
            <p:spPr>
              <a:xfrm>
                <a:off x="4518738" y="2561628"/>
                <a:ext cx="2785630" cy="2195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34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  <a:moveTo>
                      <a:pt x="8" y="0"/>
                    </a:moveTo>
                    <a:lnTo>
                      <a:pt x="2575" y="10800"/>
                    </a:lnTo>
                    <a:lnTo>
                      <a:pt x="8" y="21600"/>
                    </a:lnTo>
                    <a:lnTo>
                      <a:pt x="19017" y="21600"/>
                    </a:lnTo>
                    <a:lnTo>
                      <a:pt x="19017" y="21533"/>
                    </a:lnTo>
                    <a:lnTo>
                      <a:pt x="19033" y="21600"/>
                    </a:lnTo>
                    <a:lnTo>
                      <a:pt x="21600" y="10800"/>
                    </a:lnTo>
                    <a:lnTo>
                      <a:pt x="19033" y="0"/>
                    </a:lnTo>
                    <a:lnTo>
                      <a:pt x="19017" y="67"/>
                    </a:lnTo>
                    <a:lnTo>
                      <a:pt x="19017" y="0"/>
                    </a:lnTo>
                    <a:lnTo>
                      <a:pt x="8" y="0"/>
                    </a:lnTo>
                    <a:close/>
                    <a:moveTo>
                      <a:pt x="8" y="21600"/>
                    </a:moveTo>
                    <a:lnTo>
                      <a:pt x="0" y="21566"/>
                    </a:lnTo>
                    <a:lnTo>
                      <a:pt x="0" y="21600"/>
                    </a:lnTo>
                    <a:lnTo>
                      <a:pt x="8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5715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iṡľîḋé"/>
              <p:cNvSpPr/>
              <p:nvPr/>
            </p:nvSpPr>
            <p:spPr>
              <a:xfrm>
                <a:off x="4518690" y="2561459"/>
                <a:ext cx="2636089" cy="6018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27"/>
                    </a:lnTo>
                    <a:lnTo>
                      <a:pt x="9" y="0"/>
                    </a:lnTo>
                    <a:lnTo>
                      <a:pt x="0" y="0"/>
                    </a:lnTo>
                    <a:close/>
                    <a:moveTo>
                      <a:pt x="9" y="0"/>
                    </a:moveTo>
                    <a:lnTo>
                      <a:pt x="1495" y="21600"/>
                    </a:lnTo>
                    <a:lnTo>
                      <a:pt x="21600" y="21600"/>
                    </a:lnTo>
                    <a:lnTo>
                      <a:pt x="20113" y="0"/>
                    </a:lnTo>
                    <a:lnTo>
                      <a:pt x="20097" y="249"/>
                    </a:lnTo>
                    <a:lnTo>
                      <a:pt x="20097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ïŝ1îďé"/>
              <p:cNvSpPr/>
              <p:nvPr/>
            </p:nvSpPr>
            <p:spPr>
              <a:xfrm>
                <a:off x="6961559" y="2561628"/>
                <a:ext cx="2785630" cy="2195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34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  <a:moveTo>
                      <a:pt x="8" y="0"/>
                    </a:moveTo>
                    <a:lnTo>
                      <a:pt x="2575" y="10800"/>
                    </a:lnTo>
                    <a:lnTo>
                      <a:pt x="8" y="21600"/>
                    </a:lnTo>
                    <a:lnTo>
                      <a:pt x="19017" y="21600"/>
                    </a:lnTo>
                    <a:lnTo>
                      <a:pt x="19017" y="21533"/>
                    </a:lnTo>
                    <a:lnTo>
                      <a:pt x="19033" y="21600"/>
                    </a:lnTo>
                    <a:lnTo>
                      <a:pt x="21600" y="10800"/>
                    </a:lnTo>
                    <a:lnTo>
                      <a:pt x="19033" y="0"/>
                    </a:lnTo>
                    <a:lnTo>
                      <a:pt x="19017" y="67"/>
                    </a:lnTo>
                    <a:lnTo>
                      <a:pt x="19017" y="0"/>
                    </a:lnTo>
                    <a:lnTo>
                      <a:pt x="8" y="0"/>
                    </a:lnTo>
                    <a:close/>
                    <a:moveTo>
                      <a:pt x="8" y="21600"/>
                    </a:moveTo>
                    <a:lnTo>
                      <a:pt x="0" y="21566"/>
                    </a:lnTo>
                    <a:lnTo>
                      <a:pt x="0" y="21600"/>
                    </a:lnTo>
                    <a:lnTo>
                      <a:pt x="8" y="21600"/>
                    </a:lnTo>
                    <a:close/>
                  </a:path>
                </a:pathLst>
              </a:custGeom>
              <a:solidFill>
                <a:schemeClr val="accent4"/>
              </a:solidFill>
              <a:ln w="5715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isḷïďè"/>
              <p:cNvSpPr/>
              <p:nvPr/>
            </p:nvSpPr>
            <p:spPr>
              <a:xfrm>
                <a:off x="6961542" y="2561628"/>
                <a:ext cx="2637243" cy="6053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21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  <a:moveTo>
                      <a:pt x="8" y="0"/>
                    </a:moveTo>
                    <a:lnTo>
                      <a:pt x="1504" y="21600"/>
                    </a:lnTo>
                    <a:lnTo>
                      <a:pt x="21600" y="21600"/>
                    </a:lnTo>
                    <a:lnTo>
                      <a:pt x="20104" y="0"/>
                    </a:lnTo>
                    <a:lnTo>
                      <a:pt x="20088" y="241"/>
                    </a:lnTo>
                    <a:lnTo>
                      <a:pt x="2008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śḷïďé"/>
              <p:cNvSpPr/>
              <p:nvPr/>
            </p:nvSpPr>
            <p:spPr>
              <a:xfrm>
                <a:off x="9407487" y="2561628"/>
                <a:ext cx="2785630" cy="2195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34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  <a:moveTo>
                      <a:pt x="8" y="0"/>
                    </a:moveTo>
                    <a:lnTo>
                      <a:pt x="2575" y="10800"/>
                    </a:lnTo>
                    <a:lnTo>
                      <a:pt x="8" y="21600"/>
                    </a:lnTo>
                    <a:lnTo>
                      <a:pt x="19017" y="21600"/>
                    </a:lnTo>
                    <a:lnTo>
                      <a:pt x="19017" y="21533"/>
                    </a:lnTo>
                    <a:lnTo>
                      <a:pt x="19033" y="21600"/>
                    </a:lnTo>
                    <a:lnTo>
                      <a:pt x="21600" y="10800"/>
                    </a:lnTo>
                    <a:lnTo>
                      <a:pt x="19033" y="0"/>
                    </a:lnTo>
                    <a:lnTo>
                      <a:pt x="19017" y="67"/>
                    </a:lnTo>
                    <a:lnTo>
                      <a:pt x="19017" y="0"/>
                    </a:lnTo>
                    <a:lnTo>
                      <a:pt x="8" y="0"/>
                    </a:lnTo>
                    <a:close/>
                    <a:moveTo>
                      <a:pt x="8" y="21600"/>
                    </a:moveTo>
                    <a:lnTo>
                      <a:pt x="0" y="21566"/>
                    </a:lnTo>
                    <a:lnTo>
                      <a:pt x="0" y="21600"/>
                    </a:lnTo>
                    <a:lnTo>
                      <a:pt x="8" y="21600"/>
                    </a:lnTo>
                    <a:close/>
                  </a:path>
                </a:pathLst>
              </a:custGeom>
              <a:solidFill>
                <a:schemeClr val="accent5"/>
              </a:solidFill>
              <a:ln w="5715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işļîďê"/>
              <p:cNvSpPr/>
              <p:nvPr/>
            </p:nvSpPr>
            <p:spPr>
              <a:xfrm>
                <a:off x="9407470" y="2561628"/>
                <a:ext cx="2637243" cy="6053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21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  <a:moveTo>
                      <a:pt x="8" y="0"/>
                    </a:moveTo>
                    <a:lnTo>
                      <a:pt x="1504" y="21600"/>
                    </a:lnTo>
                    <a:lnTo>
                      <a:pt x="21600" y="21600"/>
                    </a:lnTo>
                    <a:lnTo>
                      <a:pt x="20104" y="0"/>
                    </a:lnTo>
                    <a:lnTo>
                      <a:pt x="20088" y="241"/>
                    </a:lnTo>
                    <a:lnTo>
                      <a:pt x="2008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8" name="îş1ídê"/>
              <p:cNvGrpSpPr/>
              <p:nvPr/>
            </p:nvGrpSpPr>
            <p:grpSpPr>
              <a:xfrm>
                <a:off x="98581" y="2778123"/>
                <a:ext cx="1929122" cy="1818819"/>
                <a:chOff x="98581" y="2778123"/>
                <a:chExt cx="1929122" cy="1818819"/>
              </a:xfrm>
            </p:grpSpPr>
            <p:sp>
              <p:nvSpPr>
                <p:cNvPr id="41" name="islíḋè"/>
                <p:cNvSpPr/>
                <p:nvPr/>
              </p:nvSpPr>
              <p:spPr>
                <a:xfrm>
                  <a:off x="98581" y="3338983"/>
                  <a:ext cx="1634633" cy="125795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lc="http://schemas.openxmlformats.org/drawingml/2006/lockedCanvas" xmlns:ma14="http://schemas.microsoft.com/office/mac/drawingml/2011/main" xmlns:p14="http://schemas.microsoft.com/office/powerpoint/2010/main" val="1"/>
                  </a:ext>
                </a:extLst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此部分内容作为文字排版占位显示（建议使用主题字体）。</a:t>
                  </a:r>
                </a:p>
              </p:txBody>
            </p:sp>
            <p:sp>
              <p:nvSpPr>
                <p:cNvPr id="42" name="íśľïḓé"/>
                <p:cNvSpPr/>
                <p:nvPr/>
              </p:nvSpPr>
              <p:spPr>
                <a:xfrm>
                  <a:off x="98581" y="2778123"/>
                  <a:ext cx="1929122" cy="184666"/>
                </a:xfrm>
                <a:prstGeom prst="rect">
                  <a:avLst/>
                </a:prstGeom>
              </p:spPr>
              <p:txBody>
                <a:bodyPr wrap="none" lIns="0" tIns="0" rIns="0" bIns="0" anchor="t" anchorCtr="0">
                  <a:normAutofit fontScale="85000" lnSpcReduction="20000"/>
                </a:bodyPr>
                <a:lstStyle/>
                <a:p>
                  <a:r>
                    <a:rPr lang="zh-CN" altLang="en-US" sz="14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9" name="îṧliďé"/>
              <p:cNvGrpSpPr/>
              <p:nvPr/>
            </p:nvGrpSpPr>
            <p:grpSpPr>
              <a:xfrm>
                <a:off x="2458401" y="2778123"/>
                <a:ext cx="1929122" cy="1818819"/>
                <a:chOff x="98581" y="2778123"/>
                <a:chExt cx="1929122" cy="1818819"/>
              </a:xfrm>
            </p:grpSpPr>
            <p:sp>
              <p:nvSpPr>
                <p:cNvPr id="39" name="iŝḻídè"/>
                <p:cNvSpPr/>
                <p:nvPr/>
              </p:nvSpPr>
              <p:spPr>
                <a:xfrm>
                  <a:off x="98581" y="3338983"/>
                  <a:ext cx="1634633" cy="125795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lc="http://schemas.openxmlformats.org/drawingml/2006/lockedCanvas" xmlns:ma14="http://schemas.microsoft.com/office/mac/drawingml/2011/main" xmlns:p14="http://schemas.microsoft.com/office/powerpoint/2010/main" val="1"/>
                  </a:ext>
                </a:extLst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此部分内容作为文字排版占位显示（建议使用主题字体）。</a:t>
                  </a:r>
                </a:p>
              </p:txBody>
            </p:sp>
            <p:sp>
              <p:nvSpPr>
                <p:cNvPr id="40" name="ïslïḍe"/>
                <p:cNvSpPr/>
                <p:nvPr/>
              </p:nvSpPr>
              <p:spPr>
                <a:xfrm>
                  <a:off x="98581" y="2778123"/>
                  <a:ext cx="1929122" cy="184666"/>
                </a:xfrm>
                <a:prstGeom prst="rect">
                  <a:avLst/>
                </a:prstGeom>
              </p:spPr>
              <p:txBody>
                <a:bodyPr wrap="none" lIns="0" tIns="0" rIns="0" bIns="0" anchor="t" anchorCtr="0">
                  <a:normAutofit fontScale="85000" lnSpcReduction="20000"/>
                </a:bodyPr>
                <a:lstStyle/>
                <a:p>
                  <a:r>
                    <a:rPr lang="zh-CN" altLang="en-US" sz="14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30" name="iṩļïḋe"/>
              <p:cNvGrpSpPr/>
              <p:nvPr/>
            </p:nvGrpSpPr>
            <p:grpSpPr>
              <a:xfrm>
                <a:off x="4923766" y="2778123"/>
                <a:ext cx="1929122" cy="1818819"/>
                <a:chOff x="98581" y="2778123"/>
                <a:chExt cx="1929122" cy="1818819"/>
              </a:xfrm>
            </p:grpSpPr>
            <p:sp>
              <p:nvSpPr>
                <p:cNvPr id="37" name="îśľïḍe"/>
                <p:cNvSpPr/>
                <p:nvPr/>
              </p:nvSpPr>
              <p:spPr>
                <a:xfrm>
                  <a:off x="98581" y="3338983"/>
                  <a:ext cx="1634633" cy="125795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lc="http://schemas.openxmlformats.org/drawingml/2006/lockedCanvas" xmlns:ma14="http://schemas.microsoft.com/office/mac/drawingml/2011/main" xmlns:p14="http://schemas.microsoft.com/office/powerpoint/2010/main" val="1"/>
                  </a:ext>
                </a:extLst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此部分内容作为文字排版占位显示（建议使用主题字体）。</a:t>
                  </a:r>
                </a:p>
              </p:txBody>
            </p:sp>
            <p:sp>
              <p:nvSpPr>
                <p:cNvPr id="38" name="iṩḷíḍé"/>
                <p:cNvSpPr/>
                <p:nvPr/>
              </p:nvSpPr>
              <p:spPr>
                <a:xfrm>
                  <a:off x="98581" y="2778123"/>
                  <a:ext cx="1929122" cy="184666"/>
                </a:xfrm>
                <a:prstGeom prst="rect">
                  <a:avLst/>
                </a:prstGeom>
              </p:spPr>
              <p:txBody>
                <a:bodyPr wrap="none" lIns="0" tIns="0" rIns="0" bIns="0" anchor="t" anchorCtr="0">
                  <a:normAutofit fontScale="85000" lnSpcReduction="20000"/>
                </a:bodyPr>
                <a:lstStyle/>
                <a:p>
                  <a:r>
                    <a:rPr lang="zh-CN" altLang="en-US" sz="14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31" name="ïšľîďê"/>
              <p:cNvGrpSpPr/>
              <p:nvPr/>
            </p:nvGrpSpPr>
            <p:grpSpPr>
              <a:xfrm>
                <a:off x="7389131" y="2778123"/>
                <a:ext cx="1929122" cy="1818819"/>
                <a:chOff x="98581" y="2778123"/>
                <a:chExt cx="1929122" cy="1818819"/>
              </a:xfrm>
            </p:grpSpPr>
            <p:sp>
              <p:nvSpPr>
                <p:cNvPr id="35" name="íṣḷíḍé"/>
                <p:cNvSpPr/>
                <p:nvPr/>
              </p:nvSpPr>
              <p:spPr>
                <a:xfrm>
                  <a:off x="98581" y="3338983"/>
                  <a:ext cx="1634633" cy="125795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lc="http://schemas.openxmlformats.org/drawingml/2006/lockedCanvas" xmlns:ma14="http://schemas.microsoft.com/office/mac/drawingml/2011/main" xmlns:p14="http://schemas.microsoft.com/office/powerpoint/2010/main" val="1"/>
                  </a:ext>
                </a:extLst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此部分内容作为文字排版占位显示（建议使用主题字体）。</a:t>
                  </a:r>
                </a:p>
              </p:txBody>
            </p:sp>
            <p:sp>
              <p:nvSpPr>
                <p:cNvPr id="36" name="ïSľïḑe"/>
                <p:cNvSpPr/>
                <p:nvPr/>
              </p:nvSpPr>
              <p:spPr>
                <a:xfrm>
                  <a:off x="98581" y="2778123"/>
                  <a:ext cx="1929122" cy="184666"/>
                </a:xfrm>
                <a:prstGeom prst="rect">
                  <a:avLst/>
                </a:prstGeom>
              </p:spPr>
              <p:txBody>
                <a:bodyPr wrap="none" lIns="0" tIns="0" rIns="0" bIns="0" anchor="t" anchorCtr="0">
                  <a:normAutofit fontScale="85000" lnSpcReduction="20000"/>
                </a:bodyPr>
                <a:lstStyle/>
                <a:p>
                  <a:r>
                    <a:rPr lang="zh-CN" altLang="en-US" sz="14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32" name="ïṧļíḑè"/>
              <p:cNvGrpSpPr/>
              <p:nvPr/>
            </p:nvGrpSpPr>
            <p:grpSpPr>
              <a:xfrm>
                <a:off x="9854496" y="2778123"/>
                <a:ext cx="1929122" cy="1818819"/>
                <a:chOff x="98581" y="2778123"/>
                <a:chExt cx="1929122" cy="1818819"/>
              </a:xfrm>
            </p:grpSpPr>
            <p:sp>
              <p:nvSpPr>
                <p:cNvPr id="33" name="ïṧḻiḑê"/>
                <p:cNvSpPr/>
                <p:nvPr/>
              </p:nvSpPr>
              <p:spPr>
                <a:xfrm>
                  <a:off x="98581" y="3338983"/>
                  <a:ext cx="1634633" cy="125795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lc="http://schemas.openxmlformats.org/drawingml/2006/lockedCanvas" xmlns:ma14="http://schemas.microsoft.com/office/mac/drawingml/2011/main" xmlns:p14="http://schemas.microsoft.com/office/powerpoint/2010/main" val="1"/>
                  </a:ext>
                </a:extLst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此部分内容作为文字排版占位显示（建议使用主题字体）。</a:t>
                  </a:r>
                </a:p>
              </p:txBody>
            </p:sp>
            <p:sp>
              <p:nvSpPr>
                <p:cNvPr id="34" name="îśḷiďê"/>
                <p:cNvSpPr/>
                <p:nvPr/>
              </p:nvSpPr>
              <p:spPr>
                <a:xfrm>
                  <a:off x="98581" y="2778123"/>
                  <a:ext cx="1929122" cy="184666"/>
                </a:xfrm>
                <a:prstGeom prst="rect">
                  <a:avLst/>
                </a:prstGeom>
              </p:spPr>
              <p:txBody>
                <a:bodyPr wrap="none" lIns="0" tIns="0" rIns="0" bIns="0" anchor="t" anchorCtr="0">
                  <a:normAutofit fontScale="85000" lnSpcReduction="20000"/>
                </a:bodyPr>
                <a:lstStyle/>
                <a:p>
                  <a:r>
                    <a:rPr lang="zh-CN" altLang="en-US" sz="14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5" name="ïṥļiḑe"/>
            <p:cNvGrpSpPr/>
            <p:nvPr/>
          </p:nvGrpSpPr>
          <p:grpSpPr>
            <a:xfrm>
              <a:off x="1240239" y="1588696"/>
              <a:ext cx="9711528" cy="691563"/>
              <a:chOff x="978290" y="1588696"/>
              <a:chExt cx="9711528" cy="691563"/>
            </a:xfrm>
          </p:grpSpPr>
          <p:grpSp>
            <p:nvGrpSpPr>
              <p:cNvPr id="6" name="ïṣļïḓé"/>
              <p:cNvGrpSpPr/>
              <p:nvPr/>
            </p:nvGrpSpPr>
            <p:grpSpPr>
              <a:xfrm>
                <a:off x="978290" y="1588696"/>
                <a:ext cx="3042974" cy="691563"/>
                <a:chOff x="447793" y="893869"/>
                <a:chExt cx="2355376" cy="608856"/>
              </a:xfrm>
            </p:grpSpPr>
            <p:sp>
              <p:nvSpPr>
                <p:cNvPr id="15" name="iŝḻiďè"/>
                <p:cNvSpPr>
                  <a:spLocks/>
                </p:cNvSpPr>
                <p:nvPr/>
              </p:nvSpPr>
              <p:spPr bwMode="auto">
                <a:xfrm>
                  <a:off x="447793" y="954730"/>
                  <a:ext cx="284763" cy="283083"/>
                </a:xfrm>
                <a:custGeom>
                  <a:avLst/>
                  <a:gdLst>
                    <a:gd name="T0" fmla="*/ 85 w 186"/>
                    <a:gd name="T1" fmla="*/ 93 h 185"/>
                    <a:gd name="T2" fmla="*/ 101 w 186"/>
                    <a:gd name="T3" fmla="*/ 93 h 185"/>
                    <a:gd name="T4" fmla="*/ 186 w 186"/>
                    <a:gd name="T5" fmla="*/ 93 h 185"/>
                    <a:gd name="T6" fmla="*/ 159 w 186"/>
                    <a:gd name="T7" fmla="*/ 27 h 185"/>
                    <a:gd name="T8" fmla="*/ 93 w 186"/>
                    <a:gd name="T9" fmla="*/ 0 h 185"/>
                    <a:gd name="T10" fmla="*/ 27 w 186"/>
                    <a:gd name="T11" fmla="*/ 27 h 185"/>
                    <a:gd name="T12" fmla="*/ 0 w 186"/>
                    <a:gd name="T13" fmla="*/ 93 h 185"/>
                    <a:gd name="T14" fmla="*/ 27 w 186"/>
                    <a:gd name="T15" fmla="*/ 158 h 185"/>
                    <a:gd name="T16" fmla="*/ 93 w 186"/>
                    <a:gd name="T17" fmla="*/ 185 h 185"/>
                    <a:gd name="T18" fmla="*/ 159 w 186"/>
                    <a:gd name="T19" fmla="*/ 158 h 185"/>
                    <a:gd name="T20" fmla="*/ 186 w 186"/>
                    <a:gd name="T21" fmla="*/ 93 h 185"/>
                    <a:gd name="T22" fmla="*/ 36 w 186"/>
                    <a:gd name="T23" fmla="*/ 74 h 185"/>
                    <a:gd name="T24" fmla="*/ 36 w 186"/>
                    <a:gd name="T25" fmla="*/ 111 h 185"/>
                    <a:gd name="T26" fmla="*/ 60 w 186"/>
                    <a:gd name="T27" fmla="*/ 79 h 185"/>
                    <a:gd name="T28" fmla="*/ 44 w 186"/>
                    <a:gd name="T29" fmla="*/ 72 h 185"/>
                    <a:gd name="T30" fmla="*/ 60 w 186"/>
                    <a:gd name="T31" fmla="*/ 79 h 185"/>
                    <a:gd name="T32" fmla="*/ 44 w 186"/>
                    <a:gd name="T33" fmla="*/ 113 h 185"/>
                    <a:gd name="T34" fmla="*/ 60 w 186"/>
                    <a:gd name="T35" fmla="*/ 107 h 185"/>
                    <a:gd name="T36" fmla="*/ 33 w 186"/>
                    <a:gd name="T37" fmla="*/ 152 h 185"/>
                    <a:gd name="T38" fmla="*/ 61 w 186"/>
                    <a:gd name="T39" fmla="*/ 124 h 185"/>
                    <a:gd name="T40" fmla="*/ 33 w 186"/>
                    <a:gd name="T41" fmla="*/ 152 h 185"/>
                    <a:gd name="T42" fmla="*/ 39 w 186"/>
                    <a:gd name="T43" fmla="*/ 65 h 185"/>
                    <a:gd name="T44" fmla="*/ 66 w 186"/>
                    <a:gd name="T45" fmla="*/ 39 h 185"/>
                    <a:gd name="T46" fmla="*/ 116 w 186"/>
                    <a:gd name="T47" fmla="*/ 60 h 185"/>
                    <a:gd name="T48" fmla="*/ 100 w 186"/>
                    <a:gd name="T49" fmla="*/ 53 h 185"/>
                    <a:gd name="T50" fmla="*/ 116 w 186"/>
                    <a:gd name="T51" fmla="*/ 60 h 185"/>
                    <a:gd name="T52" fmla="*/ 112 w 186"/>
                    <a:gd name="T53" fmla="*/ 35 h 185"/>
                    <a:gd name="T54" fmla="*/ 74 w 186"/>
                    <a:gd name="T55" fmla="*/ 35 h 185"/>
                    <a:gd name="T56" fmla="*/ 73 w 186"/>
                    <a:gd name="T57" fmla="*/ 43 h 185"/>
                    <a:gd name="T58" fmla="*/ 79 w 186"/>
                    <a:gd name="T59" fmla="*/ 59 h 185"/>
                    <a:gd name="T60" fmla="*/ 73 w 186"/>
                    <a:gd name="T61" fmla="*/ 43 h 185"/>
                    <a:gd name="T62" fmla="*/ 79 w 186"/>
                    <a:gd name="T63" fmla="*/ 126 h 185"/>
                    <a:gd name="T64" fmla="*/ 73 w 186"/>
                    <a:gd name="T65" fmla="*/ 142 h 185"/>
                    <a:gd name="T66" fmla="*/ 93 w 186"/>
                    <a:gd name="T67" fmla="*/ 177 h 185"/>
                    <a:gd name="T68" fmla="*/ 93 w 186"/>
                    <a:gd name="T69" fmla="*/ 137 h 185"/>
                    <a:gd name="T70" fmla="*/ 93 w 186"/>
                    <a:gd name="T71" fmla="*/ 177 h 185"/>
                    <a:gd name="T72" fmla="*/ 100 w 186"/>
                    <a:gd name="T73" fmla="*/ 132 h 185"/>
                    <a:gd name="T74" fmla="*/ 116 w 186"/>
                    <a:gd name="T75" fmla="*/ 125 h 185"/>
                    <a:gd name="T76" fmla="*/ 118 w 186"/>
                    <a:gd name="T77" fmla="*/ 103 h 185"/>
                    <a:gd name="T78" fmla="*/ 103 w 186"/>
                    <a:gd name="T79" fmla="*/ 118 h 185"/>
                    <a:gd name="T80" fmla="*/ 83 w 186"/>
                    <a:gd name="T81" fmla="*/ 118 h 185"/>
                    <a:gd name="T82" fmla="*/ 68 w 186"/>
                    <a:gd name="T83" fmla="*/ 103 h 185"/>
                    <a:gd name="T84" fmla="*/ 68 w 186"/>
                    <a:gd name="T85" fmla="*/ 82 h 185"/>
                    <a:gd name="T86" fmla="*/ 83 w 186"/>
                    <a:gd name="T87" fmla="*/ 68 h 185"/>
                    <a:gd name="T88" fmla="*/ 103 w 186"/>
                    <a:gd name="T89" fmla="*/ 68 h 185"/>
                    <a:gd name="T90" fmla="*/ 118 w 186"/>
                    <a:gd name="T91" fmla="*/ 82 h 185"/>
                    <a:gd name="T92" fmla="*/ 118 w 186"/>
                    <a:gd name="T93" fmla="*/ 103 h 185"/>
                    <a:gd name="T94" fmla="*/ 147 w 186"/>
                    <a:gd name="T95" fmla="*/ 65 h 185"/>
                    <a:gd name="T96" fmla="*/ 120 w 186"/>
                    <a:gd name="T97" fmla="*/ 39 h 185"/>
                    <a:gd name="T98" fmla="*/ 133 w 186"/>
                    <a:gd name="T99" fmla="*/ 86 h 185"/>
                    <a:gd name="T100" fmla="*/ 126 w 186"/>
                    <a:gd name="T101" fmla="*/ 69 h 185"/>
                    <a:gd name="T102" fmla="*/ 133 w 186"/>
                    <a:gd name="T103" fmla="*/ 86 h 185"/>
                    <a:gd name="T104" fmla="*/ 142 w 186"/>
                    <a:gd name="T105" fmla="*/ 113 h 185"/>
                    <a:gd name="T106" fmla="*/ 126 w 186"/>
                    <a:gd name="T107" fmla="*/ 107 h 185"/>
                    <a:gd name="T108" fmla="*/ 153 w 186"/>
                    <a:gd name="T109" fmla="*/ 152 h 185"/>
                    <a:gd name="T110" fmla="*/ 125 w 186"/>
                    <a:gd name="T111" fmla="*/ 124 h 185"/>
                    <a:gd name="T112" fmla="*/ 153 w 186"/>
                    <a:gd name="T113" fmla="*/ 152 h 185"/>
                    <a:gd name="T114" fmla="*/ 138 w 186"/>
                    <a:gd name="T115" fmla="*/ 93 h 185"/>
                    <a:gd name="T116" fmla="*/ 177 w 186"/>
                    <a:gd name="T117" fmla="*/ 93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86" h="185">
                      <a:moveTo>
                        <a:pt x="93" y="84"/>
                      </a:moveTo>
                      <a:cubicBezTo>
                        <a:pt x="88" y="84"/>
                        <a:pt x="85" y="88"/>
                        <a:pt x="85" y="93"/>
                      </a:cubicBezTo>
                      <a:cubicBezTo>
                        <a:pt x="85" y="97"/>
                        <a:pt x="88" y="101"/>
                        <a:pt x="93" y="101"/>
                      </a:cubicBezTo>
                      <a:cubicBezTo>
                        <a:pt x="98" y="101"/>
                        <a:pt x="101" y="97"/>
                        <a:pt x="101" y="93"/>
                      </a:cubicBezTo>
                      <a:cubicBezTo>
                        <a:pt x="101" y="88"/>
                        <a:pt x="98" y="84"/>
                        <a:pt x="93" y="84"/>
                      </a:cubicBezTo>
                      <a:close/>
                      <a:moveTo>
                        <a:pt x="186" y="93"/>
                      </a:moveTo>
                      <a:cubicBezTo>
                        <a:pt x="186" y="83"/>
                        <a:pt x="174" y="74"/>
                        <a:pt x="154" y="67"/>
                      </a:cubicBezTo>
                      <a:cubicBezTo>
                        <a:pt x="163" y="49"/>
                        <a:pt x="166" y="34"/>
                        <a:pt x="159" y="27"/>
                      </a:cubicBezTo>
                      <a:cubicBezTo>
                        <a:pt x="151" y="20"/>
                        <a:pt x="136" y="22"/>
                        <a:pt x="118" y="32"/>
                      </a:cubicBezTo>
                      <a:cubicBezTo>
                        <a:pt x="112" y="12"/>
                        <a:pt x="103" y="0"/>
                        <a:pt x="93" y="0"/>
                      </a:cubicBezTo>
                      <a:cubicBezTo>
                        <a:pt x="83" y="0"/>
                        <a:pt x="74" y="12"/>
                        <a:pt x="68" y="32"/>
                      </a:cubicBezTo>
                      <a:cubicBezTo>
                        <a:pt x="50" y="22"/>
                        <a:pt x="35" y="20"/>
                        <a:pt x="27" y="27"/>
                      </a:cubicBezTo>
                      <a:cubicBezTo>
                        <a:pt x="20" y="34"/>
                        <a:pt x="23" y="49"/>
                        <a:pt x="32" y="67"/>
                      </a:cubicBezTo>
                      <a:cubicBezTo>
                        <a:pt x="12" y="74"/>
                        <a:pt x="0" y="83"/>
                        <a:pt x="0" y="93"/>
                      </a:cubicBezTo>
                      <a:cubicBezTo>
                        <a:pt x="0" y="103"/>
                        <a:pt x="12" y="112"/>
                        <a:pt x="32" y="118"/>
                      </a:cubicBezTo>
                      <a:cubicBezTo>
                        <a:pt x="23" y="136"/>
                        <a:pt x="20" y="151"/>
                        <a:pt x="27" y="158"/>
                      </a:cubicBezTo>
                      <a:cubicBezTo>
                        <a:pt x="35" y="165"/>
                        <a:pt x="50" y="163"/>
                        <a:pt x="68" y="154"/>
                      </a:cubicBezTo>
                      <a:cubicBezTo>
                        <a:pt x="74" y="173"/>
                        <a:pt x="83" y="185"/>
                        <a:pt x="93" y="185"/>
                      </a:cubicBezTo>
                      <a:cubicBezTo>
                        <a:pt x="103" y="185"/>
                        <a:pt x="112" y="173"/>
                        <a:pt x="118" y="154"/>
                      </a:cubicBezTo>
                      <a:cubicBezTo>
                        <a:pt x="136" y="163"/>
                        <a:pt x="151" y="165"/>
                        <a:pt x="159" y="158"/>
                      </a:cubicBezTo>
                      <a:cubicBezTo>
                        <a:pt x="166" y="151"/>
                        <a:pt x="163" y="136"/>
                        <a:pt x="154" y="118"/>
                      </a:cubicBezTo>
                      <a:cubicBezTo>
                        <a:pt x="174" y="112"/>
                        <a:pt x="186" y="103"/>
                        <a:pt x="186" y="93"/>
                      </a:cubicBezTo>
                      <a:close/>
                      <a:moveTo>
                        <a:pt x="9" y="93"/>
                      </a:moveTo>
                      <a:cubicBezTo>
                        <a:pt x="9" y="85"/>
                        <a:pt x="19" y="79"/>
                        <a:pt x="36" y="74"/>
                      </a:cubicBezTo>
                      <a:cubicBezTo>
                        <a:pt x="39" y="80"/>
                        <a:pt x="43" y="86"/>
                        <a:pt x="48" y="93"/>
                      </a:cubicBezTo>
                      <a:cubicBezTo>
                        <a:pt x="43" y="99"/>
                        <a:pt x="39" y="105"/>
                        <a:pt x="36" y="111"/>
                      </a:cubicBezTo>
                      <a:cubicBezTo>
                        <a:pt x="19" y="107"/>
                        <a:pt x="9" y="100"/>
                        <a:pt x="9" y="93"/>
                      </a:cubicBezTo>
                      <a:close/>
                      <a:moveTo>
                        <a:pt x="60" y="79"/>
                      </a:moveTo>
                      <a:cubicBezTo>
                        <a:pt x="58" y="81"/>
                        <a:pt x="55" y="84"/>
                        <a:pt x="53" y="86"/>
                      </a:cubicBezTo>
                      <a:cubicBezTo>
                        <a:pt x="50" y="81"/>
                        <a:pt x="46" y="77"/>
                        <a:pt x="44" y="72"/>
                      </a:cubicBezTo>
                      <a:cubicBezTo>
                        <a:pt x="49" y="71"/>
                        <a:pt x="54" y="70"/>
                        <a:pt x="60" y="69"/>
                      </a:cubicBezTo>
                      <a:cubicBezTo>
                        <a:pt x="60" y="72"/>
                        <a:pt x="60" y="76"/>
                        <a:pt x="60" y="79"/>
                      </a:cubicBezTo>
                      <a:close/>
                      <a:moveTo>
                        <a:pt x="60" y="116"/>
                      </a:moveTo>
                      <a:cubicBezTo>
                        <a:pt x="54" y="115"/>
                        <a:pt x="49" y="114"/>
                        <a:pt x="44" y="113"/>
                      </a:cubicBezTo>
                      <a:cubicBezTo>
                        <a:pt x="46" y="109"/>
                        <a:pt x="50" y="104"/>
                        <a:pt x="53" y="99"/>
                      </a:cubicBezTo>
                      <a:cubicBezTo>
                        <a:pt x="55" y="102"/>
                        <a:pt x="58" y="104"/>
                        <a:pt x="60" y="107"/>
                      </a:cubicBezTo>
                      <a:cubicBezTo>
                        <a:pt x="60" y="110"/>
                        <a:pt x="60" y="113"/>
                        <a:pt x="60" y="116"/>
                      </a:cubicBezTo>
                      <a:close/>
                      <a:moveTo>
                        <a:pt x="33" y="152"/>
                      </a:moveTo>
                      <a:cubicBezTo>
                        <a:pt x="28" y="147"/>
                        <a:pt x="31" y="135"/>
                        <a:pt x="39" y="120"/>
                      </a:cubicBezTo>
                      <a:cubicBezTo>
                        <a:pt x="46" y="122"/>
                        <a:pt x="53" y="123"/>
                        <a:pt x="61" y="124"/>
                      </a:cubicBezTo>
                      <a:cubicBezTo>
                        <a:pt x="62" y="132"/>
                        <a:pt x="64" y="140"/>
                        <a:pt x="66" y="146"/>
                      </a:cubicBezTo>
                      <a:cubicBezTo>
                        <a:pt x="51" y="155"/>
                        <a:pt x="39" y="158"/>
                        <a:pt x="33" y="152"/>
                      </a:cubicBezTo>
                      <a:close/>
                      <a:moveTo>
                        <a:pt x="61" y="61"/>
                      </a:moveTo>
                      <a:cubicBezTo>
                        <a:pt x="53" y="62"/>
                        <a:pt x="46" y="63"/>
                        <a:pt x="39" y="65"/>
                      </a:cubicBezTo>
                      <a:cubicBezTo>
                        <a:pt x="31" y="50"/>
                        <a:pt x="28" y="38"/>
                        <a:pt x="33" y="33"/>
                      </a:cubicBezTo>
                      <a:cubicBezTo>
                        <a:pt x="39" y="28"/>
                        <a:pt x="51" y="31"/>
                        <a:pt x="66" y="39"/>
                      </a:cubicBezTo>
                      <a:cubicBezTo>
                        <a:pt x="64" y="46"/>
                        <a:pt x="62" y="53"/>
                        <a:pt x="61" y="61"/>
                      </a:cubicBezTo>
                      <a:close/>
                      <a:moveTo>
                        <a:pt x="116" y="60"/>
                      </a:moveTo>
                      <a:cubicBezTo>
                        <a:pt x="113" y="60"/>
                        <a:pt x="110" y="60"/>
                        <a:pt x="107" y="59"/>
                      </a:cubicBezTo>
                      <a:cubicBezTo>
                        <a:pt x="104" y="57"/>
                        <a:pt x="102" y="55"/>
                        <a:pt x="100" y="53"/>
                      </a:cubicBezTo>
                      <a:cubicBezTo>
                        <a:pt x="104" y="49"/>
                        <a:pt x="109" y="46"/>
                        <a:pt x="114" y="43"/>
                      </a:cubicBezTo>
                      <a:cubicBezTo>
                        <a:pt x="115" y="48"/>
                        <a:pt x="116" y="54"/>
                        <a:pt x="116" y="60"/>
                      </a:cubicBezTo>
                      <a:close/>
                      <a:moveTo>
                        <a:pt x="93" y="8"/>
                      </a:moveTo>
                      <a:cubicBezTo>
                        <a:pt x="100" y="8"/>
                        <a:pt x="107" y="19"/>
                        <a:pt x="112" y="35"/>
                      </a:cubicBezTo>
                      <a:cubicBezTo>
                        <a:pt x="106" y="39"/>
                        <a:pt x="99" y="43"/>
                        <a:pt x="93" y="48"/>
                      </a:cubicBezTo>
                      <a:cubicBezTo>
                        <a:pt x="87" y="43"/>
                        <a:pt x="80" y="39"/>
                        <a:pt x="74" y="35"/>
                      </a:cubicBezTo>
                      <a:cubicBezTo>
                        <a:pt x="79" y="19"/>
                        <a:pt x="86" y="8"/>
                        <a:pt x="93" y="8"/>
                      </a:cubicBezTo>
                      <a:close/>
                      <a:moveTo>
                        <a:pt x="73" y="43"/>
                      </a:moveTo>
                      <a:cubicBezTo>
                        <a:pt x="77" y="46"/>
                        <a:pt x="82" y="49"/>
                        <a:pt x="86" y="53"/>
                      </a:cubicBezTo>
                      <a:cubicBezTo>
                        <a:pt x="84" y="55"/>
                        <a:pt x="82" y="57"/>
                        <a:pt x="79" y="59"/>
                      </a:cubicBezTo>
                      <a:cubicBezTo>
                        <a:pt x="76" y="60"/>
                        <a:pt x="73" y="60"/>
                        <a:pt x="70" y="60"/>
                      </a:cubicBezTo>
                      <a:cubicBezTo>
                        <a:pt x="70" y="54"/>
                        <a:pt x="71" y="48"/>
                        <a:pt x="73" y="43"/>
                      </a:cubicBezTo>
                      <a:close/>
                      <a:moveTo>
                        <a:pt x="70" y="125"/>
                      </a:moveTo>
                      <a:cubicBezTo>
                        <a:pt x="73" y="126"/>
                        <a:pt x="76" y="126"/>
                        <a:pt x="79" y="126"/>
                      </a:cubicBezTo>
                      <a:cubicBezTo>
                        <a:pt x="82" y="128"/>
                        <a:pt x="84" y="130"/>
                        <a:pt x="86" y="132"/>
                      </a:cubicBezTo>
                      <a:cubicBezTo>
                        <a:pt x="82" y="136"/>
                        <a:pt x="77" y="139"/>
                        <a:pt x="73" y="142"/>
                      </a:cubicBezTo>
                      <a:cubicBezTo>
                        <a:pt x="71" y="137"/>
                        <a:pt x="70" y="131"/>
                        <a:pt x="70" y="125"/>
                      </a:cubicBezTo>
                      <a:close/>
                      <a:moveTo>
                        <a:pt x="93" y="177"/>
                      </a:moveTo>
                      <a:cubicBezTo>
                        <a:pt x="86" y="177"/>
                        <a:pt x="79" y="167"/>
                        <a:pt x="74" y="150"/>
                      </a:cubicBezTo>
                      <a:cubicBezTo>
                        <a:pt x="80" y="147"/>
                        <a:pt x="87" y="142"/>
                        <a:pt x="93" y="137"/>
                      </a:cubicBezTo>
                      <a:cubicBezTo>
                        <a:pt x="99" y="142"/>
                        <a:pt x="106" y="147"/>
                        <a:pt x="112" y="150"/>
                      </a:cubicBezTo>
                      <a:cubicBezTo>
                        <a:pt x="107" y="167"/>
                        <a:pt x="100" y="177"/>
                        <a:pt x="93" y="177"/>
                      </a:cubicBezTo>
                      <a:close/>
                      <a:moveTo>
                        <a:pt x="114" y="142"/>
                      </a:moveTo>
                      <a:cubicBezTo>
                        <a:pt x="109" y="139"/>
                        <a:pt x="104" y="136"/>
                        <a:pt x="100" y="132"/>
                      </a:cubicBezTo>
                      <a:cubicBezTo>
                        <a:pt x="102" y="130"/>
                        <a:pt x="104" y="128"/>
                        <a:pt x="107" y="126"/>
                      </a:cubicBezTo>
                      <a:cubicBezTo>
                        <a:pt x="110" y="126"/>
                        <a:pt x="113" y="126"/>
                        <a:pt x="116" y="125"/>
                      </a:cubicBezTo>
                      <a:cubicBezTo>
                        <a:pt x="116" y="131"/>
                        <a:pt x="115" y="137"/>
                        <a:pt x="114" y="142"/>
                      </a:cubicBezTo>
                      <a:close/>
                      <a:moveTo>
                        <a:pt x="118" y="103"/>
                      </a:moveTo>
                      <a:cubicBezTo>
                        <a:pt x="116" y="106"/>
                        <a:pt x="113" y="108"/>
                        <a:pt x="111" y="111"/>
                      </a:cubicBezTo>
                      <a:cubicBezTo>
                        <a:pt x="108" y="113"/>
                        <a:pt x="106" y="115"/>
                        <a:pt x="103" y="118"/>
                      </a:cubicBezTo>
                      <a:cubicBezTo>
                        <a:pt x="100" y="118"/>
                        <a:pt x="97" y="118"/>
                        <a:pt x="93" y="118"/>
                      </a:cubicBezTo>
                      <a:cubicBezTo>
                        <a:pt x="89" y="118"/>
                        <a:pt x="86" y="118"/>
                        <a:pt x="83" y="118"/>
                      </a:cubicBezTo>
                      <a:cubicBezTo>
                        <a:pt x="80" y="115"/>
                        <a:pt x="78" y="113"/>
                        <a:pt x="75" y="111"/>
                      </a:cubicBezTo>
                      <a:cubicBezTo>
                        <a:pt x="73" y="108"/>
                        <a:pt x="70" y="106"/>
                        <a:pt x="68" y="103"/>
                      </a:cubicBezTo>
                      <a:cubicBezTo>
                        <a:pt x="68" y="100"/>
                        <a:pt x="68" y="96"/>
                        <a:pt x="68" y="93"/>
                      </a:cubicBezTo>
                      <a:cubicBezTo>
                        <a:pt x="68" y="89"/>
                        <a:pt x="68" y="86"/>
                        <a:pt x="68" y="82"/>
                      </a:cubicBezTo>
                      <a:cubicBezTo>
                        <a:pt x="70" y="80"/>
                        <a:pt x="73" y="77"/>
                        <a:pt x="75" y="75"/>
                      </a:cubicBezTo>
                      <a:cubicBezTo>
                        <a:pt x="78" y="72"/>
                        <a:pt x="80" y="70"/>
                        <a:pt x="83" y="68"/>
                      </a:cubicBezTo>
                      <a:cubicBezTo>
                        <a:pt x="86" y="67"/>
                        <a:pt x="89" y="67"/>
                        <a:pt x="93" y="67"/>
                      </a:cubicBezTo>
                      <a:cubicBezTo>
                        <a:pt x="97" y="67"/>
                        <a:pt x="100" y="67"/>
                        <a:pt x="103" y="68"/>
                      </a:cubicBezTo>
                      <a:cubicBezTo>
                        <a:pt x="106" y="70"/>
                        <a:pt x="108" y="72"/>
                        <a:pt x="111" y="75"/>
                      </a:cubicBezTo>
                      <a:cubicBezTo>
                        <a:pt x="113" y="77"/>
                        <a:pt x="116" y="80"/>
                        <a:pt x="118" y="82"/>
                      </a:cubicBezTo>
                      <a:cubicBezTo>
                        <a:pt x="118" y="86"/>
                        <a:pt x="118" y="89"/>
                        <a:pt x="118" y="93"/>
                      </a:cubicBezTo>
                      <a:cubicBezTo>
                        <a:pt x="118" y="96"/>
                        <a:pt x="118" y="100"/>
                        <a:pt x="118" y="103"/>
                      </a:cubicBezTo>
                      <a:close/>
                      <a:moveTo>
                        <a:pt x="153" y="33"/>
                      </a:moveTo>
                      <a:cubicBezTo>
                        <a:pt x="158" y="38"/>
                        <a:pt x="155" y="50"/>
                        <a:pt x="147" y="65"/>
                      </a:cubicBezTo>
                      <a:cubicBezTo>
                        <a:pt x="140" y="63"/>
                        <a:pt x="133" y="62"/>
                        <a:pt x="125" y="61"/>
                      </a:cubicBezTo>
                      <a:cubicBezTo>
                        <a:pt x="124" y="53"/>
                        <a:pt x="122" y="46"/>
                        <a:pt x="120" y="39"/>
                      </a:cubicBezTo>
                      <a:cubicBezTo>
                        <a:pt x="135" y="31"/>
                        <a:pt x="147" y="28"/>
                        <a:pt x="153" y="33"/>
                      </a:cubicBezTo>
                      <a:close/>
                      <a:moveTo>
                        <a:pt x="133" y="86"/>
                      </a:moveTo>
                      <a:cubicBezTo>
                        <a:pt x="131" y="84"/>
                        <a:pt x="128" y="81"/>
                        <a:pt x="126" y="79"/>
                      </a:cubicBezTo>
                      <a:cubicBezTo>
                        <a:pt x="126" y="76"/>
                        <a:pt x="126" y="72"/>
                        <a:pt x="126" y="69"/>
                      </a:cubicBezTo>
                      <a:cubicBezTo>
                        <a:pt x="132" y="70"/>
                        <a:pt x="137" y="71"/>
                        <a:pt x="142" y="72"/>
                      </a:cubicBezTo>
                      <a:cubicBezTo>
                        <a:pt x="140" y="77"/>
                        <a:pt x="136" y="81"/>
                        <a:pt x="133" y="86"/>
                      </a:cubicBezTo>
                      <a:close/>
                      <a:moveTo>
                        <a:pt x="133" y="99"/>
                      </a:moveTo>
                      <a:cubicBezTo>
                        <a:pt x="136" y="104"/>
                        <a:pt x="140" y="109"/>
                        <a:pt x="142" y="113"/>
                      </a:cubicBezTo>
                      <a:cubicBezTo>
                        <a:pt x="137" y="114"/>
                        <a:pt x="132" y="115"/>
                        <a:pt x="126" y="116"/>
                      </a:cubicBezTo>
                      <a:cubicBezTo>
                        <a:pt x="126" y="113"/>
                        <a:pt x="126" y="110"/>
                        <a:pt x="126" y="107"/>
                      </a:cubicBezTo>
                      <a:cubicBezTo>
                        <a:pt x="129" y="104"/>
                        <a:pt x="131" y="102"/>
                        <a:pt x="133" y="99"/>
                      </a:cubicBezTo>
                      <a:close/>
                      <a:moveTo>
                        <a:pt x="153" y="152"/>
                      </a:moveTo>
                      <a:cubicBezTo>
                        <a:pt x="147" y="158"/>
                        <a:pt x="135" y="155"/>
                        <a:pt x="120" y="146"/>
                      </a:cubicBezTo>
                      <a:cubicBezTo>
                        <a:pt x="122" y="140"/>
                        <a:pt x="124" y="132"/>
                        <a:pt x="125" y="124"/>
                      </a:cubicBezTo>
                      <a:cubicBezTo>
                        <a:pt x="133" y="123"/>
                        <a:pt x="140" y="122"/>
                        <a:pt x="147" y="120"/>
                      </a:cubicBezTo>
                      <a:cubicBezTo>
                        <a:pt x="155" y="135"/>
                        <a:pt x="158" y="147"/>
                        <a:pt x="153" y="152"/>
                      </a:cubicBezTo>
                      <a:close/>
                      <a:moveTo>
                        <a:pt x="150" y="111"/>
                      </a:moveTo>
                      <a:cubicBezTo>
                        <a:pt x="147" y="105"/>
                        <a:pt x="143" y="99"/>
                        <a:pt x="138" y="93"/>
                      </a:cubicBezTo>
                      <a:cubicBezTo>
                        <a:pt x="143" y="86"/>
                        <a:pt x="147" y="80"/>
                        <a:pt x="150" y="74"/>
                      </a:cubicBezTo>
                      <a:cubicBezTo>
                        <a:pt x="167" y="79"/>
                        <a:pt x="177" y="85"/>
                        <a:pt x="177" y="93"/>
                      </a:cubicBezTo>
                      <a:cubicBezTo>
                        <a:pt x="177" y="100"/>
                        <a:pt x="167" y="107"/>
                        <a:pt x="150" y="1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" name="ïṧľidè"/>
                <p:cNvSpPr txBox="1"/>
                <p:nvPr/>
              </p:nvSpPr>
              <p:spPr>
                <a:xfrm>
                  <a:off x="849783" y="1096272"/>
                  <a:ext cx="1953386" cy="4064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 marL="171450" lvl="0" indent="-171450">
                    <a:lnSpc>
                      <a:spcPct val="12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</a:t>
                  </a:r>
                </a:p>
              </p:txBody>
            </p:sp>
            <p:sp>
              <p:nvSpPr>
                <p:cNvPr id="17" name="îṥḷîdè"/>
                <p:cNvSpPr/>
                <p:nvPr/>
              </p:nvSpPr>
              <p:spPr>
                <a:xfrm>
                  <a:off x="845493" y="893869"/>
                  <a:ext cx="714693" cy="162581"/>
                </a:xfrm>
                <a:prstGeom prst="rect">
                  <a:avLst/>
                </a:prstGeom>
              </p:spPr>
              <p:txBody>
                <a:bodyPr wrap="none" lIns="0" tIns="0" rIns="0" bIns="0" anchor="t" anchorCtr="0">
                  <a:normAutofit lnSpcReduction="10000"/>
                </a:bodyPr>
                <a:lstStyle/>
                <a:p>
                  <a:r>
                    <a:rPr lang="zh-CN" altLang="en-US" sz="1200" b="1" dirty="0">
                      <a:solidFill>
                        <a:schemeClr val="accent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7" name="ïS1îde"/>
              <p:cNvGrpSpPr/>
              <p:nvPr/>
            </p:nvGrpSpPr>
            <p:grpSpPr>
              <a:xfrm>
                <a:off x="4312567" y="1588696"/>
                <a:ext cx="3042974" cy="691563"/>
                <a:chOff x="447793" y="893869"/>
                <a:chExt cx="2355376" cy="608856"/>
              </a:xfrm>
            </p:grpSpPr>
            <p:sp>
              <p:nvSpPr>
                <p:cNvPr id="12" name="îṥḷiďé"/>
                <p:cNvSpPr>
                  <a:spLocks/>
                </p:cNvSpPr>
                <p:nvPr/>
              </p:nvSpPr>
              <p:spPr bwMode="auto">
                <a:xfrm>
                  <a:off x="447793" y="954730"/>
                  <a:ext cx="284763" cy="283083"/>
                </a:xfrm>
                <a:custGeom>
                  <a:avLst/>
                  <a:gdLst>
                    <a:gd name="T0" fmla="*/ 85 w 186"/>
                    <a:gd name="T1" fmla="*/ 93 h 185"/>
                    <a:gd name="T2" fmla="*/ 101 w 186"/>
                    <a:gd name="T3" fmla="*/ 93 h 185"/>
                    <a:gd name="T4" fmla="*/ 186 w 186"/>
                    <a:gd name="T5" fmla="*/ 93 h 185"/>
                    <a:gd name="T6" fmla="*/ 159 w 186"/>
                    <a:gd name="T7" fmla="*/ 27 h 185"/>
                    <a:gd name="T8" fmla="*/ 93 w 186"/>
                    <a:gd name="T9" fmla="*/ 0 h 185"/>
                    <a:gd name="T10" fmla="*/ 27 w 186"/>
                    <a:gd name="T11" fmla="*/ 27 h 185"/>
                    <a:gd name="T12" fmla="*/ 0 w 186"/>
                    <a:gd name="T13" fmla="*/ 93 h 185"/>
                    <a:gd name="T14" fmla="*/ 27 w 186"/>
                    <a:gd name="T15" fmla="*/ 158 h 185"/>
                    <a:gd name="T16" fmla="*/ 93 w 186"/>
                    <a:gd name="T17" fmla="*/ 185 h 185"/>
                    <a:gd name="T18" fmla="*/ 159 w 186"/>
                    <a:gd name="T19" fmla="*/ 158 h 185"/>
                    <a:gd name="T20" fmla="*/ 186 w 186"/>
                    <a:gd name="T21" fmla="*/ 93 h 185"/>
                    <a:gd name="T22" fmla="*/ 36 w 186"/>
                    <a:gd name="T23" fmla="*/ 74 h 185"/>
                    <a:gd name="T24" fmla="*/ 36 w 186"/>
                    <a:gd name="T25" fmla="*/ 111 h 185"/>
                    <a:gd name="T26" fmla="*/ 60 w 186"/>
                    <a:gd name="T27" fmla="*/ 79 h 185"/>
                    <a:gd name="T28" fmla="*/ 44 w 186"/>
                    <a:gd name="T29" fmla="*/ 72 h 185"/>
                    <a:gd name="T30" fmla="*/ 60 w 186"/>
                    <a:gd name="T31" fmla="*/ 79 h 185"/>
                    <a:gd name="T32" fmla="*/ 44 w 186"/>
                    <a:gd name="T33" fmla="*/ 113 h 185"/>
                    <a:gd name="T34" fmla="*/ 60 w 186"/>
                    <a:gd name="T35" fmla="*/ 107 h 185"/>
                    <a:gd name="T36" fmla="*/ 33 w 186"/>
                    <a:gd name="T37" fmla="*/ 152 h 185"/>
                    <a:gd name="T38" fmla="*/ 61 w 186"/>
                    <a:gd name="T39" fmla="*/ 124 h 185"/>
                    <a:gd name="T40" fmla="*/ 33 w 186"/>
                    <a:gd name="T41" fmla="*/ 152 h 185"/>
                    <a:gd name="T42" fmla="*/ 39 w 186"/>
                    <a:gd name="T43" fmla="*/ 65 h 185"/>
                    <a:gd name="T44" fmla="*/ 66 w 186"/>
                    <a:gd name="T45" fmla="*/ 39 h 185"/>
                    <a:gd name="T46" fmla="*/ 116 w 186"/>
                    <a:gd name="T47" fmla="*/ 60 h 185"/>
                    <a:gd name="T48" fmla="*/ 100 w 186"/>
                    <a:gd name="T49" fmla="*/ 53 h 185"/>
                    <a:gd name="T50" fmla="*/ 116 w 186"/>
                    <a:gd name="T51" fmla="*/ 60 h 185"/>
                    <a:gd name="T52" fmla="*/ 112 w 186"/>
                    <a:gd name="T53" fmla="*/ 35 h 185"/>
                    <a:gd name="T54" fmla="*/ 74 w 186"/>
                    <a:gd name="T55" fmla="*/ 35 h 185"/>
                    <a:gd name="T56" fmla="*/ 73 w 186"/>
                    <a:gd name="T57" fmla="*/ 43 h 185"/>
                    <a:gd name="T58" fmla="*/ 79 w 186"/>
                    <a:gd name="T59" fmla="*/ 59 h 185"/>
                    <a:gd name="T60" fmla="*/ 73 w 186"/>
                    <a:gd name="T61" fmla="*/ 43 h 185"/>
                    <a:gd name="T62" fmla="*/ 79 w 186"/>
                    <a:gd name="T63" fmla="*/ 126 h 185"/>
                    <a:gd name="T64" fmla="*/ 73 w 186"/>
                    <a:gd name="T65" fmla="*/ 142 h 185"/>
                    <a:gd name="T66" fmla="*/ 93 w 186"/>
                    <a:gd name="T67" fmla="*/ 177 h 185"/>
                    <a:gd name="T68" fmla="*/ 93 w 186"/>
                    <a:gd name="T69" fmla="*/ 137 h 185"/>
                    <a:gd name="T70" fmla="*/ 93 w 186"/>
                    <a:gd name="T71" fmla="*/ 177 h 185"/>
                    <a:gd name="T72" fmla="*/ 100 w 186"/>
                    <a:gd name="T73" fmla="*/ 132 h 185"/>
                    <a:gd name="T74" fmla="*/ 116 w 186"/>
                    <a:gd name="T75" fmla="*/ 125 h 185"/>
                    <a:gd name="T76" fmla="*/ 118 w 186"/>
                    <a:gd name="T77" fmla="*/ 103 h 185"/>
                    <a:gd name="T78" fmla="*/ 103 w 186"/>
                    <a:gd name="T79" fmla="*/ 118 h 185"/>
                    <a:gd name="T80" fmla="*/ 83 w 186"/>
                    <a:gd name="T81" fmla="*/ 118 h 185"/>
                    <a:gd name="T82" fmla="*/ 68 w 186"/>
                    <a:gd name="T83" fmla="*/ 103 h 185"/>
                    <a:gd name="T84" fmla="*/ 68 w 186"/>
                    <a:gd name="T85" fmla="*/ 82 h 185"/>
                    <a:gd name="T86" fmla="*/ 83 w 186"/>
                    <a:gd name="T87" fmla="*/ 68 h 185"/>
                    <a:gd name="T88" fmla="*/ 103 w 186"/>
                    <a:gd name="T89" fmla="*/ 68 h 185"/>
                    <a:gd name="T90" fmla="*/ 118 w 186"/>
                    <a:gd name="T91" fmla="*/ 82 h 185"/>
                    <a:gd name="T92" fmla="*/ 118 w 186"/>
                    <a:gd name="T93" fmla="*/ 103 h 185"/>
                    <a:gd name="T94" fmla="*/ 147 w 186"/>
                    <a:gd name="T95" fmla="*/ 65 h 185"/>
                    <a:gd name="T96" fmla="*/ 120 w 186"/>
                    <a:gd name="T97" fmla="*/ 39 h 185"/>
                    <a:gd name="T98" fmla="*/ 133 w 186"/>
                    <a:gd name="T99" fmla="*/ 86 h 185"/>
                    <a:gd name="T100" fmla="*/ 126 w 186"/>
                    <a:gd name="T101" fmla="*/ 69 h 185"/>
                    <a:gd name="T102" fmla="*/ 133 w 186"/>
                    <a:gd name="T103" fmla="*/ 86 h 185"/>
                    <a:gd name="T104" fmla="*/ 142 w 186"/>
                    <a:gd name="T105" fmla="*/ 113 h 185"/>
                    <a:gd name="T106" fmla="*/ 126 w 186"/>
                    <a:gd name="T107" fmla="*/ 107 h 185"/>
                    <a:gd name="T108" fmla="*/ 153 w 186"/>
                    <a:gd name="T109" fmla="*/ 152 h 185"/>
                    <a:gd name="T110" fmla="*/ 125 w 186"/>
                    <a:gd name="T111" fmla="*/ 124 h 185"/>
                    <a:gd name="T112" fmla="*/ 153 w 186"/>
                    <a:gd name="T113" fmla="*/ 152 h 185"/>
                    <a:gd name="T114" fmla="*/ 138 w 186"/>
                    <a:gd name="T115" fmla="*/ 93 h 185"/>
                    <a:gd name="T116" fmla="*/ 177 w 186"/>
                    <a:gd name="T117" fmla="*/ 93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86" h="185">
                      <a:moveTo>
                        <a:pt x="93" y="84"/>
                      </a:moveTo>
                      <a:cubicBezTo>
                        <a:pt x="88" y="84"/>
                        <a:pt x="85" y="88"/>
                        <a:pt x="85" y="93"/>
                      </a:cubicBezTo>
                      <a:cubicBezTo>
                        <a:pt x="85" y="97"/>
                        <a:pt x="88" y="101"/>
                        <a:pt x="93" y="101"/>
                      </a:cubicBezTo>
                      <a:cubicBezTo>
                        <a:pt x="98" y="101"/>
                        <a:pt x="101" y="97"/>
                        <a:pt x="101" y="93"/>
                      </a:cubicBezTo>
                      <a:cubicBezTo>
                        <a:pt x="101" y="88"/>
                        <a:pt x="98" y="84"/>
                        <a:pt x="93" y="84"/>
                      </a:cubicBezTo>
                      <a:close/>
                      <a:moveTo>
                        <a:pt x="186" y="93"/>
                      </a:moveTo>
                      <a:cubicBezTo>
                        <a:pt x="186" y="83"/>
                        <a:pt x="174" y="74"/>
                        <a:pt x="154" y="67"/>
                      </a:cubicBezTo>
                      <a:cubicBezTo>
                        <a:pt x="163" y="49"/>
                        <a:pt x="166" y="34"/>
                        <a:pt x="159" y="27"/>
                      </a:cubicBezTo>
                      <a:cubicBezTo>
                        <a:pt x="151" y="20"/>
                        <a:pt x="136" y="22"/>
                        <a:pt x="118" y="32"/>
                      </a:cubicBezTo>
                      <a:cubicBezTo>
                        <a:pt x="112" y="12"/>
                        <a:pt x="103" y="0"/>
                        <a:pt x="93" y="0"/>
                      </a:cubicBezTo>
                      <a:cubicBezTo>
                        <a:pt x="83" y="0"/>
                        <a:pt x="74" y="12"/>
                        <a:pt x="68" y="32"/>
                      </a:cubicBezTo>
                      <a:cubicBezTo>
                        <a:pt x="50" y="22"/>
                        <a:pt x="35" y="20"/>
                        <a:pt x="27" y="27"/>
                      </a:cubicBezTo>
                      <a:cubicBezTo>
                        <a:pt x="20" y="34"/>
                        <a:pt x="23" y="49"/>
                        <a:pt x="32" y="67"/>
                      </a:cubicBezTo>
                      <a:cubicBezTo>
                        <a:pt x="12" y="74"/>
                        <a:pt x="0" y="83"/>
                        <a:pt x="0" y="93"/>
                      </a:cubicBezTo>
                      <a:cubicBezTo>
                        <a:pt x="0" y="103"/>
                        <a:pt x="12" y="112"/>
                        <a:pt x="32" y="118"/>
                      </a:cubicBezTo>
                      <a:cubicBezTo>
                        <a:pt x="23" y="136"/>
                        <a:pt x="20" y="151"/>
                        <a:pt x="27" y="158"/>
                      </a:cubicBezTo>
                      <a:cubicBezTo>
                        <a:pt x="35" y="165"/>
                        <a:pt x="50" y="163"/>
                        <a:pt x="68" y="154"/>
                      </a:cubicBezTo>
                      <a:cubicBezTo>
                        <a:pt x="74" y="173"/>
                        <a:pt x="83" y="185"/>
                        <a:pt x="93" y="185"/>
                      </a:cubicBezTo>
                      <a:cubicBezTo>
                        <a:pt x="103" y="185"/>
                        <a:pt x="112" y="173"/>
                        <a:pt x="118" y="154"/>
                      </a:cubicBezTo>
                      <a:cubicBezTo>
                        <a:pt x="136" y="163"/>
                        <a:pt x="151" y="165"/>
                        <a:pt x="159" y="158"/>
                      </a:cubicBezTo>
                      <a:cubicBezTo>
                        <a:pt x="166" y="151"/>
                        <a:pt x="163" y="136"/>
                        <a:pt x="154" y="118"/>
                      </a:cubicBezTo>
                      <a:cubicBezTo>
                        <a:pt x="174" y="112"/>
                        <a:pt x="186" y="103"/>
                        <a:pt x="186" y="93"/>
                      </a:cubicBezTo>
                      <a:close/>
                      <a:moveTo>
                        <a:pt x="9" y="93"/>
                      </a:moveTo>
                      <a:cubicBezTo>
                        <a:pt x="9" y="85"/>
                        <a:pt x="19" y="79"/>
                        <a:pt x="36" y="74"/>
                      </a:cubicBezTo>
                      <a:cubicBezTo>
                        <a:pt x="39" y="80"/>
                        <a:pt x="43" y="86"/>
                        <a:pt x="48" y="93"/>
                      </a:cubicBezTo>
                      <a:cubicBezTo>
                        <a:pt x="43" y="99"/>
                        <a:pt x="39" y="105"/>
                        <a:pt x="36" y="111"/>
                      </a:cubicBezTo>
                      <a:cubicBezTo>
                        <a:pt x="19" y="107"/>
                        <a:pt x="9" y="100"/>
                        <a:pt x="9" y="93"/>
                      </a:cubicBezTo>
                      <a:close/>
                      <a:moveTo>
                        <a:pt x="60" y="79"/>
                      </a:moveTo>
                      <a:cubicBezTo>
                        <a:pt x="58" y="81"/>
                        <a:pt x="55" y="84"/>
                        <a:pt x="53" y="86"/>
                      </a:cubicBezTo>
                      <a:cubicBezTo>
                        <a:pt x="50" y="81"/>
                        <a:pt x="46" y="77"/>
                        <a:pt x="44" y="72"/>
                      </a:cubicBezTo>
                      <a:cubicBezTo>
                        <a:pt x="49" y="71"/>
                        <a:pt x="54" y="70"/>
                        <a:pt x="60" y="69"/>
                      </a:cubicBezTo>
                      <a:cubicBezTo>
                        <a:pt x="60" y="72"/>
                        <a:pt x="60" y="76"/>
                        <a:pt x="60" y="79"/>
                      </a:cubicBezTo>
                      <a:close/>
                      <a:moveTo>
                        <a:pt x="60" y="116"/>
                      </a:moveTo>
                      <a:cubicBezTo>
                        <a:pt x="54" y="115"/>
                        <a:pt x="49" y="114"/>
                        <a:pt x="44" y="113"/>
                      </a:cubicBezTo>
                      <a:cubicBezTo>
                        <a:pt x="46" y="109"/>
                        <a:pt x="50" y="104"/>
                        <a:pt x="53" y="99"/>
                      </a:cubicBezTo>
                      <a:cubicBezTo>
                        <a:pt x="55" y="102"/>
                        <a:pt x="58" y="104"/>
                        <a:pt x="60" y="107"/>
                      </a:cubicBezTo>
                      <a:cubicBezTo>
                        <a:pt x="60" y="110"/>
                        <a:pt x="60" y="113"/>
                        <a:pt x="60" y="116"/>
                      </a:cubicBezTo>
                      <a:close/>
                      <a:moveTo>
                        <a:pt x="33" y="152"/>
                      </a:moveTo>
                      <a:cubicBezTo>
                        <a:pt x="28" y="147"/>
                        <a:pt x="31" y="135"/>
                        <a:pt x="39" y="120"/>
                      </a:cubicBezTo>
                      <a:cubicBezTo>
                        <a:pt x="46" y="122"/>
                        <a:pt x="53" y="123"/>
                        <a:pt x="61" y="124"/>
                      </a:cubicBezTo>
                      <a:cubicBezTo>
                        <a:pt x="62" y="132"/>
                        <a:pt x="64" y="140"/>
                        <a:pt x="66" y="146"/>
                      </a:cubicBezTo>
                      <a:cubicBezTo>
                        <a:pt x="51" y="155"/>
                        <a:pt x="39" y="158"/>
                        <a:pt x="33" y="152"/>
                      </a:cubicBezTo>
                      <a:close/>
                      <a:moveTo>
                        <a:pt x="61" y="61"/>
                      </a:moveTo>
                      <a:cubicBezTo>
                        <a:pt x="53" y="62"/>
                        <a:pt x="46" y="63"/>
                        <a:pt x="39" y="65"/>
                      </a:cubicBezTo>
                      <a:cubicBezTo>
                        <a:pt x="31" y="50"/>
                        <a:pt x="28" y="38"/>
                        <a:pt x="33" y="33"/>
                      </a:cubicBezTo>
                      <a:cubicBezTo>
                        <a:pt x="39" y="28"/>
                        <a:pt x="51" y="31"/>
                        <a:pt x="66" y="39"/>
                      </a:cubicBezTo>
                      <a:cubicBezTo>
                        <a:pt x="64" y="46"/>
                        <a:pt x="62" y="53"/>
                        <a:pt x="61" y="61"/>
                      </a:cubicBezTo>
                      <a:close/>
                      <a:moveTo>
                        <a:pt x="116" y="60"/>
                      </a:moveTo>
                      <a:cubicBezTo>
                        <a:pt x="113" y="60"/>
                        <a:pt x="110" y="60"/>
                        <a:pt x="107" y="59"/>
                      </a:cubicBezTo>
                      <a:cubicBezTo>
                        <a:pt x="104" y="57"/>
                        <a:pt x="102" y="55"/>
                        <a:pt x="100" y="53"/>
                      </a:cubicBezTo>
                      <a:cubicBezTo>
                        <a:pt x="104" y="49"/>
                        <a:pt x="109" y="46"/>
                        <a:pt x="114" y="43"/>
                      </a:cubicBezTo>
                      <a:cubicBezTo>
                        <a:pt x="115" y="48"/>
                        <a:pt x="116" y="54"/>
                        <a:pt x="116" y="60"/>
                      </a:cubicBezTo>
                      <a:close/>
                      <a:moveTo>
                        <a:pt x="93" y="8"/>
                      </a:moveTo>
                      <a:cubicBezTo>
                        <a:pt x="100" y="8"/>
                        <a:pt x="107" y="19"/>
                        <a:pt x="112" y="35"/>
                      </a:cubicBezTo>
                      <a:cubicBezTo>
                        <a:pt x="106" y="39"/>
                        <a:pt x="99" y="43"/>
                        <a:pt x="93" y="48"/>
                      </a:cubicBezTo>
                      <a:cubicBezTo>
                        <a:pt x="87" y="43"/>
                        <a:pt x="80" y="39"/>
                        <a:pt x="74" y="35"/>
                      </a:cubicBezTo>
                      <a:cubicBezTo>
                        <a:pt x="79" y="19"/>
                        <a:pt x="86" y="8"/>
                        <a:pt x="93" y="8"/>
                      </a:cubicBezTo>
                      <a:close/>
                      <a:moveTo>
                        <a:pt x="73" y="43"/>
                      </a:moveTo>
                      <a:cubicBezTo>
                        <a:pt x="77" y="46"/>
                        <a:pt x="82" y="49"/>
                        <a:pt x="86" y="53"/>
                      </a:cubicBezTo>
                      <a:cubicBezTo>
                        <a:pt x="84" y="55"/>
                        <a:pt x="82" y="57"/>
                        <a:pt x="79" y="59"/>
                      </a:cubicBezTo>
                      <a:cubicBezTo>
                        <a:pt x="76" y="60"/>
                        <a:pt x="73" y="60"/>
                        <a:pt x="70" y="60"/>
                      </a:cubicBezTo>
                      <a:cubicBezTo>
                        <a:pt x="70" y="54"/>
                        <a:pt x="71" y="48"/>
                        <a:pt x="73" y="43"/>
                      </a:cubicBezTo>
                      <a:close/>
                      <a:moveTo>
                        <a:pt x="70" y="125"/>
                      </a:moveTo>
                      <a:cubicBezTo>
                        <a:pt x="73" y="126"/>
                        <a:pt x="76" y="126"/>
                        <a:pt x="79" y="126"/>
                      </a:cubicBezTo>
                      <a:cubicBezTo>
                        <a:pt x="82" y="128"/>
                        <a:pt x="84" y="130"/>
                        <a:pt x="86" y="132"/>
                      </a:cubicBezTo>
                      <a:cubicBezTo>
                        <a:pt x="82" y="136"/>
                        <a:pt x="77" y="139"/>
                        <a:pt x="73" y="142"/>
                      </a:cubicBezTo>
                      <a:cubicBezTo>
                        <a:pt x="71" y="137"/>
                        <a:pt x="70" y="131"/>
                        <a:pt x="70" y="125"/>
                      </a:cubicBezTo>
                      <a:close/>
                      <a:moveTo>
                        <a:pt x="93" y="177"/>
                      </a:moveTo>
                      <a:cubicBezTo>
                        <a:pt x="86" y="177"/>
                        <a:pt x="79" y="167"/>
                        <a:pt x="74" y="150"/>
                      </a:cubicBezTo>
                      <a:cubicBezTo>
                        <a:pt x="80" y="147"/>
                        <a:pt x="87" y="142"/>
                        <a:pt x="93" y="137"/>
                      </a:cubicBezTo>
                      <a:cubicBezTo>
                        <a:pt x="99" y="142"/>
                        <a:pt x="106" y="147"/>
                        <a:pt x="112" y="150"/>
                      </a:cubicBezTo>
                      <a:cubicBezTo>
                        <a:pt x="107" y="167"/>
                        <a:pt x="100" y="177"/>
                        <a:pt x="93" y="177"/>
                      </a:cubicBezTo>
                      <a:close/>
                      <a:moveTo>
                        <a:pt x="114" y="142"/>
                      </a:moveTo>
                      <a:cubicBezTo>
                        <a:pt x="109" y="139"/>
                        <a:pt x="104" y="136"/>
                        <a:pt x="100" y="132"/>
                      </a:cubicBezTo>
                      <a:cubicBezTo>
                        <a:pt x="102" y="130"/>
                        <a:pt x="104" y="128"/>
                        <a:pt x="107" y="126"/>
                      </a:cubicBezTo>
                      <a:cubicBezTo>
                        <a:pt x="110" y="126"/>
                        <a:pt x="113" y="126"/>
                        <a:pt x="116" y="125"/>
                      </a:cubicBezTo>
                      <a:cubicBezTo>
                        <a:pt x="116" y="131"/>
                        <a:pt x="115" y="137"/>
                        <a:pt x="114" y="142"/>
                      </a:cubicBezTo>
                      <a:close/>
                      <a:moveTo>
                        <a:pt x="118" y="103"/>
                      </a:moveTo>
                      <a:cubicBezTo>
                        <a:pt x="116" y="106"/>
                        <a:pt x="113" y="108"/>
                        <a:pt x="111" y="111"/>
                      </a:cubicBezTo>
                      <a:cubicBezTo>
                        <a:pt x="108" y="113"/>
                        <a:pt x="106" y="115"/>
                        <a:pt x="103" y="118"/>
                      </a:cubicBezTo>
                      <a:cubicBezTo>
                        <a:pt x="100" y="118"/>
                        <a:pt x="97" y="118"/>
                        <a:pt x="93" y="118"/>
                      </a:cubicBezTo>
                      <a:cubicBezTo>
                        <a:pt x="89" y="118"/>
                        <a:pt x="86" y="118"/>
                        <a:pt x="83" y="118"/>
                      </a:cubicBezTo>
                      <a:cubicBezTo>
                        <a:pt x="80" y="115"/>
                        <a:pt x="78" y="113"/>
                        <a:pt x="75" y="111"/>
                      </a:cubicBezTo>
                      <a:cubicBezTo>
                        <a:pt x="73" y="108"/>
                        <a:pt x="70" y="106"/>
                        <a:pt x="68" y="103"/>
                      </a:cubicBezTo>
                      <a:cubicBezTo>
                        <a:pt x="68" y="100"/>
                        <a:pt x="68" y="96"/>
                        <a:pt x="68" y="93"/>
                      </a:cubicBezTo>
                      <a:cubicBezTo>
                        <a:pt x="68" y="89"/>
                        <a:pt x="68" y="86"/>
                        <a:pt x="68" y="82"/>
                      </a:cubicBezTo>
                      <a:cubicBezTo>
                        <a:pt x="70" y="80"/>
                        <a:pt x="73" y="77"/>
                        <a:pt x="75" y="75"/>
                      </a:cubicBezTo>
                      <a:cubicBezTo>
                        <a:pt x="78" y="72"/>
                        <a:pt x="80" y="70"/>
                        <a:pt x="83" y="68"/>
                      </a:cubicBezTo>
                      <a:cubicBezTo>
                        <a:pt x="86" y="67"/>
                        <a:pt x="89" y="67"/>
                        <a:pt x="93" y="67"/>
                      </a:cubicBezTo>
                      <a:cubicBezTo>
                        <a:pt x="97" y="67"/>
                        <a:pt x="100" y="67"/>
                        <a:pt x="103" y="68"/>
                      </a:cubicBezTo>
                      <a:cubicBezTo>
                        <a:pt x="106" y="70"/>
                        <a:pt x="108" y="72"/>
                        <a:pt x="111" y="75"/>
                      </a:cubicBezTo>
                      <a:cubicBezTo>
                        <a:pt x="113" y="77"/>
                        <a:pt x="116" y="80"/>
                        <a:pt x="118" y="82"/>
                      </a:cubicBezTo>
                      <a:cubicBezTo>
                        <a:pt x="118" y="86"/>
                        <a:pt x="118" y="89"/>
                        <a:pt x="118" y="93"/>
                      </a:cubicBezTo>
                      <a:cubicBezTo>
                        <a:pt x="118" y="96"/>
                        <a:pt x="118" y="100"/>
                        <a:pt x="118" y="103"/>
                      </a:cubicBezTo>
                      <a:close/>
                      <a:moveTo>
                        <a:pt x="153" y="33"/>
                      </a:moveTo>
                      <a:cubicBezTo>
                        <a:pt x="158" y="38"/>
                        <a:pt x="155" y="50"/>
                        <a:pt x="147" y="65"/>
                      </a:cubicBezTo>
                      <a:cubicBezTo>
                        <a:pt x="140" y="63"/>
                        <a:pt x="133" y="62"/>
                        <a:pt x="125" y="61"/>
                      </a:cubicBezTo>
                      <a:cubicBezTo>
                        <a:pt x="124" y="53"/>
                        <a:pt x="122" y="46"/>
                        <a:pt x="120" y="39"/>
                      </a:cubicBezTo>
                      <a:cubicBezTo>
                        <a:pt x="135" y="31"/>
                        <a:pt x="147" y="28"/>
                        <a:pt x="153" y="33"/>
                      </a:cubicBezTo>
                      <a:close/>
                      <a:moveTo>
                        <a:pt x="133" y="86"/>
                      </a:moveTo>
                      <a:cubicBezTo>
                        <a:pt x="131" y="84"/>
                        <a:pt x="128" y="81"/>
                        <a:pt x="126" y="79"/>
                      </a:cubicBezTo>
                      <a:cubicBezTo>
                        <a:pt x="126" y="76"/>
                        <a:pt x="126" y="72"/>
                        <a:pt x="126" y="69"/>
                      </a:cubicBezTo>
                      <a:cubicBezTo>
                        <a:pt x="132" y="70"/>
                        <a:pt x="137" y="71"/>
                        <a:pt x="142" y="72"/>
                      </a:cubicBezTo>
                      <a:cubicBezTo>
                        <a:pt x="140" y="77"/>
                        <a:pt x="136" y="81"/>
                        <a:pt x="133" y="86"/>
                      </a:cubicBezTo>
                      <a:close/>
                      <a:moveTo>
                        <a:pt x="133" y="99"/>
                      </a:moveTo>
                      <a:cubicBezTo>
                        <a:pt x="136" y="104"/>
                        <a:pt x="140" y="109"/>
                        <a:pt x="142" y="113"/>
                      </a:cubicBezTo>
                      <a:cubicBezTo>
                        <a:pt x="137" y="114"/>
                        <a:pt x="132" y="115"/>
                        <a:pt x="126" y="116"/>
                      </a:cubicBezTo>
                      <a:cubicBezTo>
                        <a:pt x="126" y="113"/>
                        <a:pt x="126" y="110"/>
                        <a:pt x="126" y="107"/>
                      </a:cubicBezTo>
                      <a:cubicBezTo>
                        <a:pt x="129" y="104"/>
                        <a:pt x="131" y="102"/>
                        <a:pt x="133" y="99"/>
                      </a:cubicBezTo>
                      <a:close/>
                      <a:moveTo>
                        <a:pt x="153" y="152"/>
                      </a:moveTo>
                      <a:cubicBezTo>
                        <a:pt x="147" y="158"/>
                        <a:pt x="135" y="155"/>
                        <a:pt x="120" y="146"/>
                      </a:cubicBezTo>
                      <a:cubicBezTo>
                        <a:pt x="122" y="140"/>
                        <a:pt x="124" y="132"/>
                        <a:pt x="125" y="124"/>
                      </a:cubicBezTo>
                      <a:cubicBezTo>
                        <a:pt x="133" y="123"/>
                        <a:pt x="140" y="122"/>
                        <a:pt x="147" y="120"/>
                      </a:cubicBezTo>
                      <a:cubicBezTo>
                        <a:pt x="155" y="135"/>
                        <a:pt x="158" y="147"/>
                        <a:pt x="153" y="152"/>
                      </a:cubicBezTo>
                      <a:close/>
                      <a:moveTo>
                        <a:pt x="150" y="111"/>
                      </a:moveTo>
                      <a:cubicBezTo>
                        <a:pt x="147" y="105"/>
                        <a:pt x="143" y="99"/>
                        <a:pt x="138" y="93"/>
                      </a:cubicBezTo>
                      <a:cubicBezTo>
                        <a:pt x="143" y="86"/>
                        <a:pt x="147" y="80"/>
                        <a:pt x="150" y="74"/>
                      </a:cubicBezTo>
                      <a:cubicBezTo>
                        <a:pt x="167" y="79"/>
                        <a:pt x="177" y="85"/>
                        <a:pt x="177" y="93"/>
                      </a:cubicBezTo>
                      <a:cubicBezTo>
                        <a:pt x="177" y="100"/>
                        <a:pt x="167" y="107"/>
                        <a:pt x="150" y="11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" name="íšḷïḓe"/>
                <p:cNvSpPr txBox="1"/>
                <p:nvPr/>
              </p:nvSpPr>
              <p:spPr>
                <a:xfrm>
                  <a:off x="849783" y="1096272"/>
                  <a:ext cx="1953386" cy="4064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 marL="171450" lvl="0" indent="-171450">
                    <a:lnSpc>
                      <a:spcPct val="12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</a:t>
                  </a:r>
                </a:p>
              </p:txBody>
            </p:sp>
            <p:sp>
              <p:nvSpPr>
                <p:cNvPr id="14" name="i$ḷïḋé"/>
                <p:cNvSpPr/>
                <p:nvPr/>
              </p:nvSpPr>
              <p:spPr>
                <a:xfrm>
                  <a:off x="845493" y="893869"/>
                  <a:ext cx="714693" cy="16258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 anchorCtr="0">
                  <a:normAutofit lnSpcReduction="10000"/>
                </a:bodyPr>
                <a:lstStyle/>
                <a:p>
                  <a:r>
                    <a:rPr lang="zh-CN" altLang="en-US" sz="1200" b="1" dirty="0">
                      <a:solidFill>
                        <a:schemeClr val="accent2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8" name="ïṡļîḋê"/>
              <p:cNvGrpSpPr/>
              <p:nvPr/>
            </p:nvGrpSpPr>
            <p:grpSpPr>
              <a:xfrm>
                <a:off x="7646844" y="1588696"/>
                <a:ext cx="3042974" cy="691563"/>
                <a:chOff x="447793" y="893869"/>
                <a:chExt cx="2355376" cy="608856"/>
              </a:xfrm>
            </p:grpSpPr>
            <p:sp>
              <p:nvSpPr>
                <p:cNvPr id="9" name="îṥ1idê"/>
                <p:cNvSpPr>
                  <a:spLocks/>
                </p:cNvSpPr>
                <p:nvPr/>
              </p:nvSpPr>
              <p:spPr bwMode="auto">
                <a:xfrm>
                  <a:off x="447793" y="954730"/>
                  <a:ext cx="284763" cy="283083"/>
                </a:xfrm>
                <a:custGeom>
                  <a:avLst/>
                  <a:gdLst>
                    <a:gd name="T0" fmla="*/ 85 w 186"/>
                    <a:gd name="T1" fmla="*/ 93 h 185"/>
                    <a:gd name="T2" fmla="*/ 101 w 186"/>
                    <a:gd name="T3" fmla="*/ 93 h 185"/>
                    <a:gd name="T4" fmla="*/ 186 w 186"/>
                    <a:gd name="T5" fmla="*/ 93 h 185"/>
                    <a:gd name="T6" fmla="*/ 159 w 186"/>
                    <a:gd name="T7" fmla="*/ 27 h 185"/>
                    <a:gd name="T8" fmla="*/ 93 w 186"/>
                    <a:gd name="T9" fmla="*/ 0 h 185"/>
                    <a:gd name="T10" fmla="*/ 27 w 186"/>
                    <a:gd name="T11" fmla="*/ 27 h 185"/>
                    <a:gd name="T12" fmla="*/ 0 w 186"/>
                    <a:gd name="T13" fmla="*/ 93 h 185"/>
                    <a:gd name="T14" fmla="*/ 27 w 186"/>
                    <a:gd name="T15" fmla="*/ 158 h 185"/>
                    <a:gd name="T16" fmla="*/ 93 w 186"/>
                    <a:gd name="T17" fmla="*/ 185 h 185"/>
                    <a:gd name="T18" fmla="*/ 159 w 186"/>
                    <a:gd name="T19" fmla="*/ 158 h 185"/>
                    <a:gd name="T20" fmla="*/ 186 w 186"/>
                    <a:gd name="T21" fmla="*/ 93 h 185"/>
                    <a:gd name="T22" fmla="*/ 36 w 186"/>
                    <a:gd name="T23" fmla="*/ 74 h 185"/>
                    <a:gd name="T24" fmla="*/ 36 w 186"/>
                    <a:gd name="T25" fmla="*/ 111 h 185"/>
                    <a:gd name="T26" fmla="*/ 60 w 186"/>
                    <a:gd name="T27" fmla="*/ 79 h 185"/>
                    <a:gd name="T28" fmla="*/ 44 w 186"/>
                    <a:gd name="T29" fmla="*/ 72 h 185"/>
                    <a:gd name="T30" fmla="*/ 60 w 186"/>
                    <a:gd name="T31" fmla="*/ 79 h 185"/>
                    <a:gd name="T32" fmla="*/ 44 w 186"/>
                    <a:gd name="T33" fmla="*/ 113 h 185"/>
                    <a:gd name="T34" fmla="*/ 60 w 186"/>
                    <a:gd name="T35" fmla="*/ 107 h 185"/>
                    <a:gd name="T36" fmla="*/ 33 w 186"/>
                    <a:gd name="T37" fmla="*/ 152 h 185"/>
                    <a:gd name="T38" fmla="*/ 61 w 186"/>
                    <a:gd name="T39" fmla="*/ 124 h 185"/>
                    <a:gd name="T40" fmla="*/ 33 w 186"/>
                    <a:gd name="T41" fmla="*/ 152 h 185"/>
                    <a:gd name="T42" fmla="*/ 39 w 186"/>
                    <a:gd name="T43" fmla="*/ 65 h 185"/>
                    <a:gd name="T44" fmla="*/ 66 w 186"/>
                    <a:gd name="T45" fmla="*/ 39 h 185"/>
                    <a:gd name="T46" fmla="*/ 116 w 186"/>
                    <a:gd name="T47" fmla="*/ 60 h 185"/>
                    <a:gd name="T48" fmla="*/ 100 w 186"/>
                    <a:gd name="T49" fmla="*/ 53 h 185"/>
                    <a:gd name="T50" fmla="*/ 116 w 186"/>
                    <a:gd name="T51" fmla="*/ 60 h 185"/>
                    <a:gd name="T52" fmla="*/ 112 w 186"/>
                    <a:gd name="T53" fmla="*/ 35 h 185"/>
                    <a:gd name="T54" fmla="*/ 74 w 186"/>
                    <a:gd name="T55" fmla="*/ 35 h 185"/>
                    <a:gd name="T56" fmla="*/ 73 w 186"/>
                    <a:gd name="T57" fmla="*/ 43 h 185"/>
                    <a:gd name="T58" fmla="*/ 79 w 186"/>
                    <a:gd name="T59" fmla="*/ 59 h 185"/>
                    <a:gd name="T60" fmla="*/ 73 w 186"/>
                    <a:gd name="T61" fmla="*/ 43 h 185"/>
                    <a:gd name="T62" fmla="*/ 79 w 186"/>
                    <a:gd name="T63" fmla="*/ 126 h 185"/>
                    <a:gd name="T64" fmla="*/ 73 w 186"/>
                    <a:gd name="T65" fmla="*/ 142 h 185"/>
                    <a:gd name="T66" fmla="*/ 93 w 186"/>
                    <a:gd name="T67" fmla="*/ 177 h 185"/>
                    <a:gd name="T68" fmla="*/ 93 w 186"/>
                    <a:gd name="T69" fmla="*/ 137 h 185"/>
                    <a:gd name="T70" fmla="*/ 93 w 186"/>
                    <a:gd name="T71" fmla="*/ 177 h 185"/>
                    <a:gd name="T72" fmla="*/ 100 w 186"/>
                    <a:gd name="T73" fmla="*/ 132 h 185"/>
                    <a:gd name="T74" fmla="*/ 116 w 186"/>
                    <a:gd name="T75" fmla="*/ 125 h 185"/>
                    <a:gd name="T76" fmla="*/ 118 w 186"/>
                    <a:gd name="T77" fmla="*/ 103 h 185"/>
                    <a:gd name="T78" fmla="*/ 103 w 186"/>
                    <a:gd name="T79" fmla="*/ 118 h 185"/>
                    <a:gd name="T80" fmla="*/ 83 w 186"/>
                    <a:gd name="T81" fmla="*/ 118 h 185"/>
                    <a:gd name="T82" fmla="*/ 68 w 186"/>
                    <a:gd name="T83" fmla="*/ 103 h 185"/>
                    <a:gd name="T84" fmla="*/ 68 w 186"/>
                    <a:gd name="T85" fmla="*/ 82 h 185"/>
                    <a:gd name="T86" fmla="*/ 83 w 186"/>
                    <a:gd name="T87" fmla="*/ 68 h 185"/>
                    <a:gd name="T88" fmla="*/ 103 w 186"/>
                    <a:gd name="T89" fmla="*/ 68 h 185"/>
                    <a:gd name="T90" fmla="*/ 118 w 186"/>
                    <a:gd name="T91" fmla="*/ 82 h 185"/>
                    <a:gd name="T92" fmla="*/ 118 w 186"/>
                    <a:gd name="T93" fmla="*/ 103 h 185"/>
                    <a:gd name="T94" fmla="*/ 147 w 186"/>
                    <a:gd name="T95" fmla="*/ 65 h 185"/>
                    <a:gd name="T96" fmla="*/ 120 w 186"/>
                    <a:gd name="T97" fmla="*/ 39 h 185"/>
                    <a:gd name="T98" fmla="*/ 133 w 186"/>
                    <a:gd name="T99" fmla="*/ 86 h 185"/>
                    <a:gd name="T100" fmla="*/ 126 w 186"/>
                    <a:gd name="T101" fmla="*/ 69 h 185"/>
                    <a:gd name="T102" fmla="*/ 133 w 186"/>
                    <a:gd name="T103" fmla="*/ 86 h 185"/>
                    <a:gd name="T104" fmla="*/ 142 w 186"/>
                    <a:gd name="T105" fmla="*/ 113 h 185"/>
                    <a:gd name="T106" fmla="*/ 126 w 186"/>
                    <a:gd name="T107" fmla="*/ 107 h 185"/>
                    <a:gd name="T108" fmla="*/ 153 w 186"/>
                    <a:gd name="T109" fmla="*/ 152 h 185"/>
                    <a:gd name="T110" fmla="*/ 125 w 186"/>
                    <a:gd name="T111" fmla="*/ 124 h 185"/>
                    <a:gd name="T112" fmla="*/ 153 w 186"/>
                    <a:gd name="T113" fmla="*/ 152 h 185"/>
                    <a:gd name="T114" fmla="*/ 138 w 186"/>
                    <a:gd name="T115" fmla="*/ 93 h 185"/>
                    <a:gd name="T116" fmla="*/ 177 w 186"/>
                    <a:gd name="T117" fmla="*/ 93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86" h="185">
                      <a:moveTo>
                        <a:pt x="93" y="84"/>
                      </a:moveTo>
                      <a:cubicBezTo>
                        <a:pt x="88" y="84"/>
                        <a:pt x="85" y="88"/>
                        <a:pt x="85" y="93"/>
                      </a:cubicBezTo>
                      <a:cubicBezTo>
                        <a:pt x="85" y="97"/>
                        <a:pt x="88" y="101"/>
                        <a:pt x="93" y="101"/>
                      </a:cubicBezTo>
                      <a:cubicBezTo>
                        <a:pt x="98" y="101"/>
                        <a:pt x="101" y="97"/>
                        <a:pt x="101" y="93"/>
                      </a:cubicBezTo>
                      <a:cubicBezTo>
                        <a:pt x="101" y="88"/>
                        <a:pt x="98" y="84"/>
                        <a:pt x="93" y="84"/>
                      </a:cubicBezTo>
                      <a:close/>
                      <a:moveTo>
                        <a:pt x="186" y="93"/>
                      </a:moveTo>
                      <a:cubicBezTo>
                        <a:pt x="186" y="83"/>
                        <a:pt x="174" y="74"/>
                        <a:pt x="154" y="67"/>
                      </a:cubicBezTo>
                      <a:cubicBezTo>
                        <a:pt x="163" y="49"/>
                        <a:pt x="166" y="34"/>
                        <a:pt x="159" y="27"/>
                      </a:cubicBezTo>
                      <a:cubicBezTo>
                        <a:pt x="151" y="20"/>
                        <a:pt x="136" y="22"/>
                        <a:pt x="118" y="32"/>
                      </a:cubicBezTo>
                      <a:cubicBezTo>
                        <a:pt x="112" y="12"/>
                        <a:pt x="103" y="0"/>
                        <a:pt x="93" y="0"/>
                      </a:cubicBezTo>
                      <a:cubicBezTo>
                        <a:pt x="83" y="0"/>
                        <a:pt x="74" y="12"/>
                        <a:pt x="68" y="32"/>
                      </a:cubicBezTo>
                      <a:cubicBezTo>
                        <a:pt x="50" y="22"/>
                        <a:pt x="35" y="20"/>
                        <a:pt x="27" y="27"/>
                      </a:cubicBezTo>
                      <a:cubicBezTo>
                        <a:pt x="20" y="34"/>
                        <a:pt x="23" y="49"/>
                        <a:pt x="32" y="67"/>
                      </a:cubicBezTo>
                      <a:cubicBezTo>
                        <a:pt x="12" y="74"/>
                        <a:pt x="0" y="83"/>
                        <a:pt x="0" y="93"/>
                      </a:cubicBezTo>
                      <a:cubicBezTo>
                        <a:pt x="0" y="103"/>
                        <a:pt x="12" y="112"/>
                        <a:pt x="32" y="118"/>
                      </a:cubicBezTo>
                      <a:cubicBezTo>
                        <a:pt x="23" y="136"/>
                        <a:pt x="20" y="151"/>
                        <a:pt x="27" y="158"/>
                      </a:cubicBezTo>
                      <a:cubicBezTo>
                        <a:pt x="35" y="165"/>
                        <a:pt x="50" y="163"/>
                        <a:pt x="68" y="154"/>
                      </a:cubicBezTo>
                      <a:cubicBezTo>
                        <a:pt x="74" y="173"/>
                        <a:pt x="83" y="185"/>
                        <a:pt x="93" y="185"/>
                      </a:cubicBezTo>
                      <a:cubicBezTo>
                        <a:pt x="103" y="185"/>
                        <a:pt x="112" y="173"/>
                        <a:pt x="118" y="154"/>
                      </a:cubicBezTo>
                      <a:cubicBezTo>
                        <a:pt x="136" y="163"/>
                        <a:pt x="151" y="165"/>
                        <a:pt x="159" y="158"/>
                      </a:cubicBezTo>
                      <a:cubicBezTo>
                        <a:pt x="166" y="151"/>
                        <a:pt x="163" y="136"/>
                        <a:pt x="154" y="118"/>
                      </a:cubicBezTo>
                      <a:cubicBezTo>
                        <a:pt x="174" y="112"/>
                        <a:pt x="186" y="103"/>
                        <a:pt x="186" y="93"/>
                      </a:cubicBezTo>
                      <a:close/>
                      <a:moveTo>
                        <a:pt x="9" y="93"/>
                      </a:moveTo>
                      <a:cubicBezTo>
                        <a:pt x="9" y="85"/>
                        <a:pt x="19" y="79"/>
                        <a:pt x="36" y="74"/>
                      </a:cubicBezTo>
                      <a:cubicBezTo>
                        <a:pt x="39" y="80"/>
                        <a:pt x="43" y="86"/>
                        <a:pt x="48" y="93"/>
                      </a:cubicBezTo>
                      <a:cubicBezTo>
                        <a:pt x="43" y="99"/>
                        <a:pt x="39" y="105"/>
                        <a:pt x="36" y="111"/>
                      </a:cubicBezTo>
                      <a:cubicBezTo>
                        <a:pt x="19" y="107"/>
                        <a:pt x="9" y="100"/>
                        <a:pt x="9" y="93"/>
                      </a:cubicBezTo>
                      <a:close/>
                      <a:moveTo>
                        <a:pt x="60" y="79"/>
                      </a:moveTo>
                      <a:cubicBezTo>
                        <a:pt x="58" y="81"/>
                        <a:pt x="55" y="84"/>
                        <a:pt x="53" y="86"/>
                      </a:cubicBezTo>
                      <a:cubicBezTo>
                        <a:pt x="50" y="81"/>
                        <a:pt x="46" y="77"/>
                        <a:pt x="44" y="72"/>
                      </a:cubicBezTo>
                      <a:cubicBezTo>
                        <a:pt x="49" y="71"/>
                        <a:pt x="54" y="70"/>
                        <a:pt x="60" y="69"/>
                      </a:cubicBezTo>
                      <a:cubicBezTo>
                        <a:pt x="60" y="72"/>
                        <a:pt x="60" y="76"/>
                        <a:pt x="60" y="79"/>
                      </a:cubicBezTo>
                      <a:close/>
                      <a:moveTo>
                        <a:pt x="60" y="116"/>
                      </a:moveTo>
                      <a:cubicBezTo>
                        <a:pt x="54" y="115"/>
                        <a:pt x="49" y="114"/>
                        <a:pt x="44" y="113"/>
                      </a:cubicBezTo>
                      <a:cubicBezTo>
                        <a:pt x="46" y="109"/>
                        <a:pt x="50" y="104"/>
                        <a:pt x="53" y="99"/>
                      </a:cubicBezTo>
                      <a:cubicBezTo>
                        <a:pt x="55" y="102"/>
                        <a:pt x="58" y="104"/>
                        <a:pt x="60" y="107"/>
                      </a:cubicBezTo>
                      <a:cubicBezTo>
                        <a:pt x="60" y="110"/>
                        <a:pt x="60" y="113"/>
                        <a:pt x="60" y="116"/>
                      </a:cubicBezTo>
                      <a:close/>
                      <a:moveTo>
                        <a:pt x="33" y="152"/>
                      </a:moveTo>
                      <a:cubicBezTo>
                        <a:pt x="28" y="147"/>
                        <a:pt x="31" y="135"/>
                        <a:pt x="39" y="120"/>
                      </a:cubicBezTo>
                      <a:cubicBezTo>
                        <a:pt x="46" y="122"/>
                        <a:pt x="53" y="123"/>
                        <a:pt x="61" y="124"/>
                      </a:cubicBezTo>
                      <a:cubicBezTo>
                        <a:pt x="62" y="132"/>
                        <a:pt x="64" y="140"/>
                        <a:pt x="66" y="146"/>
                      </a:cubicBezTo>
                      <a:cubicBezTo>
                        <a:pt x="51" y="155"/>
                        <a:pt x="39" y="158"/>
                        <a:pt x="33" y="152"/>
                      </a:cubicBezTo>
                      <a:close/>
                      <a:moveTo>
                        <a:pt x="61" y="61"/>
                      </a:moveTo>
                      <a:cubicBezTo>
                        <a:pt x="53" y="62"/>
                        <a:pt x="46" y="63"/>
                        <a:pt x="39" y="65"/>
                      </a:cubicBezTo>
                      <a:cubicBezTo>
                        <a:pt x="31" y="50"/>
                        <a:pt x="28" y="38"/>
                        <a:pt x="33" y="33"/>
                      </a:cubicBezTo>
                      <a:cubicBezTo>
                        <a:pt x="39" y="28"/>
                        <a:pt x="51" y="31"/>
                        <a:pt x="66" y="39"/>
                      </a:cubicBezTo>
                      <a:cubicBezTo>
                        <a:pt x="64" y="46"/>
                        <a:pt x="62" y="53"/>
                        <a:pt x="61" y="61"/>
                      </a:cubicBezTo>
                      <a:close/>
                      <a:moveTo>
                        <a:pt x="116" y="60"/>
                      </a:moveTo>
                      <a:cubicBezTo>
                        <a:pt x="113" y="60"/>
                        <a:pt x="110" y="60"/>
                        <a:pt x="107" y="59"/>
                      </a:cubicBezTo>
                      <a:cubicBezTo>
                        <a:pt x="104" y="57"/>
                        <a:pt x="102" y="55"/>
                        <a:pt x="100" y="53"/>
                      </a:cubicBezTo>
                      <a:cubicBezTo>
                        <a:pt x="104" y="49"/>
                        <a:pt x="109" y="46"/>
                        <a:pt x="114" y="43"/>
                      </a:cubicBezTo>
                      <a:cubicBezTo>
                        <a:pt x="115" y="48"/>
                        <a:pt x="116" y="54"/>
                        <a:pt x="116" y="60"/>
                      </a:cubicBezTo>
                      <a:close/>
                      <a:moveTo>
                        <a:pt x="93" y="8"/>
                      </a:moveTo>
                      <a:cubicBezTo>
                        <a:pt x="100" y="8"/>
                        <a:pt x="107" y="19"/>
                        <a:pt x="112" y="35"/>
                      </a:cubicBezTo>
                      <a:cubicBezTo>
                        <a:pt x="106" y="39"/>
                        <a:pt x="99" y="43"/>
                        <a:pt x="93" y="48"/>
                      </a:cubicBezTo>
                      <a:cubicBezTo>
                        <a:pt x="87" y="43"/>
                        <a:pt x="80" y="39"/>
                        <a:pt x="74" y="35"/>
                      </a:cubicBezTo>
                      <a:cubicBezTo>
                        <a:pt x="79" y="19"/>
                        <a:pt x="86" y="8"/>
                        <a:pt x="93" y="8"/>
                      </a:cubicBezTo>
                      <a:close/>
                      <a:moveTo>
                        <a:pt x="73" y="43"/>
                      </a:moveTo>
                      <a:cubicBezTo>
                        <a:pt x="77" y="46"/>
                        <a:pt x="82" y="49"/>
                        <a:pt x="86" y="53"/>
                      </a:cubicBezTo>
                      <a:cubicBezTo>
                        <a:pt x="84" y="55"/>
                        <a:pt x="82" y="57"/>
                        <a:pt x="79" y="59"/>
                      </a:cubicBezTo>
                      <a:cubicBezTo>
                        <a:pt x="76" y="60"/>
                        <a:pt x="73" y="60"/>
                        <a:pt x="70" y="60"/>
                      </a:cubicBezTo>
                      <a:cubicBezTo>
                        <a:pt x="70" y="54"/>
                        <a:pt x="71" y="48"/>
                        <a:pt x="73" y="43"/>
                      </a:cubicBezTo>
                      <a:close/>
                      <a:moveTo>
                        <a:pt x="70" y="125"/>
                      </a:moveTo>
                      <a:cubicBezTo>
                        <a:pt x="73" y="126"/>
                        <a:pt x="76" y="126"/>
                        <a:pt x="79" y="126"/>
                      </a:cubicBezTo>
                      <a:cubicBezTo>
                        <a:pt x="82" y="128"/>
                        <a:pt x="84" y="130"/>
                        <a:pt x="86" y="132"/>
                      </a:cubicBezTo>
                      <a:cubicBezTo>
                        <a:pt x="82" y="136"/>
                        <a:pt x="77" y="139"/>
                        <a:pt x="73" y="142"/>
                      </a:cubicBezTo>
                      <a:cubicBezTo>
                        <a:pt x="71" y="137"/>
                        <a:pt x="70" y="131"/>
                        <a:pt x="70" y="125"/>
                      </a:cubicBezTo>
                      <a:close/>
                      <a:moveTo>
                        <a:pt x="93" y="177"/>
                      </a:moveTo>
                      <a:cubicBezTo>
                        <a:pt x="86" y="177"/>
                        <a:pt x="79" y="167"/>
                        <a:pt x="74" y="150"/>
                      </a:cubicBezTo>
                      <a:cubicBezTo>
                        <a:pt x="80" y="147"/>
                        <a:pt x="87" y="142"/>
                        <a:pt x="93" y="137"/>
                      </a:cubicBezTo>
                      <a:cubicBezTo>
                        <a:pt x="99" y="142"/>
                        <a:pt x="106" y="147"/>
                        <a:pt x="112" y="150"/>
                      </a:cubicBezTo>
                      <a:cubicBezTo>
                        <a:pt x="107" y="167"/>
                        <a:pt x="100" y="177"/>
                        <a:pt x="93" y="177"/>
                      </a:cubicBezTo>
                      <a:close/>
                      <a:moveTo>
                        <a:pt x="114" y="142"/>
                      </a:moveTo>
                      <a:cubicBezTo>
                        <a:pt x="109" y="139"/>
                        <a:pt x="104" y="136"/>
                        <a:pt x="100" y="132"/>
                      </a:cubicBezTo>
                      <a:cubicBezTo>
                        <a:pt x="102" y="130"/>
                        <a:pt x="104" y="128"/>
                        <a:pt x="107" y="126"/>
                      </a:cubicBezTo>
                      <a:cubicBezTo>
                        <a:pt x="110" y="126"/>
                        <a:pt x="113" y="126"/>
                        <a:pt x="116" y="125"/>
                      </a:cubicBezTo>
                      <a:cubicBezTo>
                        <a:pt x="116" y="131"/>
                        <a:pt x="115" y="137"/>
                        <a:pt x="114" y="142"/>
                      </a:cubicBezTo>
                      <a:close/>
                      <a:moveTo>
                        <a:pt x="118" y="103"/>
                      </a:moveTo>
                      <a:cubicBezTo>
                        <a:pt x="116" y="106"/>
                        <a:pt x="113" y="108"/>
                        <a:pt x="111" y="111"/>
                      </a:cubicBezTo>
                      <a:cubicBezTo>
                        <a:pt x="108" y="113"/>
                        <a:pt x="106" y="115"/>
                        <a:pt x="103" y="118"/>
                      </a:cubicBezTo>
                      <a:cubicBezTo>
                        <a:pt x="100" y="118"/>
                        <a:pt x="97" y="118"/>
                        <a:pt x="93" y="118"/>
                      </a:cubicBezTo>
                      <a:cubicBezTo>
                        <a:pt x="89" y="118"/>
                        <a:pt x="86" y="118"/>
                        <a:pt x="83" y="118"/>
                      </a:cubicBezTo>
                      <a:cubicBezTo>
                        <a:pt x="80" y="115"/>
                        <a:pt x="78" y="113"/>
                        <a:pt x="75" y="111"/>
                      </a:cubicBezTo>
                      <a:cubicBezTo>
                        <a:pt x="73" y="108"/>
                        <a:pt x="70" y="106"/>
                        <a:pt x="68" y="103"/>
                      </a:cubicBezTo>
                      <a:cubicBezTo>
                        <a:pt x="68" y="100"/>
                        <a:pt x="68" y="96"/>
                        <a:pt x="68" y="93"/>
                      </a:cubicBezTo>
                      <a:cubicBezTo>
                        <a:pt x="68" y="89"/>
                        <a:pt x="68" y="86"/>
                        <a:pt x="68" y="82"/>
                      </a:cubicBezTo>
                      <a:cubicBezTo>
                        <a:pt x="70" y="80"/>
                        <a:pt x="73" y="77"/>
                        <a:pt x="75" y="75"/>
                      </a:cubicBezTo>
                      <a:cubicBezTo>
                        <a:pt x="78" y="72"/>
                        <a:pt x="80" y="70"/>
                        <a:pt x="83" y="68"/>
                      </a:cubicBezTo>
                      <a:cubicBezTo>
                        <a:pt x="86" y="67"/>
                        <a:pt x="89" y="67"/>
                        <a:pt x="93" y="67"/>
                      </a:cubicBezTo>
                      <a:cubicBezTo>
                        <a:pt x="97" y="67"/>
                        <a:pt x="100" y="67"/>
                        <a:pt x="103" y="68"/>
                      </a:cubicBezTo>
                      <a:cubicBezTo>
                        <a:pt x="106" y="70"/>
                        <a:pt x="108" y="72"/>
                        <a:pt x="111" y="75"/>
                      </a:cubicBezTo>
                      <a:cubicBezTo>
                        <a:pt x="113" y="77"/>
                        <a:pt x="116" y="80"/>
                        <a:pt x="118" y="82"/>
                      </a:cubicBezTo>
                      <a:cubicBezTo>
                        <a:pt x="118" y="86"/>
                        <a:pt x="118" y="89"/>
                        <a:pt x="118" y="93"/>
                      </a:cubicBezTo>
                      <a:cubicBezTo>
                        <a:pt x="118" y="96"/>
                        <a:pt x="118" y="100"/>
                        <a:pt x="118" y="103"/>
                      </a:cubicBezTo>
                      <a:close/>
                      <a:moveTo>
                        <a:pt x="153" y="33"/>
                      </a:moveTo>
                      <a:cubicBezTo>
                        <a:pt x="158" y="38"/>
                        <a:pt x="155" y="50"/>
                        <a:pt x="147" y="65"/>
                      </a:cubicBezTo>
                      <a:cubicBezTo>
                        <a:pt x="140" y="63"/>
                        <a:pt x="133" y="62"/>
                        <a:pt x="125" y="61"/>
                      </a:cubicBezTo>
                      <a:cubicBezTo>
                        <a:pt x="124" y="53"/>
                        <a:pt x="122" y="46"/>
                        <a:pt x="120" y="39"/>
                      </a:cubicBezTo>
                      <a:cubicBezTo>
                        <a:pt x="135" y="31"/>
                        <a:pt x="147" y="28"/>
                        <a:pt x="153" y="33"/>
                      </a:cubicBezTo>
                      <a:close/>
                      <a:moveTo>
                        <a:pt x="133" y="86"/>
                      </a:moveTo>
                      <a:cubicBezTo>
                        <a:pt x="131" y="84"/>
                        <a:pt x="128" y="81"/>
                        <a:pt x="126" y="79"/>
                      </a:cubicBezTo>
                      <a:cubicBezTo>
                        <a:pt x="126" y="76"/>
                        <a:pt x="126" y="72"/>
                        <a:pt x="126" y="69"/>
                      </a:cubicBezTo>
                      <a:cubicBezTo>
                        <a:pt x="132" y="70"/>
                        <a:pt x="137" y="71"/>
                        <a:pt x="142" y="72"/>
                      </a:cubicBezTo>
                      <a:cubicBezTo>
                        <a:pt x="140" y="77"/>
                        <a:pt x="136" y="81"/>
                        <a:pt x="133" y="86"/>
                      </a:cubicBezTo>
                      <a:close/>
                      <a:moveTo>
                        <a:pt x="133" y="99"/>
                      </a:moveTo>
                      <a:cubicBezTo>
                        <a:pt x="136" y="104"/>
                        <a:pt x="140" y="109"/>
                        <a:pt x="142" y="113"/>
                      </a:cubicBezTo>
                      <a:cubicBezTo>
                        <a:pt x="137" y="114"/>
                        <a:pt x="132" y="115"/>
                        <a:pt x="126" y="116"/>
                      </a:cubicBezTo>
                      <a:cubicBezTo>
                        <a:pt x="126" y="113"/>
                        <a:pt x="126" y="110"/>
                        <a:pt x="126" y="107"/>
                      </a:cubicBezTo>
                      <a:cubicBezTo>
                        <a:pt x="129" y="104"/>
                        <a:pt x="131" y="102"/>
                        <a:pt x="133" y="99"/>
                      </a:cubicBezTo>
                      <a:close/>
                      <a:moveTo>
                        <a:pt x="153" y="152"/>
                      </a:moveTo>
                      <a:cubicBezTo>
                        <a:pt x="147" y="158"/>
                        <a:pt x="135" y="155"/>
                        <a:pt x="120" y="146"/>
                      </a:cubicBezTo>
                      <a:cubicBezTo>
                        <a:pt x="122" y="140"/>
                        <a:pt x="124" y="132"/>
                        <a:pt x="125" y="124"/>
                      </a:cubicBezTo>
                      <a:cubicBezTo>
                        <a:pt x="133" y="123"/>
                        <a:pt x="140" y="122"/>
                        <a:pt x="147" y="120"/>
                      </a:cubicBezTo>
                      <a:cubicBezTo>
                        <a:pt x="155" y="135"/>
                        <a:pt x="158" y="147"/>
                        <a:pt x="153" y="152"/>
                      </a:cubicBezTo>
                      <a:close/>
                      <a:moveTo>
                        <a:pt x="150" y="111"/>
                      </a:moveTo>
                      <a:cubicBezTo>
                        <a:pt x="147" y="105"/>
                        <a:pt x="143" y="99"/>
                        <a:pt x="138" y="93"/>
                      </a:cubicBezTo>
                      <a:cubicBezTo>
                        <a:pt x="143" y="86"/>
                        <a:pt x="147" y="80"/>
                        <a:pt x="150" y="74"/>
                      </a:cubicBezTo>
                      <a:cubicBezTo>
                        <a:pt x="167" y="79"/>
                        <a:pt x="177" y="85"/>
                        <a:pt x="177" y="93"/>
                      </a:cubicBezTo>
                      <a:cubicBezTo>
                        <a:pt x="177" y="100"/>
                        <a:pt x="167" y="107"/>
                        <a:pt x="150" y="11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" name="ïŝḷíḍe"/>
                <p:cNvSpPr txBox="1"/>
                <p:nvPr/>
              </p:nvSpPr>
              <p:spPr>
                <a:xfrm>
                  <a:off x="849783" y="1096272"/>
                  <a:ext cx="1953386" cy="4064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 marL="171450" lvl="0" indent="-171450">
                    <a:lnSpc>
                      <a:spcPct val="12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</a:t>
                  </a:r>
                </a:p>
              </p:txBody>
            </p:sp>
            <p:sp>
              <p:nvSpPr>
                <p:cNvPr id="11" name="iş1íḑè"/>
                <p:cNvSpPr/>
                <p:nvPr/>
              </p:nvSpPr>
              <p:spPr>
                <a:xfrm>
                  <a:off x="845493" y="893869"/>
                  <a:ext cx="714693" cy="16258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 anchorCtr="0">
                  <a:normAutofit lnSpcReduction="10000"/>
                </a:bodyPr>
                <a:lstStyle/>
                <a:p>
                  <a:r>
                    <a:rPr lang="zh-CN" altLang="en-US" sz="1200" b="1" dirty="0">
                      <a:solidFill>
                        <a:schemeClr val="accent3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</p:grpSp>
      <p:sp>
        <p:nvSpPr>
          <p:cNvPr id="43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活动内容说明</a:t>
            </a:r>
          </a:p>
        </p:txBody>
      </p:sp>
    </p:spTree>
    <p:extLst>
      <p:ext uri="{BB962C8B-B14F-4D97-AF65-F5344CB8AC3E}">
        <p14:creationId xmlns:p14="http://schemas.microsoft.com/office/powerpoint/2010/main" val="460673123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-7142" y="1976341"/>
            <a:ext cx="12206288" cy="3433861"/>
            <a:chOff x="-7142" y="1976341"/>
            <a:chExt cx="12206288" cy="3433861"/>
          </a:xfrm>
        </p:grpSpPr>
        <p:pic>
          <p:nvPicPr>
            <p:cNvPr id="21506" name="Picture 2" descr="https://ss0.bdstatic.com/70cFvHSh_Q1YnxGkpoWK1HF6hhy/it/u=3954886993,690123489&amp;fm=27&amp;gp=0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752" b="26459"/>
            <a:stretch/>
          </p:blipFill>
          <p:spPr bwMode="auto">
            <a:xfrm>
              <a:off x="-7142" y="1976341"/>
              <a:ext cx="12206288" cy="34169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íṩlïdè"/>
            <p:cNvSpPr/>
            <p:nvPr/>
          </p:nvSpPr>
          <p:spPr>
            <a:xfrm>
              <a:off x="1127448" y="3117851"/>
              <a:ext cx="1841500" cy="22923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26000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</a:t>
              </a:r>
              <a:b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排版占位显示</a:t>
              </a:r>
              <a:b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7" name="ïṡlîḑê"/>
            <p:cNvSpPr/>
            <p:nvPr/>
          </p:nvSpPr>
          <p:spPr>
            <a:xfrm>
              <a:off x="3821377" y="3117851"/>
              <a:ext cx="1841500" cy="22923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260000" bIns="1080000" anchor="t" anchorCtr="1">
              <a:no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</a:t>
              </a:r>
              <a:b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排版占位显示</a:t>
              </a:r>
              <a:b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9" name="iśļiḑè"/>
            <p:cNvSpPr/>
            <p:nvPr/>
          </p:nvSpPr>
          <p:spPr>
            <a:xfrm>
              <a:off x="6515306" y="3117851"/>
              <a:ext cx="1841500" cy="229235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26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</a:t>
              </a:r>
              <a:b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排版占位显示</a:t>
              </a:r>
              <a:b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1" name="îṧḷïḋê"/>
            <p:cNvSpPr/>
            <p:nvPr/>
          </p:nvSpPr>
          <p:spPr>
            <a:xfrm>
              <a:off x="9209235" y="3117851"/>
              <a:ext cx="1841500" cy="22923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26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</a:t>
              </a:r>
              <a:b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排版占位显示</a:t>
              </a:r>
              <a:b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3" name="iṣḻîḍê"/>
            <p:cNvSpPr txBox="1"/>
            <p:nvPr/>
          </p:nvSpPr>
          <p:spPr bwMode="auto">
            <a:xfrm>
              <a:off x="1127448" y="3977519"/>
              <a:ext cx="1841500" cy="307777"/>
            </a:xfrm>
            <a:prstGeom prst="rect">
              <a:avLst/>
            </a:prstGeom>
            <a:noFill/>
          </p:spPr>
          <p:txBody>
            <a:bodyPr wrap="none" anchor="ctr" anchorCtr="1">
              <a:noAutofit/>
            </a:bodyPr>
            <a:lstStyle/>
            <a:p>
              <a:pPr algn="ctr" eaLnBrk="1" fontAlgn="auto" hangingPunct="1"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4" name="íşľïḍe"/>
            <p:cNvSpPr txBox="1"/>
            <p:nvPr/>
          </p:nvSpPr>
          <p:spPr bwMode="auto">
            <a:xfrm>
              <a:off x="3821377" y="3977519"/>
              <a:ext cx="1841500" cy="307777"/>
            </a:xfrm>
            <a:prstGeom prst="rect">
              <a:avLst/>
            </a:prstGeom>
            <a:noFill/>
          </p:spPr>
          <p:txBody>
            <a:bodyPr wrap="none" anchor="ctr" anchorCtr="1">
              <a:noAutofit/>
            </a:bodyPr>
            <a:lstStyle/>
            <a:p>
              <a:pPr algn="ctr" eaLnBrk="1" fontAlgn="auto" hangingPunct="1"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ïşľiḍê"/>
            <p:cNvSpPr txBox="1"/>
            <p:nvPr/>
          </p:nvSpPr>
          <p:spPr bwMode="auto">
            <a:xfrm>
              <a:off x="6515306" y="3977519"/>
              <a:ext cx="1841500" cy="307777"/>
            </a:xfrm>
            <a:prstGeom prst="rect">
              <a:avLst/>
            </a:prstGeom>
            <a:noFill/>
          </p:spPr>
          <p:txBody>
            <a:bodyPr wrap="none" anchor="ctr" anchorCtr="1">
              <a:noAutofit/>
            </a:bodyPr>
            <a:lstStyle/>
            <a:p>
              <a:pPr algn="ctr" eaLnBrk="1" fontAlgn="auto" hangingPunct="1"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6" name="isľîdê"/>
            <p:cNvSpPr txBox="1"/>
            <p:nvPr/>
          </p:nvSpPr>
          <p:spPr bwMode="auto">
            <a:xfrm>
              <a:off x="9209235" y="3977519"/>
              <a:ext cx="1841500" cy="307777"/>
            </a:xfrm>
            <a:prstGeom prst="rect">
              <a:avLst/>
            </a:prstGeom>
            <a:noFill/>
          </p:spPr>
          <p:txBody>
            <a:bodyPr wrap="none" anchor="ctr" anchorCtr="1">
              <a:noAutofit/>
            </a:bodyPr>
            <a:lstStyle/>
            <a:p>
              <a:pPr algn="ctr" eaLnBrk="1" fontAlgn="auto" hangingPunct="1"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34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活动内容说明</a:t>
            </a:r>
          </a:p>
        </p:txBody>
      </p:sp>
    </p:spTree>
    <p:extLst>
      <p:ext uri="{BB962C8B-B14F-4D97-AF65-F5344CB8AC3E}">
        <p14:creationId xmlns:p14="http://schemas.microsoft.com/office/powerpoint/2010/main" val="4105136875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4.imgtn.bdimg.com/it/u=1392193140,3040781342&amp;fm=200&amp;gp=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25427" y="-1828283"/>
            <a:ext cx="5760000" cy="5760000"/>
          </a:xfrm>
          <a:prstGeom prst="diamond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bb5216b2-6ba8-40c3-9129-9baa97e4788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9685" y="4236136"/>
            <a:ext cx="6191484" cy="1969435"/>
            <a:chOff x="3010806" y="3158106"/>
            <a:chExt cx="6191484" cy="1969435"/>
          </a:xfrm>
        </p:grpSpPr>
        <p:sp>
          <p:nvSpPr>
            <p:cNvPr id="6" name="îŝlïḋe"/>
            <p:cNvSpPr txBox="1">
              <a:spLocks/>
            </p:cNvSpPr>
            <p:nvPr/>
          </p:nvSpPr>
          <p:spPr>
            <a:xfrm>
              <a:off x="3920309" y="3158106"/>
              <a:ext cx="4353624" cy="841690"/>
            </a:xfrm>
            <a:prstGeom prst="rect">
              <a:avLst/>
            </a:prstGeom>
          </p:spPr>
          <p:txBody>
            <a:bodyPr vert="horz" wrap="none" lIns="91440" tIns="45720" rIns="91440" bIns="45720" anchor="b">
              <a:no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活动策划方案</a:t>
              </a:r>
            </a:p>
          </p:txBody>
        </p:sp>
        <p:sp>
          <p:nvSpPr>
            <p:cNvPr id="8" name="íSḻïḓé"/>
            <p:cNvSpPr txBox="1">
              <a:spLocks/>
            </p:cNvSpPr>
            <p:nvPr/>
          </p:nvSpPr>
          <p:spPr>
            <a:xfrm>
              <a:off x="3010806" y="4169461"/>
              <a:ext cx="6191484" cy="958080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</a:br>
              <a: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  <a:t>如需更改请在（设置形状格式）菜单下（文本选项）中调整。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2025495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90096cd-ce9e-4d76-ac42-5a6e2e4642e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650003" y="1921934"/>
            <a:ext cx="6891998" cy="4278618"/>
            <a:chOff x="856322" y="1236411"/>
            <a:chExt cx="7396162" cy="4591608"/>
          </a:xfrm>
        </p:grpSpPr>
        <p:sp>
          <p:nvSpPr>
            <p:cNvPr id="4" name="î$ľîḓé"/>
            <p:cNvSpPr>
              <a:spLocks noChangeAspect="1"/>
            </p:cNvSpPr>
            <p:nvPr/>
          </p:nvSpPr>
          <p:spPr>
            <a:xfrm>
              <a:off x="856322" y="2879578"/>
              <a:ext cx="1936877" cy="193687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íṧḻiḋè"/>
            <p:cNvGrpSpPr/>
            <p:nvPr/>
          </p:nvGrpSpPr>
          <p:grpSpPr>
            <a:xfrm>
              <a:off x="1485458" y="3331132"/>
              <a:ext cx="678605" cy="1033766"/>
              <a:chOff x="-938213" y="903288"/>
              <a:chExt cx="1765301" cy="2689225"/>
            </a:xfrm>
            <a:solidFill>
              <a:schemeClr val="bg1"/>
            </a:solidFill>
          </p:grpSpPr>
          <p:sp>
            <p:nvSpPr>
              <p:cNvPr id="35" name="iṡļiḑe"/>
              <p:cNvSpPr>
                <a:spLocks/>
              </p:cNvSpPr>
              <p:nvPr/>
            </p:nvSpPr>
            <p:spPr bwMode="auto">
              <a:xfrm>
                <a:off x="-409575" y="3113088"/>
                <a:ext cx="708025" cy="479425"/>
              </a:xfrm>
              <a:custGeom>
                <a:avLst/>
                <a:gdLst/>
                <a:ahLst/>
                <a:cxnLst>
                  <a:cxn ang="0">
                    <a:pos x="176" y="2"/>
                  </a:cxn>
                  <a:cxn ang="0">
                    <a:pos x="13" y="2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86"/>
                  </a:cxn>
                  <a:cxn ang="0">
                    <a:pos x="16" y="102"/>
                  </a:cxn>
                  <a:cxn ang="0">
                    <a:pos x="48" y="102"/>
                  </a:cxn>
                  <a:cxn ang="0">
                    <a:pos x="65" y="122"/>
                  </a:cxn>
                  <a:cxn ang="0">
                    <a:pos x="77" y="127"/>
                  </a:cxn>
                  <a:cxn ang="0">
                    <a:pos x="111" y="127"/>
                  </a:cxn>
                  <a:cxn ang="0">
                    <a:pos x="123" y="122"/>
                  </a:cxn>
                  <a:cxn ang="0">
                    <a:pos x="140" y="102"/>
                  </a:cxn>
                  <a:cxn ang="0">
                    <a:pos x="172" y="102"/>
                  </a:cxn>
                  <a:cxn ang="0">
                    <a:pos x="188" y="86"/>
                  </a:cxn>
                  <a:cxn ang="0">
                    <a:pos x="188" y="0"/>
                  </a:cxn>
                  <a:cxn ang="0">
                    <a:pos x="186" y="1"/>
                  </a:cxn>
                  <a:cxn ang="0">
                    <a:pos x="176" y="2"/>
                  </a:cxn>
                  <a:cxn ang="0">
                    <a:pos x="176" y="2"/>
                  </a:cxn>
                  <a:cxn ang="0">
                    <a:pos x="176" y="2"/>
                  </a:cxn>
                </a:cxnLst>
                <a:rect l="0" t="0" r="r" b="b"/>
                <a:pathLst>
                  <a:path w="188" h="127">
                    <a:moveTo>
                      <a:pt x="176" y="2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0" y="2"/>
                      <a:pt x="6" y="2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95"/>
                      <a:pt x="7" y="102"/>
                      <a:pt x="16" y="102"/>
                    </a:cubicBezTo>
                    <a:cubicBezTo>
                      <a:pt x="48" y="102"/>
                      <a:pt x="48" y="102"/>
                      <a:pt x="48" y="102"/>
                    </a:cubicBezTo>
                    <a:cubicBezTo>
                      <a:pt x="65" y="122"/>
                      <a:pt x="65" y="122"/>
                      <a:pt x="65" y="122"/>
                    </a:cubicBezTo>
                    <a:cubicBezTo>
                      <a:pt x="68" y="125"/>
                      <a:pt x="72" y="127"/>
                      <a:pt x="77" y="127"/>
                    </a:cubicBezTo>
                    <a:cubicBezTo>
                      <a:pt x="111" y="127"/>
                      <a:pt x="111" y="127"/>
                      <a:pt x="111" y="127"/>
                    </a:cubicBezTo>
                    <a:cubicBezTo>
                      <a:pt x="116" y="127"/>
                      <a:pt x="120" y="125"/>
                      <a:pt x="123" y="122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72" y="102"/>
                      <a:pt x="172" y="102"/>
                      <a:pt x="172" y="102"/>
                    </a:cubicBezTo>
                    <a:cubicBezTo>
                      <a:pt x="181" y="102"/>
                      <a:pt x="188" y="95"/>
                      <a:pt x="188" y="86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82" y="2"/>
                      <a:pt x="179" y="2"/>
                      <a:pt x="176" y="2"/>
                    </a:cubicBezTo>
                    <a:close/>
                    <a:moveTo>
                      <a:pt x="176" y="2"/>
                    </a:moveTo>
                    <a:cubicBezTo>
                      <a:pt x="176" y="2"/>
                      <a:pt x="176" y="2"/>
                      <a:pt x="176" y="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iṥľïḑé"/>
              <p:cNvSpPr>
                <a:spLocks/>
              </p:cNvSpPr>
              <p:nvPr/>
            </p:nvSpPr>
            <p:spPr bwMode="auto">
              <a:xfrm>
                <a:off x="-938213" y="903288"/>
                <a:ext cx="1765301" cy="2132013"/>
              </a:xfrm>
              <a:custGeom>
                <a:avLst/>
                <a:gdLst/>
                <a:ahLst/>
                <a:cxnLst>
                  <a:cxn ang="0">
                    <a:pos x="234" y="0"/>
                  </a:cxn>
                  <a:cxn ang="0">
                    <a:pos x="0" y="230"/>
                  </a:cxn>
                  <a:cxn ang="0">
                    <a:pos x="74" y="421"/>
                  </a:cxn>
                  <a:cxn ang="0">
                    <a:pos x="76" y="424"/>
                  </a:cxn>
                  <a:cxn ang="0">
                    <a:pos x="134" y="548"/>
                  </a:cxn>
                  <a:cxn ang="0">
                    <a:pos x="153" y="566"/>
                  </a:cxn>
                  <a:cxn ang="0">
                    <a:pos x="215" y="566"/>
                  </a:cxn>
                  <a:cxn ang="0">
                    <a:pos x="237" y="500"/>
                  </a:cxn>
                  <a:cxn ang="0">
                    <a:pos x="270" y="404"/>
                  </a:cxn>
                  <a:cxn ang="0">
                    <a:pos x="261" y="400"/>
                  </a:cxn>
                  <a:cxn ang="0">
                    <a:pos x="145" y="273"/>
                  </a:cxn>
                  <a:cxn ang="0">
                    <a:pos x="176" y="196"/>
                  </a:cxn>
                  <a:cxn ang="0">
                    <a:pos x="201" y="134"/>
                  </a:cxn>
                  <a:cxn ang="0">
                    <a:pos x="198" y="106"/>
                  </a:cxn>
                  <a:cxn ang="0">
                    <a:pos x="219" y="125"/>
                  </a:cxn>
                  <a:cxn ang="0">
                    <a:pos x="235" y="140"/>
                  </a:cxn>
                  <a:cxn ang="0">
                    <a:pos x="304" y="360"/>
                  </a:cxn>
                  <a:cxn ang="0">
                    <a:pos x="292" y="373"/>
                  </a:cxn>
                  <a:cxn ang="0">
                    <a:pos x="292" y="375"/>
                  </a:cxn>
                  <a:cxn ang="0">
                    <a:pos x="257" y="508"/>
                  </a:cxn>
                  <a:cxn ang="0">
                    <a:pos x="236" y="566"/>
                  </a:cxn>
                  <a:cxn ang="0">
                    <a:pos x="323" y="565"/>
                  </a:cxn>
                  <a:cxn ang="0">
                    <a:pos x="335" y="548"/>
                  </a:cxn>
                  <a:cxn ang="0">
                    <a:pos x="393" y="424"/>
                  </a:cxn>
                  <a:cxn ang="0">
                    <a:pos x="395" y="421"/>
                  </a:cxn>
                  <a:cxn ang="0">
                    <a:pos x="396" y="419"/>
                  </a:cxn>
                  <a:cxn ang="0">
                    <a:pos x="468" y="230"/>
                  </a:cxn>
                  <a:cxn ang="0">
                    <a:pos x="234" y="0"/>
                  </a:cxn>
                  <a:cxn ang="0">
                    <a:pos x="234" y="0"/>
                  </a:cxn>
                  <a:cxn ang="0">
                    <a:pos x="234" y="0"/>
                  </a:cxn>
                </a:cxnLst>
                <a:rect l="0" t="0" r="r" b="b"/>
                <a:pathLst>
                  <a:path w="468" h="566">
                    <a:moveTo>
                      <a:pt x="234" y="0"/>
                    </a:moveTo>
                    <a:cubicBezTo>
                      <a:pt x="105" y="0"/>
                      <a:pt x="0" y="103"/>
                      <a:pt x="0" y="230"/>
                    </a:cubicBezTo>
                    <a:cubicBezTo>
                      <a:pt x="0" y="295"/>
                      <a:pt x="28" y="367"/>
                      <a:pt x="74" y="421"/>
                    </a:cubicBezTo>
                    <a:cubicBezTo>
                      <a:pt x="76" y="424"/>
                      <a:pt x="76" y="424"/>
                      <a:pt x="76" y="424"/>
                    </a:cubicBezTo>
                    <a:cubicBezTo>
                      <a:pt x="82" y="432"/>
                      <a:pt x="134" y="500"/>
                      <a:pt x="134" y="548"/>
                    </a:cubicBezTo>
                    <a:cubicBezTo>
                      <a:pt x="134" y="558"/>
                      <a:pt x="142" y="566"/>
                      <a:pt x="153" y="566"/>
                    </a:cubicBezTo>
                    <a:cubicBezTo>
                      <a:pt x="215" y="566"/>
                      <a:pt x="215" y="566"/>
                      <a:pt x="215" y="566"/>
                    </a:cubicBezTo>
                    <a:cubicBezTo>
                      <a:pt x="216" y="552"/>
                      <a:pt x="224" y="532"/>
                      <a:pt x="237" y="500"/>
                    </a:cubicBezTo>
                    <a:cubicBezTo>
                      <a:pt x="250" y="470"/>
                      <a:pt x="265" y="434"/>
                      <a:pt x="270" y="404"/>
                    </a:cubicBezTo>
                    <a:cubicBezTo>
                      <a:pt x="261" y="400"/>
                      <a:pt x="261" y="400"/>
                      <a:pt x="261" y="400"/>
                    </a:cubicBezTo>
                    <a:cubicBezTo>
                      <a:pt x="228" y="384"/>
                      <a:pt x="150" y="340"/>
                      <a:pt x="145" y="273"/>
                    </a:cubicBezTo>
                    <a:cubicBezTo>
                      <a:pt x="143" y="242"/>
                      <a:pt x="160" y="218"/>
                      <a:pt x="176" y="196"/>
                    </a:cubicBezTo>
                    <a:cubicBezTo>
                      <a:pt x="190" y="176"/>
                      <a:pt x="204" y="157"/>
                      <a:pt x="201" y="134"/>
                    </a:cubicBezTo>
                    <a:cubicBezTo>
                      <a:pt x="198" y="106"/>
                      <a:pt x="198" y="106"/>
                      <a:pt x="198" y="106"/>
                    </a:cubicBezTo>
                    <a:cubicBezTo>
                      <a:pt x="219" y="125"/>
                      <a:pt x="219" y="125"/>
                      <a:pt x="219" y="125"/>
                    </a:cubicBezTo>
                    <a:cubicBezTo>
                      <a:pt x="224" y="130"/>
                      <a:pt x="229" y="135"/>
                      <a:pt x="235" y="140"/>
                    </a:cubicBezTo>
                    <a:cubicBezTo>
                      <a:pt x="297" y="197"/>
                      <a:pt x="368" y="263"/>
                      <a:pt x="304" y="360"/>
                    </a:cubicBezTo>
                    <a:cubicBezTo>
                      <a:pt x="292" y="373"/>
                      <a:pt x="292" y="373"/>
                      <a:pt x="292" y="373"/>
                    </a:cubicBezTo>
                    <a:cubicBezTo>
                      <a:pt x="292" y="374"/>
                      <a:pt x="292" y="374"/>
                      <a:pt x="292" y="375"/>
                    </a:cubicBezTo>
                    <a:cubicBezTo>
                      <a:pt x="297" y="413"/>
                      <a:pt x="274" y="466"/>
                      <a:pt x="257" y="508"/>
                    </a:cubicBezTo>
                    <a:cubicBezTo>
                      <a:pt x="249" y="525"/>
                      <a:pt x="237" y="556"/>
                      <a:pt x="236" y="566"/>
                    </a:cubicBezTo>
                    <a:cubicBezTo>
                      <a:pt x="323" y="565"/>
                      <a:pt x="323" y="565"/>
                      <a:pt x="323" y="565"/>
                    </a:cubicBezTo>
                    <a:cubicBezTo>
                      <a:pt x="330" y="562"/>
                      <a:pt x="335" y="555"/>
                      <a:pt x="335" y="548"/>
                    </a:cubicBezTo>
                    <a:cubicBezTo>
                      <a:pt x="335" y="505"/>
                      <a:pt x="377" y="444"/>
                      <a:pt x="393" y="424"/>
                    </a:cubicBezTo>
                    <a:cubicBezTo>
                      <a:pt x="394" y="423"/>
                      <a:pt x="395" y="422"/>
                      <a:pt x="395" y="421"/>
                    </a:cubicBezTo>
                    <a:cubicBezTo>
                      <a:pt x="396" y="419"/>
                      <a:pt x="396" y="419"/>
                      <a:pt x="396" y="419"/>
                    </a:cubicBezTo>
                    <a:cubicBezTo>
                      <a:pt x="441" y="364"/>
                      <a:pt x="468" y="294"/>
                      <a:pt x="468" y="230"/>
                    </a:cubicBezTo>
                    <a:cubicBezTo>
                      <a:pt x="468" y="103"/>
                      <a:pt x="363" y="0"/>
                      <a:pt x="234" y="0"/>
                    </a:cubicBezTo>
                    <a:close/>
                    <a:moveTo>
                      <a:pt x="234" y="0"/>
                    </a:moveTo>
                    <a:cubicBezTo>
                      <a:pt x="234" y="0"/>
                      <a:pt x="234" y="0"/>
                      <a:pt x="23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iŝ1îḍe"/>
              <p:cNvSpPr>
                <a:spLocks/>
              </p:cNvSpPr>
              <p:nvPr/>
            </p:nvSpPr>
            <p:spPr bwMode="auto">
              <a:xfrm>
                <a:off x="-319088" y="1490663"/>
                <a:ext cx="660400" cy="850900"/>
              </a:xfrm>
              <a:custGeom>
                <a:avLst/>
                <a:gdLst/>
                <a:ahLst/>
                <a:cxnLst>
                  <a:cxn ang="0">
                    <a:pos x="64" y="66"/>
                  </a:cxn>
                  <a:cxn ang="0">
                    <a:pos x="124" y="190"/>
                  </a:cxn>
                  <a:cxn ang="0">
                    <a:pos x="57" y="0"/>
                  </a:cxn>
                  <a:cxn ang="0">
                    <a:pos x="29" y="52"/>
                  </a:cxn>
                  <a:cxn ang="0">
                    <a:pos x="2" y="116"/>
                  </a:cxn>
                  <a:cxn ang="0">
                    <a:pos x="106" y="225"/>
                  </a:cxn>
                  <a:cxn ang="0">
                    <a:pos x="108" y="226"/>
                  </a:cxn>
                  <a:cxn ang="0">
                    <a:pos x="107" y="221"/>
                  </a:cxn>
                  <a:cxn ang="0">
                    <a:pos x="48" y="79"/>
                  </a:cxn>
                  <a:cxn ang="0">
                    <a:pos x="46" y="77"/>
                  </a:cxn>
                  <a:cxn ang="0">
                    <a:pos x="62" y="63"/>
                  </a:cxn>
                  <a:cxn ang="0">
                    <a:pos x="64" y="66"/>
                  </a:cxn>
                  <a:cxn ang="0">
                    <a:pos x="64" y="66"/>
                  </a:cxn>
                  <a:cxn ang="0">
                    <a:pos x="64" y="66"/>
                  </a:cxn>
                </a:cxnLst>
                <a:rect l="0" t="0" r="r" b="b"/>
                <a:pathLst>
                  <a:path w="175" h="226">
                    <a:moveTo>
                      <a:pt x="64" y="66"/>
                    </a:moveTo>
                    <a:cubicBezTo>
                      <a:pt x="100" y="109"/>
                      <a:pt x="115" y="140"/>
                      <a:pt x="124" y="190"/>
                    </a:cubicBezTo>
                    <a:cubicBezTo>
                      <a:pt x="175" y="109"/>
                      <a:pt x="118" y="56"/>
                      <a:pt x="57" y="0"/>
                    </a:cubicBezTo>
                    <a:cubicBezTo>
                      <a:pt x="52" y="19"/>
                      <a:pt x="40" y="36"/>
                      <a:pt x="29" y="52"/>
                    </a:cubicBezTo>
                    <a:cubicBezTo>
                      <a:pt x="14" y="73"/>
                      <a:pt x="0" y="92"/>
                      <a:pt x="2" y="116"/>
                    </a:cubicBezTo>
                    <a:cubicBezTo>
                      <a:pt x="6" y="173"/>
                      <a:pt x="83" y="214"/>
                      <a:pt x="106" y="225"/>
                    </a:cubicBezTo>
                    <a:cubicBezTo>
                      <a:pt x="108" y="226"/>
                      <a:pt x="108" y="226"/>
                      <a:pt x="108" y="226"/>
                    </a:cubicBezTo>
                    <a:cubicBezTo>
                      <a:pt x="107" y="224"/>
                      <a:pt x="108" y="223"/>
                      <a:pt x="107" y="221"/>
                    </a:cubicBezTo>
                    <a:cubicBezTo>
                      <a:pt x="100" y="157"/>
                      <a:pt x="87" y="127"/>
                      <a:pt x="48" y="79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62" y="63"/>
                      <a:pt x="62" y="63"/>
                      <a:pt x="62" y="63"/>
                    </a:cubicBezTo>
                    <a:lnTo>
                      <a:pt x="64" y="66"/>
                    </a:lnTo>
                    <a:close/>
                    <a:moveTo>
                      <a:pt x="64" y="66"/>
                    </a:moveTo>
                    <a:cubicBezTo>
                      <a:pt x="64" y="66"/>
                      <a:pt x="64" y="66"/>
                      <a:pt x="64" y="6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" name="íśľidé"/>
            <p:cNvSpPr>
              <a:spLocks noChangeAspect="1"/>
            </p:cNvSpPr>
            <p:nvPr/>
          </p:nvSpPr>
          <p:spPr>
            <a:xfrm>
              <a:off x="2540596" y="2220033"/>
              <a:ext cx="2791320" cy="2791320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ṣ1îde"/>
            <p:cNvSpPr>
              <a:spLocks noChangeAspect="1"/>
            </p:cNvSpPr>
            <p:nvPr/>
          </p:nvSpPr>
          <p:spPr>
            <a:xfrm>
              <a:off x="4609990" y="3796769"/>
              <a:ext cx="1982679" cy="1982679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íṥľîḑê"/>
            <p:cNvGrpSpPr/>
            <p:nvPr/>
          </p:nvGrpSpPr>
          <p:grpSpPr>
            <a:xfrm>
              <a:off x="3385016" y="2977831"/>
              <a:ext cx="1102480" cy="1275727"/>
              <a:chOff x="427038" y="271462"/>
              <a:chExt cx="1111250" cy="1285875"/>
            </a:xfrm>
            <a:solidFill>
              <a:schemeClr val="bg1"/>
            </a:solidFill>
          </p:grpSpPr>
          <p:sp>
            <p:nvSpPr>
              <p:cNvPr id="33" name="iṩlíďè"/>
              <p:cNvSpPr>
                <a:spLocks/>
              </p:cNvSpPr>
              <p:nvPr/>
            </p:nvSpPr>
            <p:spPr bwMode="auto">
              <a:xfrm>
                <a:off x="700088" y="271462"/>
                <a:ext cx="838200" cy="1285875"/>
              </a:xfrm>
              <a:custGeom>
                <a:avLst/>
                <a:gdLst/>
                <a:ahLst/>
                <a:cxnLst>
                  <a:cxn ang="0">
                    <a:pos x="132" y="58"/>
                  </a:cxn>
                  <a:cxn ang="0">
                    <a:pos x="140" y="73"/>
                  </a:cxn>
                  <a:cxn ang="0">
                    <a:pos x="141" y="77"/>
                  </a:cxn>
                  <a:cxn ang="0">
                    <a:pos x="209" y="193"/>
                  </a:cxn>
                  <a:cxn ang="0">
                    <a:pos x="75" y="327"/>
                  </a:cxn>
                  <a:cxn ang="0">
                    <a:pos x="52" y="316"/>
                  </a:cxn>
                  <a:cxn ang="0">
                    <a:pos x="60" y="269"/>
                  </a:cxn>
                  <a:cxn ang="0">
                    <a:pos x="84" y="251"/>
                  </a:cxn>
                  <a:cxn ang="0">
                    <a:pos x="118" y="208"/>
                  </a:cxn>
                  <a:cxn ang="0">
                    <a:pos x="137" y="152"/>
                  </a:cxn>
                  <a:cxn ang="0">
                    <a:pos x="135" y="90"/>
                  </a:cxn>
                  <a:cxn ang="0">
                    <a:pos x="111" y="36"/>
                  </a:cxn>
                  <a:cxn ang="0">
                    <a:pos x="75" y="5"/>
                  </a:cxn>
                  <a:cxn ang="0">
                    <a:pos x="61" y="1"/>
                  </a:cxn>
                  <a:cxn ang="0">
                    <a:pos x="56" y="0"/>
                  </a:cxn>
                  <a:cxn ang="0">
                    <a:pos x="55" y="5"/>
                  </a:cxn>
                  <a:cxn ang="0">
                    <a:pos x="51" y="17"/>
                  </a:cxn>
                  <a:cxn ang="0">
                    <a:pos x="34" y="48"/>
                  </a:cxn>
                  <a:cxn ang="0">
                    <a:pos x="3" y="132"/>
                  </a:cxn>
                  <a:cxn ang="0">
                    <a:pos x="2" y="180"/>
                  </a:cxn>
                  <a:cxn ang="0">
                    <a:pos x="10" y="227"/>
                  </a:cxn>
                  <a:cxn ang="0">
                    <a:pos x="26" y="277"/>
                  </a:cxn>
                  <a:cxn ang="0">
                    <a:pos x="47" y="243"/>
                  </a:cxn>
                  <a:cxn ang="0">
                    <a:pos x="59" y="217"/>
                  </a:cxn>
                  <a:cxn ang="0">
                    <a:pos x="68" y="191"/>
                  </a:cxn>
                  <a:cxn ang="0">
                    <a:pos x="74" y="166"/>
                  </a:cxn>
                  <a:cxn ang="0">
                    <a:pos x="76" y="143"/>
                  </a:cxn>
                  <a:cxn ang="0">
                    <a:pos x="75" y="124"/>
                  </a:cxn>
                  <a:cxn ang="0">
                    <a:pos x="73" y="109"/>
                  </a:cxn>
                  <a:cxn ang="0">
                    <a:pos x="70" y="96"/>
                  </a:cxn>
                  <a:cxn ang="0">
                    <a:pos x="74" y="109"/>
                  </a:cxn>
                  <a:cxn ang="0">
                    <a:pos x="77" y="123"/>
                  </a:cxn>
                  <a:cxn ang="0">
                    <a:pos x="80" y="143"/>
                  </a:cxn>
                  <a:cxn ang="0">
                    <a:pos x="79" y="167"/>
                  </a:cxn>
                  <a:cxn ang="0">
                    <a:pos x="75" y="193"/>
                  </a:cxn>
                  <a:cxn ang="0">
                    <a:pos x="68" y="220"/>
                  </a:cxn>
                  <a:cxn ang="0">
                    <a:pos x="57" y="248"/>
                  </a:cxn>
                  <a:cxn ang="0">
                    <a:pos x="50" y="263"/>
                  </a:cxn>
                  <a:cxn ang="0">
                    <a:pos x="50" y="263"/>
                  </a:cxn>
                  <a:cxn ang="0">
                    <a:pos x="44" y="274"/>
                  </a:cxn>
                  <a:cxn ang="0">
                    <a:pos x="43" y="277"/>
                  </a:cxn>
                  <a:cxn ang="0">
                    <a:pos x="43" y="277"/>
                  </a:cxn>
                  <a:cxn ang="0">
                    <a:pos x="42" y="322"/>
                  </a:cxn>
                  <a:cxn ang="0">
                    <a:pos x="75" y="340"/>
                  </a:cxn>
                  <a:cxn ang="0">
                    <a:pos x="221" y="193"/>
                  </a:cxn>
                  <a:cxn ang="0">
                    <a:pos x="132" y="58"/>
                  </a:cxn>
                  <a:cxn ang="0">
                    <a:pos x="132" y="58"/>
                  </a:cxn>
                  <a:cxn ang="0">
                    <a:pos x="132" y="58"/>
                  </a:cxn>
                </a:cxnLst>
                <a:rect l="0" t="0" r="r" b="b"/>
                <a:pathLst>
                  <a:path w="221" h="340">
                    <a:moveTo>
                      <a:pt x="132" y="58"/>
                    </a:moveTo>
                    <a:cubicBezTo>
                      <a:pt x="134" y="64"/>
                      <a:pt x="137" y="68"/>
                      <a:pt x="140" y="73"/>
                    </a:cubicBezTo>
                    <a:cubicBezTo>
                      <a:pt x="140" y="74"/>
                      <a:pt x="141" y="76"/>
                      <a:pt x="141" y="77"/>
                    </a:cubicBezTo>
                    <a:cubicBezTo>
                      <a:pt x="182" y="100"/>
                      <a:pt x="209" y="143"/>
                      <a:pt x="209" y="193"/>
                    </a:cubicBezTo>
                    <a:cubicBezTo>
                      <a:pt x="209" y="267"/>
                      <a:pt x="149" y="327"/>
                      <a:pt x="75" y="327"/>
                    </a:cubicBezTo>
                    <a:cubicBezTo>
                      <a:pt x="75" y="327"/>
                      <a:pt x="59" y="327"/>
                      <a:pt x="52" y="316"/>
                    </a:cubicBezTo>
                    <a:cubicBezTo>
                      <a:pt x="46" y="306"/>
                      <a:pt x="49" y="290"/>
                      <a:pt x="60" y="269"/>
                    </a:cubicBezTo>
                    <a:cubicBezTo>
                      <a:pt x="68" y="264"/>
                      <a:pt x="76" y="258"/>
                      <a:pt x="84" y="251"/>
                    </a:cubicBezTo>
                    <a:cubicBezTo>
                      <a:pt x="97" y="240"/>
                      <a:pt x="109" y="225"/>
                      <a:pt x="118" y="208"/>
                    </a:cubicBezTo>
                    <a:cubicBezTo>
                      <a:pt x="127" y="191"/>
                      <a:pt x="134" y="172"/>
                      <a:pt x="137" y="152"/>
                    </a:cubicBezTo>
                    <a:cubicBezTo>
                      <a:pt x="140" y="132"/>
                      <a:pt x="140" y="111"/>
                      <a:pt x="135" y="90"/>
                    </a:cubicBezTo>
                    <a:cubicBezTo>
                      <a:pt x="131" y="70"/>
                      <a:pt x="122" y="51"/>
                      <a:pt x="111" y="36"/>
                    </a:cubicBezTo>
                    <a:cubicBezTo>
                      <a:pt x="100" y="20"/>
                      <a:pt x="86" y="9"/>
                      <a:pt x="75" y="5"/>
                    </a:cubicBezTo>
                    <a:cubicBezTo>
                      <a:pt x="70" y="2"/>
                      <a:pt x="64" y="1"/>
                      <a:pt x="61" y="1"/>
                    </a:cubicBezTo>
                    <a:cubicBezTo>
                      <a:pt x="58" y="0"/>
                      <a:pt x="56" y="0"/>
                      <a:pt x="56" y="0"/>
                    </a:cubicBezTo>
                    <a:cubicBezTo>
                      <a:pt x="56" y="0"/>
                      <a:pt x="56" y="2"/>
                      <a:pt x="55" y="5"/>
                    </a:cubicBezTo>
                    <a:cubicBezTo>
                      <a:pt x="55" y="8"/>
                      <a:pt x="53" y="12"/>
                      <a:pt x="51" y="17"/>
                    </a:cubicBezTo>
                    <a:cubicBezTo>
                      <a:pt x="47" y="26"/>
                      <a:pt x="41" y="37"/>
                      <a:pt x="34" y="48"/>
                    </a:cubicBezTo>
                    <a:cubicBezTo>
                      <a:pt x="20" y="71"/>
                      <a:pt x="8" y="100"/>
                      <a:pt x="3" y="132"/>
                    </a:cubicBezTo>
                    <a:cubicBezTo>
                      <a:pt x="1" y="147"/>
                      <a:pt x="0" y="164"/>
                      <a:pt x="2" y="180"/>
                    </a:cubicBezTo>
                    <a:cubicBezTo>
                      <a:pt x="3" y="196"/>
                      <a:pt x="6" y="212"/>
                      <a:pt x="10" y="227"/>
                    </a:cubicBezTo>
                    <a:cubicBezTo>
                      <a:pt x="14" y="239"/>
                      <a:pt x="22" y="269"/>
                      <a:pt x="26" y="277"/>
                    </a:cubicBezTo>
                    <a:cubicBezTo>
                      <a:pt x="34" y="266"/>
                      <a:pt x="41" y="255"/>
                      <a:pt x="47" y="243"/>
                    </a:cubicBezTo>
                    <a:cubicBezTo>
                      <a:pt x="52" y="234"/>
                      <a:pt x="55" y="226"/>
                      <a:pt x="59" y="217"/>
                    </a:cubicBezTo>
                    <a:cubicBezTo>
                      <a:pt x="63" y="209"/>
                      <a:pt x="65" y="200"/>
                      <a:pt x="68" y="191"/>
                    </a:cubicBezTo>
                    <a:cubicBezTo>
                      <a:pt x="71" y="183"/>
                      <a:pt x="72" y="174"/>
                      <a:pt x="74" y="166"/>
                    </a:cubicBezTo>
                    <a:cubicBezTo>
                      <a:pt x="75" y="158"/>
                      <a:pt x="76" y="150"/>
                      <a:pt x="76" y="143"/>
                    </a:cubicBezTo>
                    <a:cubicBezTo>
                      <a:pt x="76" y="136"/>
                      <a:pt x="76" y="130"/>
                      <a:pt x="75" y="124"/>
                    </a:cubicBezTo>
                    <a:cubicBezTo>
                      <a:pt x="75" y="118"/>
                      <a:pt x="73" y="113"/>
                      <a:pt x="73" y="109"/>
                    </a:cubicBezTo>
                    <a:cubicBezTo>
                      <a:pt x="71" y="101"/>
                      <a:pt x="70" y="96"/>
                      <a:pt x="70" y="96"/>
                    </a:cubicBezTo>
                    <a:cubicBezTo>
                      <a:pt x="70" y="96"/>
                      <a:pt x="71" y="101"/>
                      <a:pt x="74" y="109"/>
                    </a:cubicBezTo>
                    <a:cubicBezTo>
                      <a:pt x="75" y="113"/>
                      <a:pt x="77" y="117"/>
                      <a:pt x="77" y="123"/>
                    </a:cubicBezTo>
                    <a:cubicBezTo>
                      <a:pt x="78" y="129"/>
                      <a:pt x="79" y="136"/>
                      <a:pt x="80" y="143"/>
                    </a:cubicBezTo>
                    <a:cubicBezTo>
                      <a:pt x="80" y="151"/>
                      <a:pt x="80" y="159"/>
                      <a:pt x="79" y="167"/>
                    </a:cubicBezTo>
                    <a:cubicBezTo>
                      <a:pt x="78" y="175"/>
                      <a:pt x="77" y="184"/>
                      <a:pt x="75" y="193"/>
                    </a:cubicBezTo>
                    <a:cubicBezTo>
                      <a:pt x="73" y="202"/>
                      <a:pt x="71" y="211"/>
                      <a:pt x="68" y="220"/>
                    </a:cubicBezTo>
                    <a:cubicBezTo>
                      <a:pt x="64" y="229"/>
                      <a:pt x="61" y="239"/>
                      <a:pt x="57" y="248"/>
                    </a:cubicBezTo>
                    <a:cubicBezTo>
                      <a:pt x="55" y="253"/>
                      <a:pt x="52" y="258"/>
                      <a:pt x="50" y="263"/>
                    </a:cubicBezTo>
                    <a:cubicBezTo>
                      <a:pt x="50" y="263"/>
                      <a:pt x="50" y="263"/>
                      <a:pt x="50" y="263"/>
                    </a:cubicBezTo>
                    <a:cubicBezTo>
                      <a:pt x="48" y="267"/>
                      <a:pt x="46" y="270"/>
                      <a:pt x="44" y="274"/>
                    </a:cubicBezTo>
                    <a:cubicBezTo>
                      <a:pt x="44" y="275"/>
                      <a:pt x="43" y="276"/>
                      <a:pt x="43" y="277"/>
                    </a:cubicBezTo>
                    <a:cubicBezTo>
                      <a:pt x="43" y="277"/>
                      <a:pt x="43" y="277"/>
                      <a:pt x="43" y="277"/>
                    </a:cubicBezTo>
                    <a:cubicBezTo>
                      <a:pt x="36" y="296"/>
                      <a:pt x="35" y="311"/>
                      <a:pt x="42" y="322"/>
                    </a:cubicBezTo>
                    <a:cubicBezTo>
                      <a:pt x="52" y="339"/>
                      <a:pt x="74" y="340"/>
                      <a:pt x="75" y="340"/>
                    </a:cubicBezTo>
                    <a:cubicBezTo>
                      <a:pt x="155" y="340"/>
                      <a:pt x="221" y="274"/>
                      <a:pt x="221" y="193"/>
                    </a:cubicBezTo>
                    <a:cubicBezTo>
                      <a:pt x="221" y="133"/>
                      <a:pt x="184" y="81"/>
                      <a:pt x="132" y="58"/>
                    </a:cubicBezTo>
                    <a:close/>
                    <a:moveTo>
                      <a:pt x="132" y="58"/>
                    </a:moveTo>
                    <a:cubicBezTo>
                      <a:pt x="132" y="58"/>
                      <a:pt x="132" y="58"/>
                      <a:pt x="132" y="58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iŝḻíḓe"/>
              <p:cNvSpPr>
                <a:spLocks/>
              </p:cNvSpPr>
              <p:nvPr/>
            </p:nvSpPr>
            <p:spPr bwMode="auto">
              <a:xfrm>
                <a:off x="427038" y="490537"/>
                <a:ext cx="346075" cy="1001713"/>
              </a:xfrm>
              <a:custGeom>
                <a:avLst/>
                <a:gdLst/>
                <a:ahLst/>
                <a:cxnLst>
                  <a:cxn ang="0">
                    <a:pos x="69" y="217"/>
                  </a:cxn>
                  <a:cxn ang="0">
                    <a:pos x="32" y="205"/>
                  </a:cxn>
                  <a:cxn ang="0">
                    <a:pos x="12" y="135"/>
                  </a:cxn>
                  <a:cxn ang="0">
                    <a:pos x="85" y="16"/>
                  </a:cxn>
                  <a:cxn ang="0">
                    <a:pos x="91" y="0"/>
                  </a:cxn>
                  <a:cxn ang="0">
                    <a:pos x="0" y="135"/>
                  </a:cxn>
                  <a:cxn ang="0">
                    <a:pos x="22" y="212"/>
                  </a:cxn>
                  <a:cxn ang="0">
                    <a:pos x="17" y="251"/>
                  </a:cxn>
                  <a:cxn ang="0">
                    <a:pos x="20" y="256"/>
                  </a:cxn>
                  <a:cxn ang="0">
                    <a:pos x="29" y="250"/>
                  </a:cxn>
                  <a:cxn ang="0">
                    <a:pos x="39" y="265"/>
                  </a:cxn>
                  <a:cxn ang="0">
                    <a:pos x="49" y="259"/>
                  </a:cxn>
                  <a:cxn ang="0">
                    <a:pos x="40" y="243"/>
                  </a:cxn>
                  <a:cxn ang="0">
                    <a:pos x="51" y="236"/>
                  </a:cxn>
                  <a:cxn ang="0">
                    <a:pos x="61" y="251"/>
                  </a:cxn>
                  <a:cxn ang="0">
                    <a:pos x="71" y="245"/>
                  </a:cxn>
                  <a:cxn ang="0">
                    <a:pos x="61" y="230"/>
                  </a:cxn>
                  <a:cxn ang="0">
                    <a:pos x="73" y="222"/>
                  </a:cxn>
                  <a:cxn ang="0">
                    <a:pos x="69" y="217"/>
                  </a:cxn>
                  <a:cxn ang="0">
                    <a:pos x="25" y="238"/>
                  </a:cxn>
                  <a:cxn ang="0">
                    <a:pos x="33" y="218"/>
                  </a:cxn>
                  <a:cxn ang="0">
                    <a:pos x="55" y="219"/>
                  </a:cxn>
                  <a:cxn ang="0">
                    <a:pos x="25" y="238"/>
                  </a:cxn>
                  <a:cxn ang="0">
                    <a:pos x="25" y="238"/>
                  </a:cxn>
                  <a:cxn ang="0">
                    <a:pos x="25" y="238"/>
                  </a:cxn>
                </a:cxnLst>
                <a:rect l="0" t="0" r="r" b="b"/>
                <a:pathLst>
                  <a:path w="91" h="265">
                    <a:moveTo>
                      <a:pt x="69" y="217"/>
                    </a:moveTo>
                    <a:cubicBezTo>
                      <a:pt x="61" y="205"/>
                      <a:pt x="46" y="200"/>
                      <a:pt x="32" y="205"/>
                    </a:cubicBezTo>
                    <a:cubicBezTo>
                      <a:pt x="19" y="184"/>
                      <a:pt x="12" y="160"/>
                      <a:pt x="12" y="135"/>
                    </a:cubicBezTo>
                    <a:cubicBezTo>
                      <a:pt x="12" y="83"/>
                      <a:pt x="42" y="39"/>
                      <a:pt x="85" y="16"/>
                    </a:cubicBezTo>
                    <a:cubicBezTo>
                      <a:pt x="86" y="10"/>
                      <a:pt x="88" y="5"/>
                      <a:pt x="91" y="0"/>
                    </a:cubicBezTo>
                    <a:cubicBezTo>
                      <a:pt x="38" y="22"/>
                      <a:pt x="0" y="74"/>
                      <a:pt x="0" y="135"/>
                    </a:cubicBezTo>
                    <a:cubicBezTo>
                      <a:pt x="0" y="162"/>
                      <a:pt x="8" y="189"/>
                      <a:pt x="22" y="212"/>
                    </a:cubicBezTo>
                    <a:cubicBezTo>
                      <a:pt x="11" y="222"/>
                      <a:pt x="9" y="238"/>
                      <a:pt x="17" y="251"/>
                    </a:cubicBezTo>
                    <a:cubicBezTo>
                      <a:pt x="20" y="256"/>
                      <a:pt x="20" y="256"/>
                      <a:pt x="20" y="256"/>
                    </a:cubicBezTo>
                    <a:cubicBezTo>
                      <a:pt x="29" y="250"/>
                      <a:pt x="29" y="250"/>
                      <a:pt x="29" y="250"/>
                    </a:cubicBezTo>
                    <a:cubicBezTo>
                      <a:pt x="39" y="265"/>
                      <a:pt x="39" y="265"/>
                      <a:pt x="39" y="265"/>
                    </a:cubicBezTo>
                    <a:cubicBezTo>
                      <a:pt x="49" y="259"/>
                      <a:pt x="49" y="259"/>
                      <a:pt x="49" y="259"/>
                    </a:cubicBezTo>
                    <a:cubicBezTo>
                      <a:pt x="40" y="243"/>
                      <a:pt x="40" y="243"/>
                      <a:pt x="40" y="243"/>
                    </a:cubicBezTo>
                    <a:cubicBezTo>
                      <a:pt x="51" y="236"/>
                      <a:pt x="51" y="236"/>
                      <a:pt x="51" y="236"/>
                    </a:cubicBezTo>
                    <a:cubicBezTo>
                      <a:pt x="61" y="251"/>
                      <a:pt x="61" y="251"/>
                      <a:pt x="61" y="251"/>
                    </a:cubicBezTo>
                    <a:cubicBezTo>
                      <a:pt x="71" y="245"/>
                      <a:pt x="71" y="245"/>
                      <a:pt x="71" y="245"/>
                    </a:cubicBezTo>
                    <a:cubicBezTo>
                      <a:pt x="61" y="230"/>
                      <a:pt x="61" y="230"/>
                      <a:pt x="61" y="230"/>
                    </a:cubicBezTo>
                    <a:cubicBezTo>
                      <a:pt x="73" y="222"/>
                      <a:pt x="73" y="222"/>
                      <a:pt x="73" y="222"/>
                    </a:cubicBezTo>
                    <a:lnTo>
                      <a:pt x="69" y="217"/>
                    </a:lnTo>
                    <a:close/>
                    <a:moveTo>
                      <a:pt x="25" y="238"/>
                    </a:moveTo>
                    <a:cubicBezTo>
                      <a:pt x="23" y="231"/>
                      <a:pt x="26" y="222"/>
                      <a:pt x="33" y="218"/>
                    </a:cubicBezTo>
                    <a:cubicBezTo>
                      <a:pt x="40" y="213"/>
                      <a:pt x="49" y="214"/>
                      <a:pt x="55" y="219"/>
                    </a:cubicBezTo>
                    <a:lnTo>
                      <a:pt x="25" y="238"/>
                    </a:lnTo>
                    <a:close/>
                    <a:moveTo>
                      <a:pt x="25" y="238"/>
                    </a:moveTo>
                    <a:cubicBezTo>
                      <a:pt x="25" y="238"/>
                      <a:pt x="25" y="238"/>
                      <a:pt x="25" y="238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ïšḻïḓê"/>
            <p:cNvGrpSpPr/>
            <p:nvPr/>
          </p:nvGrpSpPr>
          <p:grpSpPr>
            <a:xfrm>
              <a:off x="5070061" y="4421803"/>
              <a:ext cx="1117332" cy="669735"/>
              <a:chOff x="-958850" y="123825"/>
              <a:chExt cx="3201988" cy="1919288"/>
            </a:xfrm>
            <a:solidFill>
              <a:schemeClr val="bg1"/>
            </a:solidFill>
          </p:grpSpPr>
          <p:grpSp>
            <p:nvGrpSpPr>
              <p:cNvPr id="28" name="iṧḷíḍe"/>
              <p:cNvGrpSpPr/>
              <p:nvPr/>
            </p:nvGrpSpPr>
            <p:grpSpPr>
              <a:xfrm>
                <a:off x="-958850" y="123825"/>
                <a:ext cx="3201988" cy="1919288"/>
                <a:chOff x="-958850" y="123825"/>
                <a:chExt cx="3201988" cy="1919288"/>
              </a:xfrm>
              <a:grpFill/>
            </p:grpSpPr>
            <p:sp>
              <p:nvSpPr>
                <p:cNvPr id="30" name="îšḻïḋè"/>
                <p:cNvSpPr>
                  <a:spLocks/>
                </p:cNvSpPr>
                <p:nvPr/>
              </p:nvSpPr>
              <p:spPr bwMode="auto">
                <a:xfrm>
                  <a:off x="-958850" y="968375"/>
                  <a:ext cx="598488" cy="1058863"/>
                </a:xfrm>
                <a:custGeom>
                  <a:avLst/>
                  <a:gdLst/>
                  <a:ahLst/>
                  <a:cxnLst>
                    <a:cxn ang="0">
                      <a:pos x="0" y="667"/>
                    </a:cxn>
                    <a:cxn ang="0">
                      <a:pos x="377" y="667"/>
                    </a:cxn>
                    <a:cxn ang="0">
                      <a:pos x="377" y="575"/>
                    </a:cxn>
                    <a:cxn ang="0">
                      <a:pos x="109" y="575"/>
                    </a:cxn>
                    <a:cxn ang="0">
                      <a:pos x="109" y="366"/>
                    </a:cxn>
                    <a:cxn ang="0">
                      <a:pos x="358" y="366"/>
                    </a:cxn>
                    <a:cxn ang="0">
                      <a:pos x="358" y="273"/>
                    </a:cxn>
                    <a:cxn ang="0">
                      <a:pos x="109" y="273"/>
                    </a:cxn>
                    <a:cxn ang="0">
                      <a:pos x="109" y="93"/>
                    </a:cxn>
                    <a:cxn ang="0">
                      <a:pos x="377" y="93"/>
                    </a:cxn>
                    <a:cxn ang="0">
                      <a:pos x="377" y="0"/>
                    </a:cxn>
                    <a:cxn ang="0">
                      <a:pos x="0" y="0"/>
                    </a:cxn>
                    <a:cxn ang="0">
                      <a:pos x="0" y="667"/>
                    </a:cxn>
                    <a:cxn ang="0">
                      <a:pos x="0" y="667"/>
                    </a:cxn>
                    <a:cxn ang="0">
                      <a:pos x="0" y="667"/>
                    </a:cxn>
                  </a:cxnLst>
                  <a:rect l="0" t="0" r="r" b="b"/>
                  <a:pathLst>
                    <a:path w="377" h="667">
                      <a:moveTo>
                        <a:pt x="0" y="667"/>
                      </a:moveTo>
                      <a:lnTo>
                        <a:pt x="377" y="667"/>
                      </a:lnTo>
                      <a:lnTo>
                        <a:pt x="377" y="575"/>
                      </a:lnTo>
                      <a:lnTo>
                        <a:pt x="109" y="575"/>
                      </a:lnTo>
                      <a:lnTo>
                        <a:pt x="109" y="366"/>
                      </a:lnTo>
                      <a:lnTo>
                        <a:pt x="358" y="366"/>
                      </a:lnTo>
                      <a:lnTo>
                        <a:pt x="358" y="273"/>
                      </a:lnTo>
                      <a:lnTo>
                        <a:pt x="109" y="273"/>
                      </a:lnTo>
                      <a:lnTo>
                        <a:pt x="109" y="93"/>
                      </a:lnTo>
                      <a:lnTo>
                        <a:pt x="377" y="93"/>
                      </a:lnTo>
                      <a:lnTo>
                        <a:pt x="377" y="0"/>
                      </a:lnTo>
                      <a:lnTo>
                        <a:pt x="0" y="0"/>
                      </a:lnTo>
                      <a:lnTo>
                        <a:pt x="0" y="667"/>
                      </a:lnTo>
                      <a:moveTo>
                        <a:pt x="0" y="667"/>
                      </a:moveTo>
                      <a:lnTo>
                        <a:pt x="0" y="667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işḻíḍè"/>
                <p:cNvSpPr>
                  <a:spLocks/>
                </p:cNvSpPr>
                <p:nvPr/>
              </p:nvSpPr>
              <p:spPr bwMode="auto">
                <a:xfrm>
                  <a:off x="-187325" y="954088"/>
                  <a:ext cx="801688" cy="1089025"/>
                </a:xfrm>
                <a:custGeom>
                  <a:avLst/>
                  <a:gdLst/>
                  <a:ahLst/>
                  <a:cxnLst>
                    <a:cxn ang="0">
                      <a:pos x="134" y="39"/>
                    </a:cxn>
                    <a:cxn ang="0">
                      <a:pos x="167" y="45"/>
                    </a:cxn>
                    <a:cxn ang="0">
                      <a:pos x="197" y="56"/>
                    </a:cxn>
                    <a:cxn ang="0">
                      <a:pos x="213" y="18"/>
                    </a:cxn>
                    <a:cxn ang="0">
                      <a:pos x="134" y="0"/>
                    </a:cxn>
                    <a:cxn ang="0">
                      <a:pos x="63" y="18"/>
                    </a:cxn>
                    <a:cxn ang="0">
                      <a:pos x="16" y="68"/>
                    </a:cxn>
                    <a:cxn ang="0">
                      <a:pos x="0" y="145"/>
                    </a:cxn>
                    <a:cxn ang="0">
                      <a:pos x="33" y="251"/>
                    </a:cxn>
                    <a:cxn ang="0">
                      <a:pos x="128" y="289"/>
                    </a:cxn>
                    <a:cxn ang="0">
                      <a:pos x="203" y="276"/>
                    </a:cxn>
                    <a:cxn ang="0">
                      <a:pos x="203" y="237"/>
                    </a:cxn>
                    <a:cxn ang="0">
                      <a:pos x="168" y="246"/>
                    </a:cxn>
                    <a:cxn ang="0">
                      <a:pos x="134" y="250"/>
                    </a:cxn>
                    <a:cxn ang="0">
                      <a:pos x="71" y="223"/>
                    </a:cxn>
                    <a:cxn ang="0">
                      <a:pos x="49" y="145"/>
                    </a:cxn>
                    <a:cxn ang="0">
                      <a:pos x="71" y="67"/>
                    </a:cxn>
                    <a:cxn ang="0">
                      <a:pos x="134" y="39"/>
                    </a:cxn>
                    <a:cxn ang="0">
                      <a:pos x="134" y="39"/>
                    </a:cxn>
                    <a:cxn ang="0">
                      <a:pos x="134" y="39"/>
                    </a:cxn>
                  </a:cxnLst>
                  <a:rect l="0" t="0" r="r" b="b"/>
                  <a:pathLst>
                    <a:path w="213" h="289">
                      <a:moveTo>
                        <a:pt x="134" y="39"/>
                      </a:moveTo>
                      <a:cubicBezTo>
                        <a:pt x="145" y="39"/>
                        <a:pt x="156" y="41"/>
                        <a:pt x="167" y="45"/>
                      </a:cubicBezTo>
                      <a:cubicBezTo>
                        <a:pt x="177" y="48"/>
                        <a:pt x="188" y="52"/>
                        <a:pt x="197" y="56"/>
                      </a:cubicBezTo>
                      <a:cubicBezTo>
                        <a:pt x="213" y="18"/>
                        <a:pt x="213" y="18"/>
                        <a:pt x="213" y="18"/>
                      </a:cubicBezTo>
                      <a:cubicBezTo>
                        <a:pt x="189" y="6"/>
                        <a:pt x="163" y="0"/>
                        <a:pt x="134" y="0"/>
                      </a:cubicBezTo>
                      <a:cubicBezTo>
                        <a:pt x="107" y="0"/>
                        <a:pt x="83" y="6"/>
                        <a:pt x="63" y="18"/>
                      </a:cubicBezTo>
                      <a:cubicBezTo>
                        <a:pt x="43" y="29"/>
                        <a:pt x="27" y="46"/>
                        <a:pt x="16" y="68"/>
                      </a:cubicBezTo>
                      <a:cubicBezTo>
                        <a:pt x="6" y="90"/>
                        <a:pt x="0" y="115"/>
                        <a:pt x="0" y="145"/>
                      </a:cubicBezTo>
                      <a:cubicBezTo>
                        <a:pt x="0" y="191"/>
                        <a:pt x="11" y="226"/>
                        <a:pt x="33" y="251"/>
                      </a:cubicBezTo>
                      <a:cubicBezTo>
                        <a:pt x="55" y="276"/>
                        <a:pt x="87" y="289"/>
                        <a:pt x="128" y="289"/>
                      </a:cubicBezTo>
                      <a:cubicBezTo>
                        <a:pt x="156" y="289"/>
                        <a:pt x="181" y="285"/>
                        <a:pt x="203" y="276"/>
                      </a:cubicBezTo>
                      <a:cubicBezTo>
                        <a:pt x="203" y="237"/>
                        <a:pt x="203" y="237"/>
                        <a:pt x="203" y="237"/>
                      </a:cubicBezTo>
                      <a:cubicBezTo>
                        <a:pt x="191" y="241"/>
                        <a:pt x="179" y="244"/>
                        <a:pt x="168" y="246"/>
                      </a:cubicBezTo>
                      <a:cubicBezTo>
                        <a:pt x="157" y="248"/>
                        <a:pt x="145" y="250"/>
                        <a:pt x="134" y="250"/>
                      </a:cubicBezTo>
                      <a:cubicBezTo>
                        <a:pt x="106" y="250"/>
                        <a:pt x="85" y="241"/>
                        <a:pt x="71" y="223"/>
                      </a:cubicBezTo>
                      <a:cubicBezTo>
                        <a:pt x="56" y="205"/>
                        <a:pt x="49" y="179"/>
                        <a:pt x="49" y="145"/>
                      </a:cubicBezTo>
                      <a:cubicBezTo>
                        <a:pt x="49" y="112"/>
                        <a:pt x="56" y="86"/>
                        <a:pt x="71" y="67"/>
                      </a:cubicBezTo>
                      <a:cubicBezTo>
                        <a:pt x="86" y="49"/>
                        <a:pt x="107" y="39"/>
                        <a:pt x="134" y="39"/>
                      </a:cubicBezTo>
                      <a:close/>
                      <a:moveTo>
                        <a:pt x="134" y="39"/>
                      </a:moveTo>
                      <a:cubicBezTo>
                        <a:pt x="134" y="39"/>
                        <a:pt x="134" y="39"/>
                        <a:pt x="134" y="39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íSľïḑê"/>
                <p:cNvSpPr>
                  <a:spLocks/>
                </p:cNvSpPr>
                <p:nvPr/>
              </p:nvSpPr>
              <p:spPr bwMode="auto">
                <a:xfrm>
                  <a:off x="752475" y="123825"/>
                  <a:ext cx="1490663" cy="1919288"/>
                </a:xfrm>
                <a:custGeom>
                  <a:avLst/>
                  <a:gdLst/>
                  <a:ahLst/>
                  <a:cxnLst>
                    <a:cxn ang="0">
                      <a:pos x="377" y="4"/>
                    </a:cxn>
                    <a:cxn ang="0">
                      <a:pos x="328" y="1"/>
                    </a:cxn>
                    <a:cxn ang="0">
                      <a:pos x="268" y="21"/>
                    </a:cxn>
                    <a:cxn ang="0">
                      <a:pos x="216" y="66"/>
                    </a:cxn>
                    <a:cxn ang="0">
                      <a:pos x="185" y="124"/>
                    </a:cxn>
                    <a:cxn ang="0">
                      <a:pos x="179" y="209"/>
                    </a:cxn>
                    <a:cxn ang="0">
                      <a:pos x="139" y="221"/>
                    </a:cxn>
                    <a:cxn ang="0">
                      <a:pos x="132" y="220"/>
                    </a:cxn>
                    <a:cxn ang="0">
                      <a:pos x="0" y="364"/>
                    </a:cxn>
                    <a:cxn ang="0">
                      <a:pos x="1" y="390"/>
                    </a:cxn>
                    <a:cxn ang="0">
                      <a:pos x="34" y="471"/>
                    </a:cxn>
                    <a:cxn ang="0">
                      <a:pos x="123" y="509"/>
                    </a:cxn>
                    <a:cxn ang="0">
                      <a:pos x="228" y="472"/>
                    </a:cxn>
                    <a:cxn ang="0">
                      <a:pos x="263" y="364"/>
                    </a:cxn>
                    <a:cxn ang="0">
                      <a:pos x="229" y="258"/>
                    </a:cxn>
                    <a:cxn ang="0">
                      <a:pos x="217" y="240"/>
                    </a:cxn>
                    <a:cxn ang="0">
                      <a:pos x="253" y="225"/>
                    </a:cxn>
                    <a:cxn ang="0">
                      <a:pos x="296" y="196"/>
                    </a:cxn>
                    <a:cxn ang="0">
                      <a:pos x="333" y="159"/>
                    </a:cxn>
                    <a:cxn ang="0">
                      <a:pos x="370" y="94"/>
                    </a:cxn>
                    <a:cxn ang="0">
                      <a:pos x="385" y="50"/>
                    </a:cxn>
                    <a:cxn ang="0">
                      <a:pos x="395" y="17"/>
                    </a:cxn>
                    <a:cxn ang="0">
                      <a:pos x="391" y="9"/>
                    </a:cxn>
                    <a:cxn ang="0">
                      <a:pos x="211" y="396"/>
                    </a:cxn>
                    <a:cxn ang="0">
                      <a:pos x="203" y="425"/>
                    </a:cxn>
                    <a:cxn ang="0">
                      <a:pos x="193" y="443"/>
                    </a:cxn>
                    <a:cxn ang="0">
                      <a:pos x="131" y="470"/>
                    </a:cxn>
                    <a:cxn ang="0">
                      <a:pos x="48" y="364"/>
                    </a:cxn>
                    <a:cxn ang="0">
                      <a:pos x="51" y="332"/>
                    </a:cxn>
                    <a:cxn ang="0">
                      <a:pos x="59" y="303"/>
                    </a:cxn>
                    <a:cxn ang="0">
                      <a:pos x="69" y="286"/>
                    </a:cxn>
                    <a:cxn ang="0">
                      <a:pos x="131" y="259"/>
                    </a:cxn>
                    <a:cxn ang="0">
                      <a:pos x="214" y="365"/>
                    </a:cxn>
                    <a:cxn ang="0">
                      <a:pos x="293" y="92"/>
                    </a:cxn>
                    <a:cxn ang="0">
                      <a:pos x="275" y="108"/>
                    </a:cxn>
                    <a:cxn ang="0">
                      <a:pos x="254" y="134"/>
                    </a:cxn>
                    <a:cxn ang="0">
                      <a:pos x="205" y="233"/>
                    </a:cxn>
                    <a:cxn ang="0">
                      <a:pos x="190" y="231"/>
                    </a:cxn>
                    <a:cxn ang="0">
                      <a:pos x="227" y="163"/>
                    </a:cxn>
                    <a:cxn ang="0">
                      <a:pos x="262" y="118"/>
                    </a:cxn>
                    <a:cxn ang="0">
                      <a:pos x="284" y="98"/>
                    </a:cxn>
                    <a:cxn ang="0">
                      <a:pos x="300" y="87"/>
                    </a:cxn>
                    <a:cxn ang="0">
                      <a:pos x="293" y="92"/>
                    </a:cxn>
                  </a:cxnLst>
                  <a:rect l="0" t="0" r="r" b="b"/>
                  <a:pathLst>
                    <a:path w="396" h="509">
                      <a:moveTo>
                        <a:pt x="391" y="9"/>
                      </a:moveTo>
                      <a:cubicBezTo>
                        <a:pt x="388" y="8"/>
                        <a:pt x="383" y="6"/>
                        <a:pt x="377" y="4"/>
                      </a:cubicBezTo>
                      <a:cubicBezTo>
                        <a:pt x="371" y="3"/>
                        <a:pt x="363" y="1"/>
                        <a:pt x="355" y="0"/>
                      </a:cubicBezTo>
                      <a:cubicBezTo>
                        <a:pt x="347" y="0"/>
                        <a:pt x="338" y="0"/>
                        <a:pt x="328" y="1"/>
                      </a:cubicBezTo>
                      <a:cubicBezTo>
                        <a:pt x="318" y="2"/>
                        <a:pt x="308" y="5"/>
                        <a:pt x="298" y="8"/>
                      </a:cubicBezTo>
                      <a:cubicBezTo>
                        <a:pt x="287" y="11"/>
                        <a:pt x="278" y="16"/>
                        <a:pt x="268" y="21"/>
                      </a:cubicBezTo>
                      <a:cubicBezTo>
                        <a:pt x="258" y="27"/>
                        <a:pt x="249" y="34"/>
                        <a:pt x="240" y="41"/>
                      </a:cubicBezTo>
                      <a:cubicBezTo>
                        <a:pt x="231" y="49"/>
                        <a:pt x="223" y="57"/>
                        <a:pt x="216" y="66"/>
                      </a:cubicBezTo>
                      <a:cubicBezTo>
                        <a:pt x="209" y="75"/>
                        <a:pt x="203" y="84"/>
                        <a:pt x="198" y="94"/>
                      </a:cubicBezTo>
                      <a:cubicBezTo>
                        <a:pt x="193" y="104"/>
                        <a:pt x="188" y="114"/>
                        <a:pt x="185" y="124"/>
                      </a:cubicBezTo>
                      <a:cubicBezTo>
                        <a:pt x="178" y="144"/>
                        <a:pt x="176" y="165"/>
                        <a:pt x="177" y="183"/>
                      </a:cubicBezTo>
                      <a:cubicBezTo>
                        <a:pt x="177" y="193"/>
                        <a:pt x="178" y="201"/>
                        <a:pt x="179" y="209"/>
                      </a:cubicBezTo>
                      <a:cubicBezTo>
                        <a:pt x="181" y="217"/>
                        <a:pt x="183" y="224"/>
                        <a:pt x="185" y="229"/>
                      </a:cubicBezTo>
                      <a:cubicBezTo>
                        <a:pt x="171" y="225"/>
                        <a:pt x="156" y="221"/>
                        <a:pt x="139" y="221"/>
                      </a:cubicBezTo>
                      <a:cubicBezTo>
                        <a:pt x="139" y="220"/>
                        <a:pt x="139" y="220"/>
                        <a:pt x="139" y="220"/>
                      </a:cubicBezTo>
                      <a:cubicBezTo>
                        <a:pt x="137" y="220"/>
                        <a:pt x="134" y="220"/>
                        <a:pt x="132" y="220"/>
                      </a:cubicBezTo>
                      <a:cubicBezTo>
                        <a:pt x="89" y="220"/>
                        <a:pt x="57" y="232"/>
                        <a:pt x="34" y="257"/>
                      </a:cubicBezTo>
                      <a:cubicBezTo>
                        <a:pt x="11" y="282"/>
                        <a:pt x="0" y="317"/>
                        <a:pt x="0" y="364"/>
                      </a:cubicBezTo>
                      <a:cubicBezTo>
                        <a:pt x="0" y="365"/>
                        <a:pt x="0" y="365"/>
                        <a:pt x="0" y="365"/>
                      </a:cubicBezTo>
                      <a:cubicBezTo>
                        <a:pt x="0" y="374"/>
                        <a:pt x="0" y="382"/>
                        <a:pt x="1" y="390"/>
                      </a:cubicBezTo>
                      <a:cubicBezTo>
                        <a:pt x="1" y="390"/>
                        <a:pt x="1" y="390"/>
                        <a:pt x="1" y="390"/>
                      </a:cubicBezTo>
                      <a:cubicBezTo>
                        <a:pt x="5" y="424"/>
                        <a:pt x="16" y="451"/>
                        <a:pt x="34" y="471"/>
                      </a:cubicBezTo>
                      <a:cubicBezTo>
                        <a:pt x="55" y="495"/>
                        <a:pt x="85" y="507"/>
                        <a:pt x="124" y="508"/>
                      </a:cubicBezTo>
                      <a:cubicBezTo>
                        <a:pt x="123" y="509"/>
                        <a:pt x="123" y="509"/>
                        <a:pt x="123" y="509"/>
                      </a:cubicBezTo>
                      <a:cubicBezTo>
                        <a:pt x="126" y="509"/>
                        <a:pt x="128" y="509"/>
                        <a:pt x="131" y="509"/>
                      </a:cubicBezTo>
                      <a:cubicBezTo>
                        <a:pt x="173" y="509"/>
                        <a:pt x="206" y="497"/>
                        <a:pt x="228" y="472"/>
                      </a:cubicBezTo>
                      <a:cubicBezTo>
                        <a:pt x="251" y="447"/>
                        <a:pt x="263" y="411"/>
                        <a:pt x="263" y="365"/>
                      </a:cubicBezTo>
                      <a:cubicBezTo>
                        <a:pt x="263" y="364"/>
                        <a:pt x="263" y="364"/>
                        <a:pt x="263" y="364"/>
                      </a:cubicBezTo>
                      <a:cubicBezTo>
                        <a:pt x="263" y="355"/>
                        <a:pt x="262" y="347"/>
                        <a:pt x="261" y="338"/>
                      </a:cubicBezTo>
                      <a:cubicBezTo>
                        <a:pt x="257" y="305"/>
                        <a:pt x="247" y="278"/>
                        <a:pt x="229" y="258"/>
                      </a:cubicBezTo>
                      <a:cubicBezTo>
                        <a:pt x="222" y="251"/>
                        <a:pt x="215" y="245"/>
                        <a:pt x="207" y="240"/>
                      </a:cubicBezTo>
                      <a:cubicBezTo>
                        <a:pt x="217" y="240"/>
                        <a:pt x="217" y="240"/>
                        <a:pt x="217" y="240"/>
                      </a:cubicBezTo>
                      <a:cubicBezTo>
                        <a:pt x="221" y="239"/>
                        <a:pt x="226" y="237"/>
                        <a:pt x="231" y="235"/>
                      </a:cubicBezTo>
                      <a:cubicBezTo>
                        <a:pt x="238" y="232"/>
                        <a:pt x="245" y="228"/>
                        <a:pt x="253" y="225"/>
                      </a:cubicBezTo>
                      <a:cubicBezTo>
                        <a:pt x="260" y="221"/>
                        <a:pt x="267" y="216"/>
                        <a:pt x="275" y="211"/>
                      </a:cubicBezTo>
                      <a:cubicBezTo>
                        <a:pt x="282" y="207"/>
                        <a:pt x="290" y="201"/>
                        <a:pt x="296" y="196"/>
                      </a:cubicBezTo>
                      <a:cubicBezTo>
                        <a:pt x="303" y="190"/>
                        <a:pt x="310" y="184"/>
                        <a:pt x="316" y="178"/>
                      </a:cubicBezTo>
                      <a:cubicBezTo>
                        <a:pt x="322" y="172"/>
                        <a:pt x="328" y="166"/>
                        <a:pt x="333" y="159"/>
                      </a:cubicBezTo>
                      <a:cubicBezTo>
                        <a:pt x="344" y="145"/>
                        <a:pt x="353" y="131"/>
                        <a:pt x="360" y="117"/>
                      </a:cubicBezTo>
                      <a:cubicBezTo>
                        <a:pt x="364" y="110"/>
                        <a:pt x="367" y="102"/>
                        <a:pt x="370" y="94"/>
                      </a:cubicBezTo>
                      <a:cubicBezTo>
                        <a:pt x="373" y="87"/>
                        <a:pt x="375" y="79"/>
                        <a:pt x="378" y="72"/>
                      </a:cubicBezTo>
                      <a:cubicBezTo>
                        <a:pt x="380" y="64"/>
                        <a:pt x="383" y="57"/>
                        <a:pt x="385" y="50"/>
                      </a:cubicBezTo>
                      <a:cubicBezTo>
                        <a:pt x="387" y="42"/>
                        <a:pt x="389" y="36"/>
                        <a:pt x="391" y="31"/>
                      </a:cubicBezTo>
                      <a:cubicBezTo>
                        <a:pt x="393" y="26"/>
                        <a:pt x="394" y="20"/>
                        <a:pt x="395" y="17"/>
                      </a:cubicBezTo>
                      <a:cubicBezTo>
                        <a:pt x="396" y="13"/>
                        <a:pt x="396" y="11"/>
                        <a:pt x="396" y="11"/>
                      </a:cubicBezTo>
                      <a:cubicBezTo>
                        <a:pt x="396" y="11"/>
                        <a:pt x="394" y="11"/>
                        <a:pt x="391" y="9"/>
                      </a:cubicBezTo>
                      <a:close/>
                      <a:moveTo>
                        <a:pt x="211" y="396"/>
                      </a:moveTo>
                      <a:cubicBezTo>
                        <a:pt x="211" y="396"/>
                        <a:pt x="211" y="396"/>
                        <a:pt x="211" y="396"/>
                      </a:cubicBezTo>
                      <a:cubicBezTo>
                        <a:pt x="210" y="404"/>
                        <a:pt x="208" y="410"/>
                        <a:pt x="206" y="417"/>
                      </a:cubicBezTo>
                      <a:cubicBezTo>
                        <a:pt x="205" y="420"/>
                        <a:pt x="204" y="423"/>
                        <a:pt x="203" y="425"/>
                      </a:cubicBezTo>
                      <a:cubicBezTo>
                        <a:pt x="202" y="427"/>
                        <a:pt x="202" y="428"/>
                        <a:pt x="201" y="430"/>
                      </a:cubicBezTo>
                      <a:cubicBezTo>
                        <a:pt x="199" y="435"/>
                        <a:pt x="196" y="439"/>
                        <a:pt x="193" y="443"/>
                      </a:cubicBezTo>
                      <a:cubicBezTo>
                        <a:pt x="186" y="452"/>
                        <a:pt x="176" y="459"/>
                        <a:pt x="165" y="463"/>
                      </a:cubicBezTo>
                      <a:cubicBezTo>
                        <a:pt x="155" y="467"/>
                        <a:pt x="144" y="470"/>
                        <a:pt x="131" y="470"/>
                      </a:cubicBezTo>
                      <a:cubicBezTo>
                        <a:pt x="104" y="470"/>
                        <a:pt x="83" y="461"/>
                        <a:pt x="69" y="443"/>
                      </a:cubicBezTo>
                      <a:cubicBezTo>
                        <a:pt x="55" y="425"/>
                        <a:pt x="48" y="399"/>
                        <a:pt x="48" y="364"/>
                      </a:cubicBezTo>
                      <a:cubicBezTo>
                        <a:pt x="48" y="353"/>
                        <a:pt x="49" y="342"/>
                        <a:pt x="51" y="332"/>
                      </a:cubicBezTo>
                      <a:cubicBezTo>
                        <a:pt x="51" y="332"/>
                        <a:pt x="51" y="332"/>
                        <a:pt x="51" y="332"/>
                      </a:cubicBezTo>
                      <a:cubicBezTo>
                        <a:pt x="52" y="325"/>
                        <a:pt x="54" y="318"/>
                        <a:pt x="56" y="312"/>
                      </a:cubicBezTo>
                      <a:cubicBezTo>
                        <a:pt x="57" y="309"/>
                        <a:pt x="58" y="306"/>
                        <a:pt x="59" y="303"/>
                      </a:cubicBezTo>
                      <a:cubicBezTo>
                        <a:pt x="60" y="302"/>
                        <a:pt x="61" y="300"/>
                        <a:pt x="61" y="299"/>
                      </a:cubicBezTo>
                      <a:cubicBezTo>
                        <a:pt x="64" y="294"/>
                        <a:pt x="66" y="290"/>
                        <a:pt x="69" y="286"/>
                      </a:cubicBezTo>
                      <a:cubicBezTo>
                        <a:pt x="77" y="276"/>
                        <a:pt x="86" y="270"/>
                        <a:pt x="97" y="265"/>
                      </a:cubicBezTo>
                      <a:cubicBezTo>
                        <a:pt x="107" y="261"/>
                        <a:pt x="118" y="259"/>
                        <a:pt x="131" y="259"/>
                      </a:cubicBezTo>
                      <a:cubicBezTo>
                        <a:pt x="158" y="259"/>
                        <a:pt x="179" y="268"/>
                        <a:pt x="193" y="286"/>
                      </a:cubicBezTo>
                      <a:cubicBezTo>
                        <a:pt x="207" y="304"/>
                        <a:pt x="214" y="330"/>
                        <a:pt x="214" y="365"/>
                      </a:cubicBezTo>
                      <a:cubicBezTo>
                        <a:pt x="214" y="376"/>
                        <a:pt x="213" y="387"/>
                        <a:pt x="211" y="396"/>
                      </a:cubicBezTo>
                      <a:close/>
                      <a:moveTo>
                        <a:pt x="293" y="92"/>
                      </a:moveTo>
                      <a:cubicBezTo>
                        <a:pt x="290" y="94"/>
                        <a:pt x="287" y="96"/>
                        <a:pt x="285" y="99"/>
                      </a:cubicBezTo>
                      <a:cubicBezTo>
                        <a:pt x="282" y="102"/>
                        <a:pt x="279" y="105"/>
                        <a:pt x="275" y="108"/>
                      </a:cubicBezTo>
                      <a:cubicBezTo>
                        <a:pt x="272" y="112"/>
                        <a:pt x="268" y="116"/>
                        <a:pt x="265" y="120"/>
                      </a:cubicBezTo>
                      <a:cubicBezTo>
                        <a:pt x="261" y="125"/>
                        <a:pt x="258" y="130"/>
                        <a:pt x="254" y="134"/>
                      </a:cubicBezTo>
                      <a:cubicBezTo>
                        <a:pt x="247" y="144"/>
                        <a:pt x="240" y="156"/>
                        <a:pt x="234" y="167"/>
                      </a:cubicBezTo>
                      <a:cubicBezTo>
                        <a:pt x="222" y="190"/>
                        <a:pt x="212" y="214"/>
                        <a:pt x="205" y="233"/>
                      </a:cubicBezTo>
                      <a:cubicBezTo>
                        <a:pt x="204" y="234"/>
                        <a:pt x="204" y="236"/>
                        <a:pt x="203" y="238"/>
                      </a:cubicBezTo>
                      <a:cubicBezTo>
                        <a:pt x="199" y="236"/>
                        <a:pt x="195" y="233"/>
                        <a:pt x="190" y="231"/>
                      </a:cubicBezTo>
                      <a:cubicBezTo>
                        <a:pt x="191" y="230"/>
                        <a:pt x="191" y="229"/>
                        <a:pt x="192" y="227"/>
                      </a:cubicBezTo>
                      <a:cubicBezTo>
                        <a:pt x="200" y="209"/>
                        <a:pt x="212" y="185"/>
                        <a:pt x="227" y="163"/>
                      </a:cubicBezTo>
                      <a:cubicBezTo>
                        <a:pt x="234" y="152"/>
                        <a:pt x="242" y="141"/>
                        <a:pt x="250" y="131"/>
                      </a:cubicBezTo>
                      <a:cubicBezTo>
                        <a:pt x="254" y="127"/>
                        <a:pt x="258" y="122"/>
                        <a:pt x="262" y="118"/>
                      </a:cubicBezTo>
                      <a:cubicBezTo>
                        <a:pt x="266" y="114"/>
                        <a:pt x="270" y="110"/>
                        <a:pt x="273" y="106"/>
                      </a:cubicBezTo>
                      <a:cubicBezTo>
                        <a:pt x="277" y="103"/>
                        <a:pt x="281" y="100"/>
                        <a:pt x="284" y="98"/>
                      </a:cubicBezTo>
                      <a:cubicBezTo>
                        <a:pt x="287" y="95"/>
                        <a:pt x="290" y="94"/>
                        <a:pt x="292" y="92"/>
                      </a:cubicBezTo>
                      <a:cubicBezTo>
                        <a:pt x="297" y="89"/>
                        <a:pt x="300" y="87"/>
                        <a:pt x="300" y="87"/>
                      </a:cubicBezTo>
                      <a:cubicBezTo>
                        <a:pt x="300" y="87"/>
                        <a:pt x="297" y="89"/>
                        <a:pt x="293" y="92"/>
                      </a:cubicBezTo>
                      <a:close/>
                      <a:moveTo>
                        <a:pt x="293" y="92"/>
                      </a:moveTo>
                      <a:cubicBezTo>
                        <a:pt x="293" y="92"/>
                        <a:pt x="293" y="92"/>
                        <a:pt x="293" y="9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9" name="ïṩľíḑe"/>
              <p:cNvSpPr>
                <a:spLocks/>
              </p:cNvSpPr>
              <p:nvPr/>
            </p:nvSpPr>
            <p:spPr bwMode="auto">
              <a:xfrm>
                <a:off x="-958850" y="968375"/>
                <a:ext cx="598488" cy="1058863"/>
              </a:xfrm>
              <a:custGeom>
                <a:avLst/>
                <a:gdLst/>
                <a:ahLst/>
                <a:cxnLst>
                  <a:cxn ang="0">
                    <a:pos x="0" y="667"/>
                  </a:cxn>
                  <a:cxn ang="0">
                    <a:pos x="377" y="667"/>
                  </a:cxn>
                  <a:cxn ang="0">
                    <a:pos x="377" y="575"/>
                  </a:cxn>
                  <a:cxn ang="0">
                    <a:pos x="109" y="575"/>
                  </a:cxn>
                  <a:cxn ang="0">
                    <a:pos x="109" y="366"/>
                  </a:cxn>
                  <a:cxn ang="0">
                    <a:pos x="358" y="366"/>
                  </a:cxn>
                  <a:cxn ang="0">
                    <a:pos x="358" y="273"/>
                  </a:cxn>
                  <a:cxn ang="0">
                    <a:pos x="109" y="273"/>
                  </a:cxn>
                  <a:cxn ang="0">
                    <a:pos x="109" y="93"/>
                  </a:cxn>
                  <a:cxn ang="0">
                    <a:pos x="377" y="93"/>
                  </a:cxn>
                  <a:cxn ang="0">
                    <a:pos x="377" y="0"/>
                  </a:cxn>
                  <a:cxn ang="0">
                    <a:pos x="0" y="0"/>
                  </a:cxn>
                  <a:cxn ang="0">
                    <a:pos x="0" y="667"/>
                  </a:cxn>
                  <a:cxn ang="0">
                    <a:pos x="0" y="667"/>
                  </a:cxn>
                  <a:cxn ang="0">
                    <a:pos x="0" y="667"/>
                  </a:cxn>
                </a:cxnLst>
                <a:rect l="0" t="0" r="r" b="b"/>
                <a:pathLst>
                  <a:path w="377" h="667">
                    <a:moveTo>
                      <a:pt x="0" y="667"/>
                    </a:moveTo>
                    <a:lnTo>
                      <a:pt x="377" y="667"/>
                    </a:lnTo>
                    <a:lnTo>
                      <a:pt x="377" y="575"/>
                    </a:lnTo>
                    <a:lnTo>
                      <a:pt x="109" y="575"/>
                    </a:lnTo>
                    <a:lnTo>
                      <a:pt x="109" y="366"/>
                    </a:lnTo>
                    <a:lnTo>
                      <a:pt x="358" y="366"/>
                    </a:lnTo>
                    <a:lnTo>
                      <a:pt x="358" y="273"/>
                    </a:lnTo>
                    <a:lnTo>
                      <a:pt x="109" y="273"/>
                    </a:lnTo>
                    <a:lnTo>
                      <a:pt x="109" y="93"/>
                    </a:lnTo>
                    <a:lnTo>
                      <a:pt x="377" y="93"/>
                    </a:lnTo>
                    <a:lnTo>
                      <a:pt x="377" y="0"/>
                    </a:lnTo>
                    <a:lnTo>
                      <a:pt x="0" y="0"/>
                    </a:lnTo>
                    <a:lnTo>
                      <a:pt x="0" y="667"/>
                    </a:lnTo>
                    <a:close/>
                    <a:moveTo>
                      <a:pt x="0" y="667"/>
                    </a:moveTo>
                    <a:lnTo>
                      <a:pt x="0" y="66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íŝḷîḑé"/>
            <p:cNvSpPr>
              <a:spLocks noChangeAspect="1"/>
            </p:cNvSpPr>
            <p:nvPr/>
          </p:nvSpPr>
          <p:spPr>
            <a:xfrm>
              <a:off x="3927466" y="1236411"/>
              <a:ext cx="1529972" cy="152997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ïšlíḍê"/>
            <p:cNvGrpSpPr/>
            <p:nvPr/>
          </p:nvGrpSpPr>
          <p:grpSpPr>
            <a:xfrm>
              <a:off x="4480657" y="1670699"/>
              <a:ext cx="423591" cy="661395"/>
              <a:chOff x="582613" y="280988"/>
              <a:chExt cx="1085850" cy="1695450"/>
            </a:xfrm>
            <a:solidFill>
              <a:schemeClr val="bg1"/>
            </a:solidFill>
          </p:grpSpPr>
          <p:sp>
            <p:nvSpPr>
              <p:cNvPr id="24" name="išľiḑe"/>
              <p:cNvSpPr>
                <a:spLocks/>
              </p:cNvSpPr>
              <p:nvPr/>
            </p:nvSpPr>
            <p:spPr bwMode="auto">
              <a:xfrm>
                <a:off x="582613" y="280988"/>
                <a:ext cx="1085850" cy="1695450"/>
              </a:xfrm>
              <a:custGeom>
                <a:avLst/>
                <a:gdLst/>
                <a:ahLst/>
                <a:cxnLst>
                  <a:cxn ang="0">
                    <a:pos x="255" y="40"/>
                  </a:cxn>
                  <a:cxn ang="0">
                    <a:pos x="214" y="40"/>
                  </a:cxn>
                  <a:cxn ang="0">
                    <a:pos x="214" y="20"/>
                  </a:cxn>
                  <a:cxn ang="0">
                    <a:pos x="194" y="0"/>
                  </a:cxn>
                  <a:cxn ang="0">
                    <a:pos x="92" y="0"/>
                  </a:cxn>
                  <a:cxn ang="0">
                    <a:pos x="71" y="20"/>
                  </a:cxn>
                  <a:cxn ang="0">
                    <a:pos x="71" y="40"/>
                  </a:cxn>
                  <a:cxn ang="0">
                    <a:pos x="30" y="40"/>
                  </a:cxn>
                  <a:cxn ang="0">
                    <a:pos x="0" y="71"/>
                  </a:cxn>
                  <a:cxn ang="0">
                    <a:pos x="0" y="419"/>
                  </a:cxn>
                  <a:cxn ang="0">
                    <a:pos x="30" y="449"/>
                  </a:cxn>
                  <a:cxn ang="0">
                    <a:pos x="255" y="449"/>
                  </a:cxn>
                  <a:cxn ang="0">
                    <a:pos x="286" y="419"/>
                  </a:cxn>
                  <a:cxn ang="0">
                    <a:pos x="286" y="71"/>
                  </a:cxn>
                  <a:cxn ang="0">
                    <a:pos x="255" y="40"/>
                  </a:cxn>
                  <a:cxn ang="0">
                    <a:pos x="265" y="419"/>
                  </a:cxn>
                  <a:cxn ang="0">
                    <a:pos x="255" y="429"/>
                  </a:cxn>
                  <a:cxn ang="0">
                    <a:pos x="30" y="429"/>
                  </a:cxn>
                  <a:cxn ang="0">
                    <a:pos x="20" y="419"/>
                  </a:cxn>
                  <a:cxn ang="0">
                    <a:pos x="20" y="71"/>
                  </a:cxn>
                  <a:cxn ang="0">
                    <a:pos x="30" y="61"/>
                  </a:cxn>
                  <a:cxn ang="0">
                    <a:pos x="255" y="61"/>
                  </a:cxn>
                  <a:cxn ang="0">
                    <a:pos x="265" y="71"/>
                  </a:cxn>
                  <a:cxn ang="0">
                    <a:pos x="265" y="419"/>
                  </a:cxn>
                  <a:cxn ang="0">
                    <a:pos x="265" y="419"/>
                  </a:cxn>
                  <a:cxn ang="0">
                    <a:pos x="265" y="419"/>
                  </a:cxn>
                </a:cxnLst>
                <a:rect l="0" t="0" r="r" b="b"/>
                <a:pathLst>
                  <a:path w="286" h="449">
                    <a:moveTo>
                      <a:pt x="255" y="40"/>
                    </a:moveTo>
                    <a:cubicBezTo>
                      <a:pt x="214" y="40"/>
                      <a:pt x="214" y="40"/>
                      <a:pt x="214" y="40"/>
                    </a:cubicBezTo>
                    <a:cubicBezTo>
                      <a:pt x="214" y="20"/>
                      <a:pt x="214" y="20"/>
                      <a:pt x="214" y="20"/>
                    </a:cubicBezTo>
                    <a:cubicBezTo>
                      <a:pt x="214" y="9"/>
                      <a:pt x="205" y="0"/>
                      <a:pt x="194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80" y="0"/>
                      <a:pt x="71" y="9"/>
                      <a:pt x="71" y="20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13" y="40"/>
                      <a:pt x="0" y="54"/>
                      <a:pt x="0" y="71"/>
                    </a:cubicBezTo>
                    <a:cubicBezTo>
                      <a:pt x="0" y="419"/>
                      <a:pt x="0" y="419"/>
                      <a:pt x="0" y="419"/>
                    </a:cubicBezTo>
                    <a:cubicBezTo>
                      <a:pt x="0" y="436"/>
                      <a:pt x="13" y="449"/>
                      <a:pt x="30" y="449"/>
                    </a:cubicBezTo>
                    <a:cubicBezTo>
                      <a:pt x="255" y="449"/>
                      <a:pt x="255" y="449"/>
                      <a:pt x="255" y="449"/>
                    </a:cubicBezTo>
                    <a:cubicBezTo>
                      <a:pt x="272" y="449"/>
                      <a:pt x="286" y="436"/>
                      <a:pt x="286" y="419"/>
                    </a:cubicBezTo>
                    <a:cubicBezTo>
                      <a:pt x="286" y="71"/>
                      <a:pt x="286" y="71"/>
                      <a:pt x="286" y="71"/>
                    </a:cubicBezTo>
                    <a:cubicBezTo>
                      <a:pt x="286" y="54"/>
                      <a:pt x="272" y="40"/>
                      <a:pt x="255" y="40"/>
                    </a:cubicBezTo>
                    <a:close/>
                    <a:moveTo>
                      <a:pt x="265" y="419"/>
                    </a:moveTo>
                    <a:cubicBezTo>
                      <a:pt x="265" y="424"/>
                      <a:pt x="261" y="429"/>
                      <a:pt x="255" y="429"/>
                    </a:cubicBezTo>
                    <a:cubicBezTo>
                      <a:pt x="30" y="429"/>
                      <a:pt x="30" y="429"/>
                      <a:pt x="30" y="429"/>
                    </a:cubicBezTo>
                    <a:cubicBezTo>
                      <a:pt x="25" y="429"/>
                      <a:pt x="20" y="424"/>
                      <a:pt x="20" y="419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65"/>
                      <a:pt x="25" y="61"/>
                      <a:pt x="30" y="61"/>
                    </a:cubicBezTo>
                    <a:cubicBezTo>
                      <a:pt x="255" y="61"/>
                      <a:pt x="255" y="61"/>
                      <a:pt x="255" y="61"/>
                    </a:cubicBezTo>
                    <a:cubicBezTo>
                      <a:pt x="261" y="61"/>
                      <a:pt x="265" y="65"/>
                      <a:pt x="265" y="71"/>
                    </a:cubicBezTo>
                    <a:lnTo>
                      <a:pt x="265" y="419"/>
                    </a:lnTo>
                    <a:close/>
                    <a:moveTo>
                      <a:pt x="265" y="419"/>
                    </a:moveTo>
                    <a:cubicBezTo>
                      <a:pt x="265" y="419"/>
                      <a:pt x="265" y="419"/>
                      <a:pt x="265" y="41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ïṣlîḍe"/>
              <p:cNvSpPr>
                <a:spLocks/>
              </p:cNvSpPr>
              <p:nvPr/>
            </p:nvSpPr>
            <p:spPr bwMode="auto">
              <a:xfrm>
                <a:off x="738188" y="587376"/>
                <a:ext cx="774700" cy="3889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š1ïďê"/>
              <p:cNvSpPr>
                <a:spLocks/>
              </p:cNvSpPr>
              <p:nvPr/>
            </p:nvSpPr>
            <p:spPr bwMode="auto">
              <a:xfrm>
                <a:off x="738188" y="1014413"/>
                <a:ext cx="774700" cy="384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is1ïḑè"/>
              <p:cNvSpPr>
                <a:spLocks/>
              </p:cNvSpPr>
              <p:nvPr/>
            </p:nvSpPr>
            <p:spPr bwMode="auto">
              <a:xfrm>
                <a:off x="738188" y="1436688"/>
                <a:ext cx="774700" cy="3857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iṣḷïḍê"/>
            <p:cNvGrpSpPr/>
            <p:nvPr/>
          </p:nvGrpSpPr>
          <p:grpSpPr>
            <a:xfrm>
              <a:off x="5619031" y="1468614"/>
              <a:ext cx="2633453" cy="736484"/>
              <a:chOff x="5619031" y="1468614"/>
              <a:chExt cx="2633453" cy="736484"/>
            </a:xfrm>
          </p:grpSpPr>
          <p:sp>
            <p:nvSpPr>
              <p:cNvPr id="22" name="ïṡlîḑé"/>
              <p:cNvSpPr txBox="1"/>
              <p:nvPr/>
            </p:nvSpPr>
            <p:spPr>
              <a:xfrm>
                <a:off x="5619031" y="1684058"/>
                <a:ext cx="2633453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3" name="îṥľíḋé"/>
              <p:cNvSpPr/>
              <p:nvPr/>
            </p:nvSpPr>
            <p:spPr>
              <a:xfrm>
                <a:off x="5619031" y="1468614"/>
                <a:ext cx="2633453" cy="215444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3" name="îṡḻïďê"/>
            <p:cNvGrpSpPr/>
            <p:nvPr/>
          </p:nvGrpSpPr>
          <p:grpSpPr>
            <a:xfrm>
              <a:off x="5436541" y="2609176"/>
              <a:ext cx="2633453" cy="736484"/>
              <a:chOff x="5619031" y="2609176"/>
              <a:chExt cx="2633453" cy="736484"/>
            </a:xfrm>
          </p:grpSpPr>
          <p:sp>
            <p:nvSpPr>
              <p:cNvPr id="20" name="ïsľiḋe"/>
              <p:cNvSpPr txBox="1"/>
              <p:nvPr/>
            </p:nvSpPr>
            <p:spPr>
              <a:xfrm>
                <a:off x="5619031" y="2824620"/>
                <a:ext cx="2633453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1" name="î$1iďé"/>
              <p:cNvSpPr/>
              <p:nvPr/>
            </p:nvSpPr>
            <p:spPr>
              <a:xfrm>
                <a:off x="5619031" y="2609176"/>
                <a:ext cx="2633453" cy="215444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4" name="î$ļiďe"/>
            <p:cNvGrpSpPr/>
            <p:nvPr/>
          </p:nvGrpSpPr>
          <p:grpSpPr>
            <a:xfrm>
              <a:off x="1895781" y="5091535"/>
              <a:ext cx="2633453" cy="736484"/>
              <a:chOff x="1847203" y="5091535"/>
              <a:chExt cx="2633453" cy="736484"/>
            </a:xfrm>
          </p:grpSpPr>
          <p:sp>
            <p:nvSpPr>
              <p:cNvPr id="18" name="iṥḷïḑé"/>
              <p:cNvSpPr txBox="1"/>
              <p:nvPr/>
            </p:nvSpPr>
            <p:spPr>
              <a:xfrm>
                <a:off x="1847203" y="5306979"/>
                <a:ext cx="2633453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9" name="í$liḍe"/>
              <p:cNvSpPr/>
              <p:nvPr/>
            </p:nvSpPr>
            <p:spPr>
              <a:xfrm>
                <a:off x="1847203" y="5091535"/>
                <a:ext cx="2633453" cy="215444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5" name="ïşlîḋe"/>
            <p:cNvGrpSpPr/>
            <p:nvPr/>
          </p:nvGrpSpPr>
          <p:grpSpPr>
            <a:xfrm>
              <a:off x="872966" y="2044493"/>
              <a:ext cx="2633453" cy="736484"/>
              <a:chOff x="872966" y="1468614"/>
              <a:chExt cx="2633453" cy="736484"/>
            </a:xfrm>
          </p:grpSpPr>
          <p:sp>
            <p:nvSpPr>
              <p:cNvPr id="16" name="ïs1ïďê"/>
              <p:cNvSpPr txBox="1"/>
              <p:nvPr/>
            </p:nvSpPr>
            <p:spPr>
              <a:xfrm>
                <a:off x="872966" y="1684058"/>
                <a:ext cx="2633453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7" name="ïSḷîďê"/>
              <p:cNvSpPr/>
              <p:nvPr/>
            </p:nvSpPr>
            <p:spPr>
              <a:xfrm>
                <a:off x="872966" y="1468614"/>
                <a:ext cx="2633453" cy="215444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38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活动策划方案</a:t>
            </a:r>
          </a:p>
        </p:txBody>
      </p:sp>
    </p:spTree>
    <p:extLst>
      <p:ext uri="{BB962C8B-B14F-4D97-AF65-F5344CB8AC3E}">
        <p14:creationId xmlns:p14="http://schemas.microsoft.com/office/powerpoint/2010/main" val="931923133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500075" y="1774122"/>
            <a:ext cx="9191854" cy="4323247"/>
            <a:chOff x="1500075" y="1774122"/>
            <a:chExt cx="9191854" cy="4323247"/>
          </a:xfrm>
        </p:grpSpPr>
        <p:pic>
          <p:nvPicPr>
            <p:cNvPr id="19458" name="Picture 2" descr="https://ss0.bdstatic.com/70cFvHSh_Q1YnxGkpoWK1HF6hhy/it/u=3601177762,3596908458&amp;fm=200&amp;gp=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58"/>
            <a:stretch/>
          </p:blipFill>
          <p:spPr bwMode="auto">
            <a:xfrm>
              <a:off x="7213600" y="1774122"/>
              <a:ext cx="3478329" cy="43232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e06f4cee-6f4b-4b0d-9af4-06324f93845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500075" y="2379134"/>
              <a:ext cx="7133319" cy="2131546"/>
              <a:chOff x="815795" y="1820616"/>
              <a:chExt cx="8274269" cy="2472480"/>
            </a:xfrm>
          </p:grpSpPr>
          <p:sp>
            <p:nvSpPr>
              <p:cNvPr id="5" name="iş1îḑê"/>
              <p:cNvSpPr>
                <a:spLocks noChangeAspect="1"/>
              </p:cNvSpPr>
              <p:nvPr/>
            </p:nvSpPr>
            <p:spPr>
              <a:xfrm>
                <a:off x="815795" y="3032956"/>
                <a:ext cx="1260140" cy="126014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accent1"/>
                    </a:solidFill>
                  </a:rPr>
                  <a:t>WHAT</a:t>
                </a:r>
              </a:p>
            </p:txBody>
          </p:sp>
          <p:sp>
            <p:nvSpPr>
              <p:cNvPr id="6" name="işľiḋè"/>
              <p:cNvSpPr>
                <a:spLocks noChangeAspect="1"/>
              </p:cNvSpPr>
              <p:nvPr/>
            </p:nvSpPr>
            <p:spPr>
              <a:xfrm>
                <a:off x="2224596" y="3032956"/>
                <a:ext cx="1260140" cy="126014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accent2"/>
                    </a:solidFill>
                  </a:rPr>
                  <a:t>WHY</a:t>
                </a:r>
              </a:p>
            </p:txBody>
          </p:sp>
          <p:sp>
            <p:nvSpPr>
              <p:cNvPr id="7" name="iśḻïḑe"/>
              <p:cNvSpPr>
                <a:spLocks noChangeAspect="1"/>
              </p:cNvSpPr>
              <p:nvPr/>
            </p:nvSpPr>
            <p:spPr>
              <a:xfrm>
                <a:off x="3630083" y="3032956"/>
                <a:ext cx="1260140" cy="126014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accent3"/>
                    </a:solidFill>
                  </a:rPr>
                  <a:t>WHERE</a:t>
                </a:r>
              </a:p>
            </p:txBody>
          </p:sp>
          <p:sp>
            <p:nvSpPr>
              <p:cNvPr id="8" name="îṧḻiḍè"/>
              <p:cNvSpPr>
                <a:spLocks noChangeAspect="1"/>
              </p:cNvSpPr>
              <p:nvPr/>
            </p:nvSpPr>
            <p:spPr>
              <a:xfrm>
                <a:off x="5033810" y="3032956"/>
                <a:ext cx="1260140" cy="126014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accent4"/>
                    </a:solidFill>
                  </a:rPr>
                  <a:t>WHEN</a:t>
                </a:r>
              </a:p>
            </p:txBody>
          </p:sp>
          <p:sp>
            <p:nvSpPr>
              <p:cNvPr id="9" name="îślîḓè"/>
              <p:cNvSpPr>
                <a:spLocks noChangeAspect="1"/>
              </p:cNvSpPr>
              <p:nvPr/>
            </p:nvSpPr>
            <p:spPr>
              <a:xfrm>
                <a:off x="6424134" y="3032956"/>
                <a:ext cx="1260140" cy="126014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accent5"/>
                    </a:solidFill>
                  </a:rPr>
                  <a:t>WHO</a:t>
                </a:r>
              </a:p>
            </p:txBody>
          </p:sp>
          <p:sp>
            <p:nvSpPr>
              <p:cNvPr id="10" name="íṧlíďê"/>
              <p:cNvSpPr>
                <a:spLocks noChangeAspect="1"/>
              </p:cNvSpPr>
              <p:nvPr/>
            </p:nvSpPr>
            <p:spPr>
              <a:xfrm>
                <a:off x="7829924" y="3032956"/>
                <a:ext cx="1260140" cy="126014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accent6"/>
                    </a:solidFill>
                  </a:rPr>
                  <a:t>HOW</a:t>
                </a:r>
              </a:p>
            </p:txBody>
          </p:sp>
          <p:sp>
            <p:nvSpPr>
              <p:cNvPr id="13" name="îṧḷïḑe"/>
              <p:cNvSpPr/>
              <p:nvPr/>
            </p:nvSpPr>
            <p:spPr>
              <a:xfrm>
                <a:off x="815795" y="1820616"/>
                <a:ext cx="5912171" cy="820415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br>
                  <a:rPr lang="zh-CN" altLang="en-US" sz="1200" dirty="0"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ea typeface="微软雅黑" panose="020B0503020204020204" pitchFamily="34" charset="-122"/>
                  </a:rPr>
                  <a:t>如需更改请在（设置形状格式）菜单下（文本选项）中调整</a:t>
                </a:r>
              </a:p>
            </p:txBody>
          </p:sp>
        </p:grpSp>
      </p:grpSp>
      <p:sp>
        <p:nvSpPr>
          <p:cNvPr id="14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活动策划方案</a:t>
            </a:r>
          </a:p>
        </p:txBody>
      </p:sp>
    </p:spTree>
    <p:extLst>
      <p:ext uri="{BB962C8B-B14F-4D97-AF65-F5344CB8AC3E}">
        <p14:creationId xmlns:p14="http://schemas.microsoft.com/office/powerpoint/2010/main" val="3495149900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ae9adee-7455-4bb5-aebe-47ee9e41edc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10534" y="2153988"/>
            <a:ext cx="10545606" cy="2900333"/>
            <a:chOff x="810534" y="2153987"/>
            <a:chExt cx="10545606" cy="2900333"/>
          </a:xfrm>
        </p:grpSpPr>
        <p:grpSp>
          <p:nvGrpSpPr>
            <p:cNvPr id="4" name="î$lïḓé"/>
            <p:cNvGrpSpPr/>
            <p:nvPr/>
          </p:nvGrpSpPr>
          <p:grpSpPr>
            <a:xfrm>
              <a:off x="2804940" y="3134005"/>
              <a:ext cx="1035126" cy="909397"/>
              <a:chOff x="2894013" y="1827213"/>
              <a:chExt cx="1346200" cy="1182687"/>
            </a:xfrm>
          </p:grpSpPr>
          <p:sp>
            <p:nvSpPr>
              <p:cNvPr id="64" name="îšļîďè"/>
              <p:cNvSpPr>
                <a:spLocks/>
              </p:cNvSpPr>
              <p:nvPr/>
            </p:nvSpPr>
            <p:spPr bwMode="auto">
              <a:xfrm>
                <a:off x="3000378" y="1893890"/>
                <a:ext cx="1039814" cy="1041401"/>
              </a:xfrm>
              <a:custGeom>
                <a:avLst/>
                <a:gdLst>
                  <a:gd name="T0" fmla="*/ 117 w 235"/>
                  <a:gd name="T1" fmla="*/ 218 h 235"/>
                  <a:gd name="T2" fmla="*/ 46 w 235"/>
                  <a:gd name="T3" fmla="*/ 188 h 235"/>
                  <a:gd name="T4" fmla="*/ 46 w 235"/>
                  <a:gd name="T5" fmla="*/ 47 h 235"/>
                  <a:gd name="T6" fmla="*/ 117 w 235"/>
                  <a:gd name="T7" fmla="*/ 17 h 235"/>
                  <a:gd name="T8" fmla="*/ 188 w 235"/>
                  <a:gd name="T9" fmla="*/ 47 h 235"/>
                  <a:gd name="T10" fmla="*/ 188 w 235"/>
                  <a:gd name="T11" fmla="*/ 188 h 235"/>
                  <a:gd name="T12" fmla="*/ 117 w 235"/>
                  <a:gd name="T13" fmla="*/ 218 h 235"/>
                  <a:gd name="T14" fmla="*/ 117 w 235"/>
                  <a:gd name="T15" fmla="*/ 0 h 235"/>
                  <a:gd name="T16" fmla="*/ 34 w 235"/>
                  <a:gd name="T17" fmla="*/ 34 h 235"/>
                  <a:gd name="T18" fmla="*/ 0 w 235"/>
                  <a:gd name="T19" fmla="*/ 117 h 235"/>
                  <a:gd name="T20" fmla="*/ 34 w 235"/>
                  <a:gd name="T21" fmla="*/ 200 h 235"/>
                  <a:gd name="T22" fmla="*/ 117 w 235"/>
                  <a:gd name="T23" fmla="*/ 235 h 235"/>
                  <a:gd name="T24" fmla="*/ 200 w 235"/>
                  <a:gd name="T25" fmla="*/ 200 h 235"/>
                  <a:gd name="T26" fmla="*/ 235 w 235"/>
                  <a:gd name="T27" fmla="*/ 117 h 235"/>
                  <a:gd name="T28" fmla="*/ 200 w 235"/>
                  <a:gd name="T29" fmla="*/ 34 h 235"/>
                  <a:gd name="T30" fmla="*/ 117 w 235"/>
                  <a:gd name="T31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5" h="235">
                    <a:moveTo>
                      <a:pt x="117" y="218"/>
                    </a:moveTo>
                    <a:cubicBezTo>
                      <a:pt x="92" y="218"/>
                      <a:pt x="66" y="208"/>
                      <a:pt x="46" y="188"/>
                    </a:cubicBezTo>
                    <a:cubicBezTo>
                      <a:pt x="7" y="149"/>
                      <a:pt x="7" y="86"/>
                      <a:pt x="46" y="47"/>
                    </a:cubicBezTo>
                    <a:cubicBezTo>
                      <a:pt x="66" y="27"/>
                      <a:pt x="92" y="17"/>
                      <a:pt x="117" y="17"/>
                    </a:cubicBezTo>
                    <a:cubicBezTo>
                      <a:pt x="143" y="17"/>
                      <a:pt x="169" y="27"/>
                      <a:pt x="188" y="47"/>
                    </a:cubicBezTo>
                    <a:cubicBezTo>
                      <a:pt x="227" y="86"/>
                      <a:pt x="227" y="149"/>
                      <a:pt x="188" y="188"/>
                    </a:cubicBezTo>
                    <a:cubicBezTo>
                      <a:pt x="169" y="208"/>
                      <a:pt x="143" y="218"/>
                      <a:pt x="117" y="218"/>
                    </a:cubicBezTo>
                    <a:moveTo>
                      <a:pt x="117" y="0"/>
                    </a:moveTo>
                    <a:cubicBezTo>
                      <a:pt x="87" y="0"/>
                      <a:pt x="57" y="12"/>
                      <a:pt x="34" y="34"/>
                    </a:cubicBezTo>
                    <a:cubicBezTo>
                      <a:pt x="11" y="57"/>
                      <a:pt x="0" y="87"/>
                      <a:pt x="0" y="117"/>
                    </a:cubicBezTo>
                    <a:cubicBezTo>
                      <a:pt x="0" y="147"/>
                      <a:pt x="11" y="178"/>
                      <a:pt x="34" y="200"/>
                    </a:cubicBezTo>
                    <a:cubicBezTo>
                      <a:pt x="57" y="223"/>
                      <a:pt x="87" y="235"/>
                      <a:pt x="117" y="235"/>
                    </a:cubicBezTo>
                    <a:cubicBezTo>
                      <a:pt x="147" y="235"/>
                      <a:pt x="177" y="223"/>
                      <a:pt x="200" y="200"/>
                    </a:cubicBezTo>
                    <a:cubicBezTo>
                      <a:pt x="223" y="178"/>
                      <a:pt x="235" y="147"/>
                      <a:pt x="235" y="117"/>
                    </a:cubicBezTo>
                    <a:cubicBezTo>
                      <a:pt x="235" y="87"/>
                      <a:pt x="223" y="57"/>
                      <a:pt x="200" y="34"/>
                    </a:cubicBezTo>
                    <a:cubicBezTo>
                      <a:pt x="177" y="12"/>
                      <a:pt x="147" y="0"/>
                      <a:pt x="117" y="0"/>
                    </a:cubicBezTo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îṥliḓè"/>
              <p:cNvSpPr>
                <a:spLocks/>
              </p:cNvSpPr>
              <p:nvPr/>
            </p:nvSpPr>
            <p:spPr bwMode="auto">
              <a:xfrm>
                <a:off x="2894013" y="1827213"/>
                <a:ext cx="1265238" cy="1169988"/>
              </a:xfrm>
              <a:custGeom>
                <a:avLst/>
                <a:gdLst>
                  <a:gd name="T0" fmla="*/ 141 w 286"/>
                  <a:gd name="T1" fmla="*/ 261 h 264"/>
                  <a:gd name="T2" fmla="*/ 50 w 286"/>
                  <a:gd name="T3" fmla="*/ 223 h 264"/>
                  <a:gd name="T4" fmla="*/ 50 w 286"/>
                  <a:gd name="T5" fmla="*/ 41 h 264"/>
                  <a:gd name="T6" fmla="*/ 141 w 286"/>
                  <a:gd name="T7" fmla="*/ 4 h 264"/>
                  <a:gd name="T8" fmla="*/ 232 w 286"/>
                  <a:gd name="T9" fmla="*/ 41 h 264"/>
                  <a:gd name="T10" fmla="*/ 232 w 286"/>
                  <a:gd name="T11" fmla="*/ 223 h 264"/>
                  <a:gd name="T12" fmla="*/ 141 w 286"/>
                  <a:gd name="T13" fmla="*/ 261 h 264"/>
                  <a:gd name="T14" fmla="*/ 141 w 286"/>
                  <a:gd name="T15" fmla="*/ 0 h 264"/>
                  <a:gd name="T16" fmla="*/ 48 w 286"/>
                  <a:gd name="T17" fmla="*/ 39 h 264"/>
                  <a:gd name="T18" fmla="*/ 9 w 286"/>
                  <a:gd name="T19" fmla="*/ 132 h 264"/>
                  <a:gd name="T20" fmla="*/ 48 w 286"/>
                  <a:gd name="T21" fmla="*/ 226 h 264"/>
                  <a:gd name="T22" fmla="*/ 141 w 286"/>
                  <a:gd name="T23" fmla="*/ 264 h 264"/>
                  <a:gd name="T24" fmla="*/ 141 w 286"/>
                  <a:gd name="T25" fmla="*/ 264 h 264"/>
                  <a:gd name="T26" fmla="*/ 235 w 286"/>
                  <a:gd name="T27" fmla="*/ 226 h 264"/>
                  <a:gd name="T28" fmla="*/ 235 w 286"/>
                  <a:gd name="T29" fmla="*/ 39 h 264"/>
                  <a:gd name="T30" fmla="*/ 141 w 286"/>
                  <a:gd name="T3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6" h="264">
                    <a:moveTo>
                      <a:pt x="141" y="261"/>
                    </a:moveTo>
                    <a:cubicBezTo>
                      <a:pt x="107" y="261"/>
                      <a:pt x="75" y="248"/>
                      <a:pt x="50" y="223"/>
                    </a:cubicBezTo>
                    <a:cubicBezTo>
                      <a:pt x="0" y="173"/>
                      <a:pt x="0" y="92"/>
                      <a:pt x="50" y="41"/>
                    </a:cubicBezTo>
                    <a:cubicBezTo>
                      <a:pt x="75" y="17"/>
                      <a:pt x="107" y="4"/>
                      <a:pt x="141" y="4"/>
                    </a:cubicBezTo>
                    <a:cubicBezTo>
                      <a:pt x="176" y="4"/>
                      <a:pt x="208" y="17"/>
                      <a:pt x="232" y="41"/>
                    </a:cubicBezTo>
                    <a:cubicBezTo>
                      <a:pt x="283" y="92"/>
                      <a:pt x="283" y="173"/>
                      <a:pt x="232" y="223"/>
                    </a:cubicBezTo>
                    <a:cubicBezTo>
                      <a:pt x="208" y="248"/>
                      <a:pt x="176" y="261"/>
                      <a:pt x="141" y="261"/>
                    </a:cubicBezTo>
                    <a:moveTo>
                      <a:pt x="141" y="0"/>
                    </a:moveTo>
                    <a:cubicBezTo>
                      <a:pt x="106" y="0"/>
                      <a:pt x="73" y="14"/>
                      <a:pt x="48" y="39"/>
                    </a:cubicBezTo>
                    <a:cubicBezTo>
                      <a:pt x="23" y="64"/>
                      <a:pt x="9" y="97"/>
                      <a:pt x="9" y="132"/>
                    </a:cubicBezTo>
                    <a:cubicBezTo>
                      <a:pt x="9" y="168"/>
                      <a:pt x="23" y="201"/>
                      <a:pt x="48" y="226"/>
                    </a:cubicBezTo>
                    <a:cubicBezTo>
                      <a:pt x="73" y="251"/>
                      <a:pt x="106" y="264"/>
                      <a:pt x="141" y="264"/>
                    </a:cubicBezTo>
                    <a:cubicBezTo>
                      <a:pt x="141" y="264"/>
                      <a:pt x="141" y="264"/>
                      <a:pt x="141" y="264"/>
                    </a:cubicBezTo>
                    <a:cubicBezTo>
                      <a:pt x="177" y="264"/>
                      <a:pt x="210" y="251"/>
                      <a:pt x="235" y="226"/>
                    </a:cubicBezTo>
                    <a:cubicBezTo>
                      <a:pt x="286" y="174"/>
                      <a:pt x="286" y="91"/>
                      <a:pt x="235" y="39"/>
                    </a:cubicBezTo>
                    <a:cubicBezTo>
                      <a:pt x="210" y="14"/>
                      <a:pt x="177" y="0"/>
                      <a:pt x="141" y="0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iŝľidé"/>
              <p:cNvSpPr>
                <a:spLocks/>
              </p:cNvSpPr>
              <p:nvPr/>
            </p:nvSpPr>
            <p:spPr bwMode="auto">
              <a:xfrm>
                <a:off x="3032126" y="1970088"/>
                <a:ext cx="973138" cy="889000"/>
              </a:xfrm>
              <a:custGeom>
                <a:avLst/>
                <a:gdLst>
                  <a:gd name="T0" fmla="*/ 110 w 220"/>
                  <a:gd name="T1" fmla="*/ 0 h 201"/>
                  <a:gd name="T2" fmla="*/ 39 w 220"/>
                  <a:gd name="T3" fmla="*/ 30 h 201"/>
                  <a:gd name="T4" fmla="*/ 39 w 220"/>
                  <a:gd name="T5" fmla="*/ 171 h 201"/>
                  <a:gd name="T6" fmla="*/ 110 w 220"/>
                  <a:gd name="T7" fmla="*/ 201 h 201"/>
                  <a:gd name="T8" fmla="*/ 181 w 220"/>
                  <a:gd name="T9" fmla="*/ 171 h 201"/>
                  <a:gd name="T10" fmla="*/ 181 w 220"/>
                  <a:gd name="T11" fmla="*/ 30 h 201"/>
                  <a:gd name="T12" fmla="*/ 110 w 220"/>
                  <a:gd name="T13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0" h="201">
                    <a:moveTo>
                      <a:pt x="110" y="0"/>
                    </a:moveTo>
                    <a:cubicBezTo>
                      <a:pt x="85" y="0"/>
                      <a:pt x="59" y="10"/>
                      <a:pt x="39" y="30"/>
                    </a:cubicBezTo>
                    <a:cubicBezTo>
                      <a:pt x="0" y="69"/>
                      <a:pt x="0" y="132"/>
                      <a:pt x="39" y="171"/>
                    </a:cubicBezTo>
                    <a:cubicBezTo>
                      <a:pt x="59" y="191"/>
                      <a:pt x="85" y="201"/>
                      <a:pt x="110" y="201"/>
                    </a:cubicBezTo>
                    <a:cubicBezTo>
                      <a:pt x="136" y="201"/>
                      <a:pt x="162" y="191"/>
                      <a:pt x="181" y="171"/>
                    </a:cubicBezTo>
                    <a:cubicBezTo>
                      <a:pt x="220" y="132"/>
                      <a:pt x="220" y="69"/>
                      <a:pt x="181" y="30"/>
                    </a:cubicBezTo>
                    <a:cubicBezTo>
                      <a:pt x="162" y="10"/>
                      <a:pt x="136" y="0"/>
                      <a:pt x="110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îSḻiḑé"/>
              <p:cNvSpPr>
                <a:spLocks/>
              </p:cNvSpPr>
              <p:nvPr/>
            </p:nvSpPr>
            <p:spPr bwMode="auto">
              <a:xfrm>
                <a:off x="3916363" y="2682875"/>
                <a:ext cx="323850" cy="327025"/>
              </a:xfrm>
              <a:custGeom>
                <a:avLst/>
                <a:gdLst>
                  <a:gd name="T0" fmla="*/ 181 w 204"/>
                  <a:gd name="T1" fmla="*/ 0 h 206"/>
                  <a:gd name="T2" fmla="*/ 0 w 204"/>
                  <a:gd name="T3" fmla="*/ 184 h 206"/>
                  <a:gd name="T4" fmla="*/ 204 w 204"/>
                  <a:gd name="T5" fmla="*/ 206 h 206"/>
                  <a:gd name="T6" fmla="*/ 181 w 204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206">
                    <a:moveTo>
                      <a:pt x="181" y="0"/>
                    </a:moveTo>
                    <a:lnTo>
                      <a:pt x="0" y="184"/>
                    </a:lnTo>
                    <a:lnTo>
                      <a:pt x="204" y="206"/>
                    </a:lnTo>
                    <a:lnTo>
                      <a:pt x="1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îŝḷïḓe"/>
            <p:cNvGrpSpPr/>
            <p:nvPr/>
          </p:nvGrpSpPr>
          <p:grpSpPr>
            <a:xfrm>
              <a:off x="5585340" y="3149457"/>
              <a:ext cx="1035127" cy="909396"/>
              <a:chOff x="2894013" y="1827213"/>
              <a:chExt cx="1346200" cy="1182687"/>
            </a:xfrm>
          </p:grpSpPr>
          <p:sp>
            <p:nvSpPr>
              <p:cNvPr id="60" name="îṣḷíḍè"/>
              <p:cNvSpPr>
                <a:spLocks/>
              </p:cNvSpPr>
              <p:nvPr/>
            </p:nvSpPr>
            <p:spPr bwMode="auto">
              <a:xfrm>
                <a:off x="3000376" y="1893888"/>
                <a:ext cx="1039813" cy="1041400"/>
              </a:xfrm>
              <a:custGeom>
                <a:avLst/>
                <a:gdLst>
                  <a:gd name="T0" fmla="*/ 117 w 235"/>
                  <a:gd name="T1" fmla="*/ 218 h 235"/>
                  <a:gd name="T2" fmla="*/ 46 w 235"/>
                  <a:gd name="T3" fmla="*/ 188 h 235"/>
                  <a:gd name="T4" fmla="*/ 46 w 235"/>
                  <a:gd name="T5" fmla="*/ 47 h 235"/>
                  <a:gd name="T6" fmla="*/ 117 w 235"/>
                  <a:gd name="T7" fmla="*/ 17 h 235"/>
                  <a:gd name="T8" fmla="*/ 188 w 235"/>
                  <a:gd name="T9" fmla="*/ 47 h 235"/>
                  <a:gd name="T10" fmla="*/ 188 w 235"/>
                  <a:gd name="T11" fmla="*/ 188 h 235"/>
                  <a:gd name="T12" fmla="*/ 117 w 235"/>
                  <a:gd name="T13" fmla="*/ 218 h 235"/>
                  <a:gd name="T14" fmla="*/ 117 w 235"/>
                  <a:gd name="T15" fmla="*/ 0 h 235"/>
                  <a:gd name="T16" fmla="*/ 34 w 235"/>
                  <a:gd name="T17" fmla="*/ 34 h 235"/>
                  <a:gd name="T18" fmla="*/ 0 w 235"/>
                  <a:gd name="T19" fmla="*/ 117 h 235"/>
                  <a:gd name="T20" fmla="*/ 34 w 235"/>
                  <a:gd name="T21" fmla="*/ 200 h 235"/>
                  <a:gd name="T22" fmla="*/ 117 w 235"/>
                  <a:gd name="T23" fmla="*/ 235 h 235"/>
                  <a:gd name="T24" fmla="*/ 200 w 235"/>
                  <a:gd name="T25" fmla="*/ 200 h 235"/>
                  <a:gd name="T26" fmla="*/ 235 w 235"/>
                  <a:gd name="T27" fmla="*/ 117 h 235"/>
                  <a:gd name="T28" fmla="*/ 200 w 235"/>
                  <a:gd name="T29" fmla="*/ 34 h 235"/>
                  <a:gd name="T30" fmla="*/ 117 w 235"/>
                  <a:gd name="T31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5" h="235">
                    <a:moveTo>
                      <a:pt x="117" y="218"/>
                    </a:moveTo>
                    <a:cubicBezTo>
                      <a:pt x="92" y="218"/>
                      <a:pt x="66" y="208"/>
                      <a:pt x="46" y="188"/>
                    </a:cubicBezTo>
                    <a:cubicBezTo>
                      <a:pt x="7" y="149"/>
                      <a:pt x="7" y="86"/>
                      <a:pt x="46" y="47"/>
                    </a:cubicBezTo>
                    <a:cubicBezTo>
                      <a:pt x="66" y="27"/>
                      <a:pt x="92" y="17"/>
                      <a:pt x="117" y="17"/>
                    </a:cubicBezTo>
                    <a:cubicBezTo>
                      <a:pt x="143" y="17"/>
                      <a:pt x="169" y="27"/>
                      <a:pt x="188" y="47"/>
                    </a:cubicBezTo>
                    <a:cubicBezTo>
                      <a:pt x="227" y="86"/>
                      <a:pt x="227" y="149"/>
                      <a:pt x="188" y="188"/>
                    </a:cubicBezTo>
                    <a:cubicBezTo>
                      <a:pt x="169" y="208"/>
                      <a:pt x="143" y="218"/>
                      <a:pt x="117" y="218"/>
                    </a:cubicBezTo>
                    <a:moveTo>
                      <a:pt x="117" y="0"/>
                    </a:moveTo>
                    <a:cubicBezTo>
                      <a:pt x="87" y="0"/>
                      <a:pt x="57" y="12"/>
                      <a:pt x="34" y="34"/>
                    </a:cubicBezTo>
                    <a:cubicBezTo>
                      <a:pt x="11" y="57"/>
                      <a:pt x="0" y="87"/>
                      <a:pt x="0" y="117"/>
                    </a:cubicBezTo>
                    <a:cubicBezTo>
                      <a:pt x="0" y="147"/>
                      <a:pt x="11" y="178"/>
                      <a:pt x="34" y="200"/>
                    </a:cubicBezTo>
                    <a:cubicBezTo>
                      <a:pt x="57" y="223"/>
                      <a:pt x="87" y="235"/>
                      <a:pt x="117" y="235"/>
                    </a:cubicBezTo>
                    <a:cubicBezTo>
                      <a:pt x="147" y="235"/>
                      <a:pt x="177" y="223"/>
                      <a:pt x="200" y="200"/>
                    </a:cubicBezTo>
                    <a:cubicBezTo>
                      <a:pt x="223" y="178"/>
                      <a:pt x="235" y="147"/>
                      <a:pt x="235" y="117"/>
                    </a:cubicBezTo>
                    <a:cubicBezTo>
                      <a:pt x="235" y="87"/>
                      <a:pt x="223" y="57"/>
                      <a:pt x="200" y="34"/>
                    </a:cubicBezTo>
                    <a:cubicBezTo>
                      <a:pt x="177" y="12"/>
                      <a:pt x="147" y="0"/>
                      <a:pt x="117" y="0"/>
                    </a:cubicBezTo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ïsļïďe"/>
              <p:cNvSpPr>
                <a:spLocks/>
              </p:cNvSpPr>
              <p:nvPr/>
            </p:nvSpPr>
            <p:spPr bwMode="auto">
              <a:xfrm>
                <a:off x="2894013" y="1827213"/>
                <a:ext cx="1265238" cy="1169988"/>
              </a:xfrm>
              <a:custGeom>
                <a:avLst/>
                <a:gdLst>
                  <a:gd name="T0" fmla="*/ 141 w 286"/>
                  <a:gd name="T1" fmla="*/ 261 h 264"/>
                  <a:gd name="T2" fmla="*/ 50 w 286"/>
                  <a:gd name="T3" fmla="*/ 223 h 264"/>
                  <a:gd name="T4" fmla="*/ 50 w 286"/>
                  <a:gd name="T5" fmla="*/ 41 h 264"/>
                  <a:gd name="T6" fmla="*/ 141 w 286"/>
                  <a:gd name="T7" fmla="*/ 4 h 264"/>
                  <a:gd name="T8" fmla="*/ 232 w 286"/>
                  <a:gd name="T9" fmla="*/ 41 h 264"/>
                  <a:gd name="T10" fmla="*/ 232 w 286"/>
                  <a:gd name="T11" fmla="*/ 223 h 264"/>
                  <a:gd name="T12" fmla="*/ 141 w 286"/>
                  <a:gd name="T13" fmla="*/ 261 h 264"/>
                  <a:gd name="T14" fmla="*/ 141 w 286"/>
                  <a:gd name="T15" fmla="*/ 0 h 264"/>
                  <a:gd name="T16" fmla="*/ 48 w 286"/>
                  <a:gd name="T17" fmla="*/ 39 h 264"/>
                  <a:gd name="T18" fmla="*/ 9 w 286"/>
                  <a:gd name="T19" fmla="*/ 132 h 264"/>
                  <a:gd name="T20" fmla="*/ 48 w 286"/>
                  <a:gd name="T21" fmla="*/ 226 h 264"/>
                  <a:gd name="T22" fmla="*/ 141 w 286"/>
                  <a:gd name="T23" fmla="*/ 264 h 264"/>
                  <a:gd name="T24" fmla="*/ 141 w 286"/>
                  <a:gd name="T25" fmla="*/ 264 h 264"/>
                  <a:gd name="T26" fmla="*/ 235 w 286"/>
                  <a:gd name="T27" fmla="*/ 226 h 264"/>
                  <a:gd name="T28" fmla="*/ 235 w 286"/>
                  <a:gd name="T29" fmla="*/ 39 h 264"/>
                  <a:gd name="T30" fmla="*/ 141 w 286"/>
                  <a:gd name="T3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6" h="264">
                    <a:moveTo>
                      <a:pt x="141" y="261"/>
                    </a:moveTo>
                    <a:cubicBezTo>
                      <a:pt x="107" y="261"/>
                      <a:pt x="75" y="248"/>
                      <a:pt x="50" y="223"/>
                    </a:cubicBezTo>
                    <a:cubicBezTo>
                      <a:pt x="0" y="173"/>
                      <a:pt x="0" y="92"/>
                      <a:pt x="50" y="41"/>
                    </a:cubicBezTo>
                    <a:cubicBezTo>
                      <a:pt x="75" y="17"/>
                      <a:pt x="107" y="4"/>
                      <a:pt x="141" y="4"/>
                    </a:cubicBezTo>
                    <a:cubicBezTo>
                      <a:pt x="176" y="4"/>
                      <a:pt x="208" y="17"/>
                      <a:pt x="232" y="41"/>
                    </a:cubicBezTo>
                    <a:cubicBezTo>
                      <a:pt x="283" y="92"/>
                      <a:pt x="283" y="173"/>
                      <a:pt x="232" y="223"/>
                    </a:cubicBezTo>
                    <a:cubicBezTo>
                      <a:pt x="208" y="248"/>
                      <a:pt x="176" y="261"/>
                      <a:pt x="141" y="261"/>
                    </a:cubicBezTo>
                    <a:moveTo>
                      <a:pt x="141" y="0"/>
                    </a:moveTo>
                    <a:cubicBezTo>
                      <a:pt x="106" y="0"/>
                      <a:pt x="73" y="14"/>
                      <a:pt x="48" y="39"/>
                    </a:cubicBezTo>
                    <a:cubicBezTo>
                      <a:pt x="23" y="64"/>
                      <a:pt x="9" y="97"/>
                      <a:pt x="9" y="132"/>
                    </a:cubicBezTo>
                    <a:cubicBezTo>
                      <a:pt x="9" y="168"/>
                      <a:pt x="23" y="201"/>
                      <a:pt x="48" y="226"/>
                    </a:cubicBezTo>
                    <a:cubicBezTo>
                      <a:pt x="73" y="251"/>
                      <a:pt x="106" y="264"/>
                      <a:pt x="141" y="264"/>
                    </a:cubicBezTo>
                    <a:cubicBezTo>
                      <a:pt x="141" y="264"/>
                      <a:pt x="141" y="264"/>
                      <a:pt x="141" y="264"/>
                    </a:cubicBezTo>
                    <a:cubicBezTo>
                      <a:pt x="177" y="264"/>
                      <a:pt x="210" y="251"/>
                      <a:pt x="235" y="226"/>
                    </a:cubicBezTo>
                    <a:cubicBezTo>
                      <a:pt x="286" y="174"/>
                      <a:pt x="286" y="91"/>
                      <a:pt x="235" y="39"/>
                    </a:cubicBezTo>
                    <a:cubicBezTo>
                      <a:pt x="210" y="14"/>
                      <a:pt x="177" y="0"/>
                      <a:pt x="141" y="0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íşlíďè"/>
              <p:cNvSpPr>
                <a:spLocks/>
              </p:cNvSpPr>
              <p:nvPr/>
            </p:nvSpPr>
            <p:spPr bwMode="auto">
              <a:xfrm>
                <a:off x="3032126" y="1970088"/>
                <a:ext cx="973138" cy="889000"/>
              </a:xfrm>
              <a:custGeom>
                <a:avLst/>
                <a:gdLst>
                  <a:gd name="T0" fmla="*/ 110 w 220"/>
                  <a:gd name="T1" fmla="*/ 0 h 201"/>
                  <a:gd name="T2" fmla="*/ 39 w 220"/>
                  <a:gd name="T3" fmla="*/ 30 h 201"/>
                  <a:gd name="T4" fmla="*/ 39 w 220"/>
                  <a:gd name="T5" fmla="*/ 171 h 201"/>
                  <a:gd name="T6" fmla="*/ 110 w 220"/>
                  <a:gd name="T7" fmla="*/ 201 h 201"/>
                  <a:gd name="T8" fmla="*/ 181 w 220"/>
                  <a:gd name="T9" fmla="*/ 171 h 201"/>
                  <a:gd name="T10" fmla="*/ 181 w 220"/>
                  <a:gd name="T11" fmla="*/ 30 h 201"/>
                  <a:gd name="T12" fmla="*/ 110 w 220"/>
                  <a:gd name="T13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0" h="201">
                    <a:moveTo>
                      <a:pt x="110" y="0"/>
                    </a:moveTo>
                    <a:cubicBezTo>
                      <a:pt x="85" y="0"/>
                      <a:pt x="59" y="10"/>
                      <a:pt x="39" y="30"/>
                    </a:cubicBezTo>
                    <a:cubicBezTo>
                      <a:pt x="0" y="69"/>
                      <a:pt x="0" y="132"/>
                      <a:pt x="39" y="171"/>
                    </a:cubicBezTo>
                    <a:cubicBezTo>
                      <a:pt x="59" y="191"/>
                      <a:pt x="85" y="201"/>
                      <a:pt x="110" y="201"/>
                    </a:cubicBezTo>
                    <a:cubicBezTo>
                      <a:pt x="136" y="201"/>
                      <a:pt x="162" y="191"/>
                      <a:pt x="181" y="171"/>
                    </a:cubicBezTo>
                    <a:cubicBezTo>
                      <a:pt x="220" y="132"/>
                      <a:pt x="220" y="69"/>
                      <a:pt x="181" y="30"/>
                    </a:cubicBezTo>
                    <a:cubicBezTo>
                      <a:pt x="162" y="10"/>
                      <a:pt x="136" y="0"/>
                      <a:pt x="110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îṥ1íďê"/>
              <p:cNvSpPr>
                <a:spLocks/>
              </p:cNvSpPr>
              <p:nvPr/>
            </p:nvSpPr>
            <p:spPr bwMode="auto">
              <a:xfrm>
                <a:off x="3916363" y="2682875"/>
                <a:ext cx="323850" cy="327025"/>
              </a:xfrm>
              <a:custGeom>
                <a:avLst/>
                <a:gdLst>
                  <a:gd name="T0" fmla="*/ 181 w 204"/>
                  <a:gd name="T1" fmla="*/ 0 h 206"/>
                  <a:gd name="T2" fmla="*/ 0 w 204"/>
                  <a:gd name="T3" fmla="*/ 184 h 206"/>
                  <a:gd name="T4" fmla="*/ 204 w 204"/>
                  <a:gd name="T5" fmla="*/ 206 h 206"/>
                  <a:gd name="T6" fmla="*/ 181 w 204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206">
                    <a:moveTo>
                      <a:pt x="181" y="0"/>
                    </a:moveTo>
                    <a:lnTo>
                      <a:pt x="0" y="184"/>
                    </a:lnTo>
                    <a:lnTo>
                      <a:pt x="204" y="206"/>
                    </a:lnTo>
                    <a:lnTo>
                      <a:pt x="1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îśļíḋê"/>
            <p:cNvGrpSpPr/>
            <p:nvPr/>
          </p:nvGrpSpPr>
          <p:grpSpPr>
            <a:xfrm>
              <a:off x="1988487" y="2153987"/>
              <a:ext cx="3951479" cy="2900333"/>
              <a:chOff x="1515068" y="2298076"/>
              <a:chExt cx="4577908" cy="3360124"/>
            </a:xfrm>
          </p:grpSpPr>
          <p:grpSp>
            <p:nvGrpSpPr>
              <p:cNvPr id="46" name="îṡḷïḓè"/>
              <p:cNvGrpSpPr/>
              <p:nvPr/>
            </p:nvGrpSpPr>
            <p:grpSpPr>
              <a:xfrm>
                <a:off x="1517800" y="4059587"/>
                <a:ext cx="4575176" cy="1598613"/>
                <a:chOff x="751777" y="2756448"/>
                <a:chExt cx="4575176" cy="1598613"/>
              </a:xfrm>
            </p:grpSpPr>
            <p:sp>
              <p:nvSpPr>
                <p:cNvPr id="54" name="îslïḓe"/>
                <p:cNvSpPr>
                  <a:spLocks/>
                </p:cNvSpPr>
                <p:nvPr/>
              </p:nvSpPr>
              <p:spPr bwMode="auto">
                <a:xfrm>
                  <a:off x="1583627" y="3996286"/>
                  <a:ext cx="1003300" cy="358775"/>
                </a:xfrm>
                <a:custGeom>
                  <a:avLst/>
                  <a:gdLst>
                    <a:gd name="T0" fmla="*/ 632 w 632"/>
                    <a:gd name="T1" fmla="*/ 0 h 226"/>
                    <a:gd name="T2" fmla="*/ 545 w 632"/>
                    <a:gd name="T3" fmla="*/ 113 h 226"/>
                    <a:gd name="T4" fmla="*/ 632 w 632"/>
                    <a:gd name="T5" fmla="*/ 226 h 226"/>
                    <a:gd name="T6" fmla="*/ 90 w 632"/>
                    <a:gd name="T7" fmla="*/ 226 h 226"/>
                    <a:gd name="T8" fmla="*/ 0 w 632"/>
                    <a:gd name="T9" fmla="*/ 113 h 226"/>
                    <a:gd name="T10" fmla="*/ 90 w 632"/>
                    <a:gd name="T11" fmla="*/ 0 h 226"/>
                    <a:gd name="T12" fmla="*/ 632 w 632"/>
                    <a:gd name="T1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2" h="226">
                      <a:moveTo>
                        <a:pt x="632" y="0"/>
                      </a:moveTo>
                      <a:lnTo>
                        <a:pt x="545" y="113"/>
                      </a:lnTo>
                      <a:lnTo>
                        <a:pt x="632" y="226"/>
                      </a:lnTo>
                      <a:lnTo>
                        <a:pt x="90" y="226"/>
                      </a:lnTo>
                      <a:lnTo>
                        <a:pt x="0" y="113"/>
                      </a:lnTo>
                      <a:lnTo>
                        <a:pt x="90" y="0"/>
                      </a:lnTo>
                      <a:lnTo>
                        <a:pt x="63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îṩľïdè"/>
                <p:cNvSpPr>
                  <a:spLocks/>
                </p:cNvSpPr>
                <p:nvPr/>
              </p:nvSpPr>
              <p:spPr bwMode="auto">
                <a:xfrm>
                  <a:off x="2540890" y="3996286"/>
                  <a:ext cx="1001713" cy="358775"/>
                </a:xfrm>
                <a:custGeom>
                  <a:avLst/>
                  <a:gdLst>
                    <a:gd name="T0" fmla="*/ 631 w 631"/>
                    <a:gd name="T1" fmla="*/ 0 h 226"/>
                    <a:gd name="T2" fmla="*/ 542 w 631"/>
                    <a:gd name="T3" fmla="*/ 113 h 226"/>
                    <a:gd name="T4" fmla="*/ 631 w 631"/>
                    <a:gd name="T5" fmla="*/ 226 h 226"/>
                    <a:gd name="T6" fmla="*/ 89 w 631"/>
                    <a:gd name="T7" fmla="*/ 226 h 226"/>
                    <a:gd name="T8" fmla="*/ 0 w 631"/>
                    <a:gd name="T9" fmla="*/ 113 h 226"/>
                    <a:gd name="T10" fmla="*/ 89 w 631"/>
                    <a:gd name="T11" fmla="*/ 0 h 226"/>
                    <a:gd name="T12" fmla="*/ 631 w 631"/>
                    <a:gd name="T1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1" h="226">
                      <a:moveTo>
                        <a:pt x="631" y="0"/>
                      </a:moveTo>
                      <a:lnTo>
                        <a:pt x="542" y="113"/>
                      </a:lnTo>
                      <a:lnTo>
                        <a:pt x="631" y="226"/>
                      </a:lnTo>
                      <a:lnTo>
                        <a:pt x="89" y="226"/>
                      </a:lnTo>
                      <a:lnTo>
                        <a:pt x="0" y="113"/>
                      </a:lnTo>
                      <a:lnTo>
                        <a:pt x="89" y="0"/>
                      </a:lnTo>
                      <a:lnTo>
                        <a:pt x="63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îṡ1iḋé"/>
                <p:cNvSpPr>
                  <a:spLocks/>
                </p:cNvSpPr>
                <p:nvPr/>
              </p:nvSpPr>
              <p:spPr bwMode="auto">
                <a:xfrm>
                  <a:off x="751777" y="3532736"/>
                  <a:ext cx="882650" cy="822325"/>
                </a:xfrm>
                <a:custGeom>
                  <a:avLst/>
                  <a:gdLst>
                    <a:gd name="T0" fmla="*/ 84 w 193"/>
                    <a:gd name="T1" fmla="*/ 101 h 179"/>
                    <a:gd name="T2" fmla="*/ 84 w 193"/>
                    <a:gd name="T3" fmla="*/ 29 h 179"/>
                    <a:gd name="T4" fmla="*/ 42 w 193"/>
                    <a:gd name="T5" fmla="*/ 0 h 179"/>
                    <a:gd name="T6" fmla="*/ 0 w 193"/>
                    <a:gd name="T7" fmla="*/ 29 h 179"/>
                    <a:gd name="T8" fmla="*/ 0 w 193"/>
                    <a:gd name="T9" fmla="*/ 111 h 179"/>
                    <a:gd name="T10" fmla="*/ 73 w 193"/>
                    <a:gd name="T11" fmla="*/ 179 h 179"/>
                    <a:gd name="T12" fmla="*/ 193 w 193"/>
                    <a:gd name="T13" fmla="*/ 179 h 179"/>
                    <a:gd name="T14" fmla="*/ 162 w 193"/>
                    <a:gd name="T15" fmla="*/ 140 h 179"/>
                    <a:gd name="T16" fmla="*/ 193 w 193"/>
                    <a:gd name="T17" fmla="*/ 101 h 179"/>
                    <a:gd name="T18" fmla="*/ 84 w 193"/>
                    <a:gd name="T19" fmla="*/ 101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3" h="179">
                      <a:moveTo>
                        <a:pt x="84" y="101"/>
                      </a:moveTo>
                      <a:cubicBezTo>
                        <a:pt x="84" y="29"/>
                        <a:pt x="84" y="29"/>
                        <a:pt x="84" y="29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11"/>
                        <a:pt x="0" y="111"/>
                        <a:pt x="0" y="111"/>
                      </a:cubicBezTo>
                      <a:cubicBezTo>
                        <a:pt x="0" y="148"/>
                        <a:pt x="33" y="179"/>
                        <a:pt x="73" y="179"/>
                      </a:cubicBezTo>
                      <a:cubicBezTo>
                        <a:pt x="193" y="179"/>
                        <a:pt x="193" y="179"/>
                        <a:pt x="193" y="179"/>
                      </a:cubicBezTo>
                      <a:cubicBezTo>
                        <a:pt x="162" y="140"/>
                        <a:pt x="162" y="140"/>
                        <a:pt x="162" y="140"/>
                      </a:cubicBezTo>
                      <a:cubicBezTo>
                        <a:pt x="193" y="101"/>
                        <a:pt x="193" y="101"/>
                        <a:pt x="193" y="101"/>
                      </a:cubicBezTo>
                      <a:lnTo>
                        <a:pt x="84" y="10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ï$ḷíḑe"/>
                <p:cNvSpPr>
                  <a:spLocks/>
                </p:cNvSpPr>
                <p:nvPr/>
              </p:nvSpPr>
              <p:spPr bwMode="auto">
                <a:xfrm>
                  <a:off x="751777" y="2756448"/>
                  <a:ext cx="882650" cy="822325"/>
                </a:xfrm>
                <a:custGeom>
                  <a:avLst/>
                  <a:gdLst>
                    <a:gd name="T0" fmla="*/ 84 w 193"/>
                    <a:gd name="T1" fmla="*/ 77 h 179"/>
                    <a:gd name="T2" fmla="*/ 162 w 193"/>
                    <a:gd name="T3" fmla="*/ 77 h 179"/>
                    <a:gd name="T4" fmla="*/ 193 w 193"/>
                    <a:gd name="T5" fmla="*/ 38 h 179"/>
                    <a:gd name="T6" fmla="*/ 162 w 193"/>
                    <a:gd name="T7" fmla="*/ 0 h 179"/>
                    <a:gd name="T8" fmla="*/ 73 w 193"/>
                    <a:gd name="T9" fmla="*/ 0 h 179"/>
                    <a:gd name="T10" fmla="*/ 0 w 193"/>
                    <a:gd name="T11" fmla="*/ 68 h 179"/>
                    <a:gd name="T12" fmla="*/ 0 w 193"/>
                    <a:gd name="T13" fmla="*/ 179 h 179"/>
                    <a:gd name="T14" fmla="*/ 42 w 193"/>
                    <a:gd name="T15" fmla="*/ 150 h 179"/>
                    <a:gd name="T16" fmla="*/ 84 w 193"/>
                    <a:gd name="T17" fmla="*/ 179 h 179"/>
                    <a:gd name="T18" fmla="*/ 84 w 193"/>
                    <a:gd name="T19" fmla="*/ 77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3" h="179">
                      <a:moveTo>
                        <a:pt x="84" y="77"/>
                      </a:moveTo>
                      <a:cubicBezTo>
                        <a:pt x="162" y="77"/>
                        <a:pt x="162" y="77"/>
                        <a:pt x="162" y="77"/>
                      </a:cubicBezTo>
                      <a:cubicBezTo>
                        <a:pt x="193" y="38"/>
                        <a:pt x="193" y="38"/>
                        <a:pt x="193" y="38"/>
                      </a:cubicBezTo>
                      <a:cubicBezTo>
                        <a:pt x="162" y="0"/>
                        <a:pt x="162" y="0"/>
                        <a:pt x="162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33" y="0"/>
                        <a:pt x="0" y="30"/>
                        <a:pt x="0" y="68"/>
                      </a:cubicBezTo>
                      <a:cubicBezTo>
                        <a:pt x="0" y="179"/>
                        <a:pt x="0" y="179"/>
                        <a:pt x="0" y="179"/>
                      </a:cubicBezTo>
                      <a:cubicBezTo>
                        <a:pt x="42" y="150"/>
                        <a:pt x="42" y="150"/>
                        <a:pt x="42" y="150"/>
                      </a:cubicBezTo>
                      <a:cubicBezTo>
                        <a:pt x="84" y="179"/>
                        <a:pt x="84" y="179"/>
                        <a:pt x="84" y="179"/>
                      </a:cubicBezTo>
                      <a:lnTo>
                        <a:pt x="84" y="7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í$líḍe"/>
                <p:cNvSpPr>
                  <a:spLocks/>
                </p:cNvSpPr>
                <p:nvPr/>
              </p:nvSpPr>
              <p:spPr bwMode="auto">
                <a:xfrm>
                  <a:off x="4449065" y="3532736"/>
                  <a:ext cx="877888" cy="822325"/>
                </a:xfrm>
                <a:custGeom>
                  <a:avLst/>
                  <a:gdLst>
                    <a:gd name="T0" fmla="*/ 109 w 192"/>
                    <a:gd name="T1" fmla="*/ 101 h 179"/>
                    <a:gd name="T2" fmla="*/ 30 w 192"/>
                    <a:gd name="T3" fmla="*/ 101 h 179"/>
                    <a:gd name="T4" fmla="*/ 0 w 192"/>
                    <a:gd name="T5" fmla="*/ 140 h 179"/>
                    <a:gd name="T6" fmla="*/ 30 w 192"/>
                    <a:gd name="T7" fmla="*/ 179 h 179"/>
                    <a:gd name="T8" fmla="*/ 119 w 192"/>
                    <a:gd name="T9" fmla="*/ 179 h 179"/>
                    <a:gd name="T10" fmla="*/ 192 w 192"/>
                    <a:gd name="T11" fmla="*/ 111 h 179"/>
                    <a:gd name="T12" fmla="*/ 192 w 192"/>
                    <a:gd name="T13" fmla="*/ 0 h 179"/>
                    <a:gd name="T14" fmla="*/ 151 w 192"/>
                    <a:gd name="T15" fmla="*/ 29 h 179"/>
                    <a:gd name="T16" fmla="*/ 109 w 192"/>
                    <a:gd name="T17" fmla="*/ 0 h 179"/>
                    <a:gd name="T18" fmla="*/ 109 w 192"/>
                    <a:gd name="T19" fmla="*/ 101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179">
                      <a:moveTo>
                        <a:pt x="109" y="101"/>
                      </a:moveTo>
                      <a:cubicBezTo>
                        <a:pt x="30" y="101"/>
                        <a:pt x="30" y="101"/>
                        <a:pt x="30" y="101"/>
                      </a:cubicBez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30" y="179"/>
                        <a:pt x="30" y="179"/>
                        <a:pt x="30" y="179"/>
                      </a:cubicBezTo>
                      <a:cubicBezTo>
                        <a:pt x="119" y="179"/>
                        <a:pt x="119" y="179"/>
                        <a:pt x="119" y="179"/>
                      </a:cubicBezTo>
                      <a:cubicBezTo>
                        <a:pt x="159" y="179"/>
                        <a:pt x="192" y="148"/>
                        <a:pt x="192" y="111"/>
                      </a:cubicBezTo>
                      <a:cubicBezTo>
                        <a:pt x="192" y="0"/>
                        <a:pt x="192" y="0"/>
                        <a:pt x="192" y="0"/>
                      </a:cubicBezTo>
                      <a:cubicBezTo>
                        <a:pt x="151" y="29"/>
                        <a:pt x="151" y="29"/>
                        <a:pt x="151" y="29"/>
                      </a:cubicBezTo>
                      <a:cubicBezTo>
                        <a:pt x="109" y="0"/>
                        <a:pt x="109" y="0"/>
                        <a:pt x="109" y="0"/>
                      </a:cubicBezTo>
                      <a:lnTo>
                        <a:pt x="109" y="10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îṩḷïḑè"/>
                <p:cNvSpPr>
                  <a:spLocks/>
                </p:cNvSpPr>
                <p:nvPr/>
              </p:nvSpPr>
              <p:spPr bwMode="auto">
                <a:xfrm>
                  <a:off x="3491802" y="3996286"/>
                  <a:ext cx="1003300" cy="358775"/>
                </a:xfrm>
                <a:custGeom>
                  <a:avLst/>
                  <a:gdLst>
                    <a:gd name="T0" fmla="*/ 632 w 632"/>
                    <a:gd name="T1" fmla="*/ 0 h 226"/>
                    <a:gd name="T2" fmla="*/ 542 w 632"/>
                    <a:gd name="T3" fmla="*/ 113 h 226"/>
                    <a:gd name="T4" fmla="*/ 632 w 632"/>
                    <a:gd name="T5" fmla="*/ 226 h 226"/>
                    <a:gd name="T6" fmla="*/ 90 w 632"/>
                    <a:gd name="T7" fmla="*/ 226 h 226"/>
                    <a:gd name="T8" fmla="*/ 0 w 632"/>
                    <a:gd name="T9" fmla="*/ 113 h 226"/>
                    <a:gd name="T10" fmla="*/ 90 w 632"/>
                    <a:gd name="T11" fmla="*/ 0 h 226"/>
                    <a:gd name="T12" fmla="*/ 632 w 632"/>
                    <a:gd name="T1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2" h="226">
                      <a:moveTo>
                        <a:pt x="632" y="0"/>
                      </a:moveTo>
                      <a:lnTo>
                        <a:pt x="542" y="113"/>
                      </a:lnTo>
                      <a:lnTo>
                        <a:pt x="632" y="226"/>
                      </a:lnTo>
                      <a:lnTo>
                        <a:pt x="90" y="226"/>
                      </a:lnTo>
                      <a:lnTo>
                        <a:pt x="0" y="113"/>
                      </a:lnTo>
                      <a:lnTo>
                        <a:pt x="90" y="0"/>
                      </a:lnTo>
                      <a:lnTo>
                        <a:pt x="632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7" name="í$lîḓè"/>
              <p:cNvGrpSpPr/>
              <p:nvPr/>
            </p:nvGrpSpPr>
            <p:grpSpPr>
              <a:xfrm flipV="1">
                <a:off x="1515068" y="2298076"/>
                <a:ext cx="4575176" cy="1598613"/>
                <a:chOff x="751777" y="2756448"/>
                <a:chExt cx="4575176" cy="1598613"/>
              </a:xfrm>
            </p:grpSpPr>
            <p:sp>
              <p:nvSpPr>
                <p:cNvPr id="48" name="iSľíḍè"/>
                <p:cNvSpPr>
                  <a:spLocks/>
                </p:cNvSpPr>
                <p:nvPr/>
              </p:nvSpPr>
              <p:spPr bwMode="auto">
                <a:xfrm>
                  <a:off x="1583627" y="3996286"/>
                  <a:ext cx="1003300" cy="358775"/>
                </a:xfrm>
                <a:custGeom>
                  <a:avLst/>
                  <a:gdLst>
                    <a:gd name="T0" fmla="*/ 632 w 632"/>
                    <a:gd name="T1" fmla="*/ 0 h 226"/>
                    <a:gd name="T2" fmla="*/ 545 w 632"/>
                    <a:gd name="T3" fmla="*/ 113 h 226"/>
                    <a:gd name="T4" fmla="*/ 632 w 632"/>
                    <a:gd name="T5" fmla="*/ 226 h 226"/>
                    <a:gd name="T6" fmla="*/ 90 w 632"/>
                    <a:gd name="T7" fmla="*/ 226 h 226"/>
                    <a:gd name="T8" fmla="*/ 0 w 632"/>
                    <a:gd name="T9" fmla="*/ 113 h 226"/>
                    <a:gd name="T10" fmla="*/ 90 w 632"/>
                    <a:gd name="T11" fmla="*/ 0 h 226"/>
                    <a:gd name="T12" fmla="*/ 632 w 632"/>
                    <a:gd name="T1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2" h="226">
                      <a:moveTo>
                        <a:pt x="632" y="0"/>
                      </a:moveTo>
                      <a:lnTo>
                        <a:pt x="545" y="113"/>
                      </a:lnTo>
                      <a:lnTo>
                        <a:pt x="632" y="226"/>
                      </a:lnTo>
                      <a:lnTo>
                        <a:pt x="90" y="226"/>
                      </a:lnTo>
                      <a:lnTo>
                        <a:pt x="0" y="113"/>
                      </a:lnTo>
                      <a:lnTo>
                        <a:pt x="90" y="0"/>
                      </a:lnTo>
                      <a:lnTo>
                        <a:pt x="63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îṡḻïḓè"/>
                <p:cNvSpPr>
                  <a:spLocks/>
                </p:cNvSpPr>
                <p:nvPr/>
              </p:nvSpPr>
              <p:spPr bwMode="auto">
                <a:xfrm>
                  <a:off x="2540890" y="3996286"/>
                  <a:ext cx="1001713" cy="358775"/>
                </a:xfrm>
                <a:custGeom>
                  <a:avLst/>
                  <a:gdLst>
                    <a:gd name="T0" fmla="*/ 631 w 631"/>
                    <a:gd name="T1" fmla="*/ 0 h 226"/>
                    <a:gd name="T2" fmla="*/ 542 w 631"/>
                    <a:gd name="T3" fmla="*/ 113 h 226"/>
                    <a:gd name="T4" fmla="*/ 631 w 631"/>
                    <a:gd name="T5" fmla="*/ 226 h 226"/>
                    <a:gd name="T6" fmla="*/ 89 w 631"/>
                    <a:gd name="T7" fmla="*/ 226 h 226"/>
                    <a:gd name="T8" fmla="*/ 0 w 631"/>
                    <a:gd name="T9" fmla="*/ 113 h 226"/>
                    <a:gd name="T10" fmla="*/ 89 w 631"/>
                    <a:gd name="T11" fmla="*/ 0 h 226"/>
                    <a:gd name="T12" fmla="*/ 631 w 631"/>
                    <a:gd name="T1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1" h="226">
                      <a:moveTo>
                        <a:pt x="631" y="0"/>
                      </a:moveTo>
                      <a:lnTo>
                        <a:pt x="542" y="113"/>
                      </a:lnTo>
                      <a:lnTo>
                        <a:pt x="631" y="226"/>
                      </a:lnTo>
                      <a:lnTo>
                        <a:pt x="89" y="226"/>
                      </a:lnTo>
                      <a:lnTo>
                        <a:pt x="0" y="113"/>
                      </a:lnTo>
                      <a:lnTo>
                        <a:pt x="89" y="0"/>
                      </a:lnTo>
                      <a:lnTo>
                        <a:pt x="63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íṥlîḍé"/>
                <p:cNvSpPr>
                  <a:spLocks/>
                </p:cNvSpPr>
                <p:nvPr/>
              </p:nvSpPr>
              <p:spPr bwMode="auto">
                <a:xfrm>
                  <a:off x="751777" y="3532736"/>
                  <a:ext cx="882650" cy="822325"/>
                </a:xfrm>
                <a:custGeom>
                  <a:avLst/>
                  <a:gdLst>
                    <a:gd name="T0" fmla="*/ 84 w 193"/>
                    <a:gd name="T1" fmla="*/ 101 h 179"/>
                    <a:gd name="T2" fmla="*/ 84 w 193"/>
                    <a:gd name="T3" fmla="*/ 29 h 179"/>
                    <a:gd name="T4" fmla="*/ 42 w 193"/>
                    <a:gd name="T5" fmla="*/ 0 h 179"/>
                    <a:gd name="T6" fmla="*/ 0 w 193"/>
                    <a:gd name="T7" fmla="*/ 29 h 179"/>
                    <a:gd name="T8" fmla="*/ 0 w 193"/>
                    <a:gd name="T9" fmla="*/ 111 h 179"/>
                    <a:gd name="T10" fmla="*/ 73 w 193"/>
                    <a:gd name="T11" fmla="*/ 179 h 179"/>
                    <a:gd name="T12" fmla="*/ 193 w 193"/>
                    <a:gd name="T13" fmla="*/ 179 h 179"/>
                    <a:gd name="T14" fmla="*/ 162 w 193"/>
                    <a:gd name="T15" fmla="*/ 140 h 179"/>
                    <a:gd name="T16" fmla="*/ 193 w 193"/>
                    <a:gd name="T17" fmla="*/ 101 h 179"/>
                    <a:gd name="T18" fmla="*/ 84 w 193"/>
                    <a:gd name="T19" fmla="*/ 101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3" h="179">
                      <a:moveTo>
                        <a:pt x="84" y="101"/>
                      </a:moveTo>
                      <a:cubicBezTo>
                        <a:pt x="84" y="29"/>
                        <a:pt x="84" y="29"/>
                        <a:pt x="84" y="29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11"/>
                        <a:pt x="0" y="111"/>
                        <a:pt x="0" y="111"/>
                      </a:cubicBezTo>
                      <a:cubicBezTo>
                        <a:pt x="0" y="148"/>
                        <a:pt x="33" y="179"/>
                        <a:pt x="73" y="179"/>
                      </a:cubicBezTo>
                      <a:cubicBezTo>
                        <a:pt x="193" y="179"/>
                        <a:pt x="193" y="179"/>
                        <a:pt x="193" y="179"/>
                      </a:cubicBezTo>
                      <a:cubicBezTo>
                        <a:pt x="162" y="140"/>
                        <a:pt x="162" y="140"/>
                        <a:pt x="162" y="140"/>
                      </a:cubicBezTo>
                      <a:cubicBezTo>
                        <a:pt x="193" y="101"/>
                        <a:pt x="193" y="101"/>
                        <a:pt x="193" y="101"/>
                      </a:cubicBezTo>
                      <a:lnTo>
                        <a:pt x="84" y="10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iśļiḑè"/>
                <p:cNvSpPr>
                  <a:spLocks/>
                </p:cNvSpPr>
                <p:nvPr/>
              </p:nvSpPr>
              <p:spPr bwMode="auto">
                <a:xfrm>
                  <a:off x="751777" y="2756448"/>
                  <a:ext cx="882650" cy="822325"/>
                </a:xfrm>
                <a:custGeom>
                  <a:avLst/>
                  <a:gdLst>
                    <a:gd name="T0" fmla="*/ 84 w 193"/>
                    <a:gd name="T1" fmla="*/ 77 h 179"/>
                    <a:gd name="T2" fmla="*/ 162 w 193"/>
                    <a:gd name="T3" fmla="*/ 77 h 179"/>
                    <a:gd name="T4" fmla="*/ 193 w 193"/>
                    <a:gd name="T5" fmla="*/ 38 h 179"/>
                    <a:gd name="T6" fmla="*/ 162 w 193"/>
                    <a:gd name="T7" fmla="*/ 0 h 179"/>
                    <a:gd name="T8" fmla="*/ 73 w 193"/>
                    <a:gd name="T9" fmla="*/ 0 h 179"/>
                    <a:gd name="T10" fmla="*/ 0 w 193"/>
                    <a:gd name="T11" fmla="*/ 68 h 179"/>
                    <a:gd name="T12" fmla="*/ 0 w 193"/>
                    <a:gd name="T13" fmla="*/ 179 h 179"/>
                    <a:gd name="T14" fmla="*/ 42 w 193"/>
                    <a:gd name="T15" fmla="*/ 150 h 179"/>
                    <a:gd name="T16" fmla="*/ 84 w 193"/>
                    <a:gd name="T17" fmla="*/ 179 h 179"/>
                    <a:gd name="T18" fmla="*/ 84 w 193"/>
                    <a:gd name="T19" fmla="*/ 77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3" h="179">
                      <a:moveTo>
                        <a:pt x="84" y="77"/>
                      </a:moveTo>
                      <a:cubicBezTo>
                        <a:pt x="162" y="77"/>
                        <a:pt x="162" y="77"/>
                        <a:pt x="162" y="77"/>
                      </a:cubicBezTo>
                      <a:cubicBezTo>
                        <a:pt x="193" y="38"/>
                        <a:pt x="193" y="38"/>
                        <a:pt x="193" y="38"/>
                      </a:cubicBezTo>
                      <a:cubicBezTo>
                        <a:pt x="162" y="0"/>
                        <a:pt x="162" y="0"/>
                        <a:pt x="162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33" y="0"/>
                        <a:pt x="0" y="30"/>
                        <a:pt x="0" y="68"/>
                      </a:cubicBezTo>
                      <a:cubicBezTo>
                        <a:pt x="0" y="179"/>
                        <a:pt x="0" y="179"/>
                        <a:pt x="0" y="179"/>
                      </a:cubicBezTo>
                      <a:cubicBezTo>
                        <a:pt x="42" y="150"/>
                        <a:pt x="42" y="150"/>
                        <a:pt x="42" y="150"/>
                      </a:cubicBezTo>
                      <a:cubicBezTo>
                        <a:pt x="84" y="179"/>
                        <a:pt x="84" y="179"/>
                        <a:pt x="84" y="179"/>
                      </a:cubicBezTo>
                      <a:lnTo>
                        <a:pt x="84" y="7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ïs1íḍé"/>
                <p:cNvSpPr>
                  <a:spLocks/>
                </p:cNvSpPr>
                <p:nvPr/>
              </p:nvSpPr>
              <p:spPr bwMode="auto">
                <a:xfrm>
                  <a:off x="4449065" y="3532736"/>
                  <a:ext cx="877888" cy="822325"/>
                </a:xfrm>
                <a:custGeom>
                  <a:avLst/>
                  <a:gdLst>
                    <a:gd name="T0" fmla="*/ 109 w 192"/>
                    <a:gd name="T1" fmla="*/ 101 h 179"/>
                    <a:gd name="T2" fmla="*/ 30 w 192"/>
                    <a:gd name="T3" fmla="*/ 101 h 179"/>
                    <a:gd name="T4" fmla="*/ 0 w 192"/>
                    <a:gd name="T5" fmla="*/ 140 h 179"/>
                    <a:gd name="T6" fmla="*/ 30 w 192"/>
                    <a:gd name="T7" fmla="*/ 179 h 179"/>
                    <a:gd name="T8" fmla="*/ 119 w 192"/>
                    <a:gd name="T9" fmla="*/ 179 h 179"/>
                    <a:gd name="T10" fmla="*/ 192 w 192"/>
                    <a:gd name="T11" fmla="*/ 111 h 179"/>
                    <a:gd name="T12" fmla="*/ 192 w 192"/>
                    <a:gd name="T13" fmla="*/ 0 h 179"/>
                    <a:gd name="T14" fmla="*/ 151 w 192"/>
                    <a:gd name="T15" fmla="*/ 29 h 179"/>
                    <a:gd name="T16" fmla="*/ 109 w 192"/>
                    <a:gd name="T17" fmla="*/ 0 h 179"/>
                    <a:gd name="T18" fmla="*/ 109 w 192"/>
                    <a:gd name="T19" fmla="*/ 101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179">
                      <a:moveTo>
                        <a:pt x="109" y="101"/>
                      </a:moveTo>
                      <a:cubicBezTo>
                        <a:pt x="30" y="101"/>
                        <a:pt x="30" y="101"/>
                        <a:pt x="30" y="101"/>
                      </a:cubicBez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30" y="179"/>
                        <a:pt x="30" y="179"/>
                        <a:pt x="30" y="179"/>
                      </a:cubicBezTo>
                      <a:cubicBezTo>
                        <a:pt x="119" y="179"/>
                        <a:pt x="119" y="179"/>
                        <a:pt x="119" y="179"/>
                      </a:cubicBezTo>
                      <a:cubicBezTo>
                        <a:pt x="159" y="179"/>
                        <a:pt x="192" y="148"/>
                        <a:pt x="192" y="111"/>
                      </a:cubicBezTo>
                      <a:cubicBezTo>
                        <a:pt x="192" y="0"/>
                        <a:pt x="192" y="0"/>
                        <a:pt x="192" y="0"/>
                      </a:cubicBezTo>
                      <a:cubicBezTo>
                        <a:pt x="151" y="29"/>
                        <a:pt x="151" y="29"/>
                        <a:pt x="151" y="29"/>
                      </a:cubicBezTo>
                      <a:cubicBezTo>
                        <a:pt x="109" y="0"/>
                        <a:pt x="109" y="0"/>
                        <a:pt x="109" y="0"/>
                      </a:cubicBezTo>
                      <a:lnTo>
                        <a:pt x="109" y="10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îṧḷîde"/>
                <p:cNvSpPr>
                  <a:spLocks/>
                </p:cNvSpPr>
                <p:nvPr/>
              </p:nvSpPr>
              <p:spPr bwMode="auto">
                <a:xfrm>
                  <a:off x="3491802" y="3996286"/>
                  <a:ext cx="1003300" cy="358775"/>
                </a:xfrm>
                <a:custGeom>
                  <a:avLst/>
                  <a:gdLst>
                    <a:gd name="T0" fmla="*/ 632 w 632"/>
                    <a:gd name="T1" fmla="*/ 0 h 226"/>
                    <a:gd name="T2" fmla="*/ 542 w 632"/>
                    <a:gd name="T3" fmla="*/ 113 h 226"/>
                    <a:gd name="T4" fmla="*/ 632 w 632"/>
                    <a:gd name="T5" fmla="*/ 226 h 226"/>
                    <a:gd name="T6" fmla="*/ 90 w 632"/>
                    <a:gd name="T7" fmla="*/ 226 h 226"/>
                    <a:gd name="T8" fmla="*/ 0 w 632"/>
                    <a:gd name="T9" fmla="*/ 113 h 226"/>
                    <a:gd name="T10" fmla="*/ 90 w 632"/>
                    <a:gd name="T11" fmla="*/ 0 h 226"/>
                    <a:gd name="T12" fmla="*/ 632 w 632"/>
                    <a:gd name="T1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2" h="226">
                      <a:moveTo>
                        <a:pt x="632" y="0"/>
                      </a:moveTo>
                      <a:lnTo>
                        <a:pt x="542" y="113"/>
                      </a:lnTo>
                      <a:lnTo>
                        <a:pt x="632" y="226"/>
                      </a:lnTo>
                      <a:lnTo>
                        <a:pt x="90" y="226"/>
                      </a:lnTo>
                      <a:lnTo>
                        <a:pt x="0" y="113"/>
                      </a:lnTo>
                      <a:lnTo>
                        <a:pt x="90" y="0"/>
                      </a:lnTo>
                      <a:lnTo>
                        <a:pt x="632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7" name="íŝ1îdê"/>
            <p:cNvGrpSpPr/>
            <p:nvPr/>
          </p:nvGrpSpPr>
          <p:grpSpPr>
            <a:xfrm flipH="1">
              <a:off x="6131071" y="2153987"/>
              <a:ext cx="3951479" cy="2900333"/>
              <a:chOff x="1515068" y="2298076"/>
              <a:chExt cx="4577908" cy="3360124"/>
            </a:xfrm>
          </p:grpSpPr>
          <p:grpSp>
            <p:nvGrpSpPr>
              <p:cNvPr id="32" name="íṥḻiḍê"/>
              <p:cNvGrpSpPr/>
              <p:nvPr/>
            </p:nvGrpSpPr>
            <p:grpSpPr>
              <a:xfrm>
                <a:off x="1517800" y="4059587"/>
                <a:ext cx="4575176" cy="1598613"/>
                <a:chOff x="751777" y="2756448"/>
                <a:chExt cx="4575176" cy="1598613"/>
              </a:xfrm>
            </p:grpSpPr>
            <p:sp>
              <p:nvSpPr>
                <p:cNvPr id="40" name="iṩḷíḓe"/>
                <p:cNvSpPr>
                  <a:spLocks/>
                </p:cNvSpPr>
                <p:nvPr/>
              </p:nvSpPr>
              <p:spPr bwMode="auto">
                <a:xfrm>
                  <a:off x="1583627" y="3996286"/>
                  <a:ext cx="1003300" cy="358775"/>
                </a:xfrm>
                <a:custGeom>
                  <a:avLst/>
                  <a:gdLst>
                    <a:gd name="T0" fmla="*/ 632 w 632"/>
                    <a:gd name="T1" fmla="*/ 0 h 226"/>
                    <a:gd name="T2" fmla="*/ 545 w 632"/>
                    <a:gd name="T3" fmla="*/ 113 h 226"/>
                    <a:gd name="T4" fmla="*/ 632 w 632"/>
                    <a:gd name="T5" fmla="*/ 226 h 226"/>
                    <a:gd name="T6" fmla="*/ 90 w 632"/>
                    <a:gd name="T7" fmla="*/ 226 h 226"/>
                    <a:gd name="T8" fmla="*/ 0 w 632"/>
                    <a:gd name="T9" fmla="*/ 113 h 226"/>
                    <a:gd name="T10" fmla="*/ 90 w 632"/>
                    <a:gd name="T11" fmla="*/ 0 h 226"/>
                    <a:gd name="T12" fmla="*/ 632 w 632"/>
                    <a:gd name="T1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2" h="226">
                      <a:moveTo>
                        <a:pt x="632" y="0"/>
                      </a:moveTo>
                      <a:lnTo>
                        <a:pt x="545" y="113"/>
                      </a:lnTo>
                      <a:lnTo>
                        <a:pt x="632" y="226"/>
                      </a:lnTo>
                      <a:lnTo>
                        <a:pt x="90" y="226"/>
                      </a:lnTo>
                      <a:lnTo>
                        <a:pt x="0" y="113"/>
                      </a:lnTo>
                      <a:lnTo>
                        <a:pt x="90" y="0"/>
                      </a:lnTo>
                      <a:lnTo>
                        <a:pt x="63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iṩľïdê"/>
                <p:cNvSpPr>
                  <a:spLocks/>
                </p:cNvSpPr>
                <p:nvPr/>
              </p:nvSpPr>
              <p:spPr bwMode="auto">
                <a:xfrm>
                  <a:off x="2540890" y="3996286"/>
                  <a:ext cx="1001713" cy="358775"/>
                </a:xfrm>
                <a:custGeom>
                  <a:avLst/>
                  <a:gdLst>
                    <a:gd name="T0" fmla="*/ 631 w 631"/>
                    <a:gd name="T1" fmla="*/ 0 h 226"/>
                    <a:gd name="T2" fmla="*/ 542 w 631"/>
                    <a:gd name="T3" fmla="*/ 113 h 226"/>
                    <a:gd name="T4" fmla="*/ 631 w 631"/>
                    <a:gd name="T5" fmla="*/ 226 h 226"/>
                    <a:gd name="T6" fmla="*/ 89 w 631"/>
                    <a:gd name="T7" fmla="*/ 226 h 226"/>
                    <a:gd name="T8" fmla="*/ 0 w 631"/>
                    <a:gd name="T9" fmla="*/ 113 h 226"/>
                    <a:gd name="T10" fmla="*/ 89 w 631"/>
                    <a:gd name="T11" fmla="*/ 0 h 226"/>
                    <a:gd name="T12" fmla="*/ 631 w 631"/>
                    <a:gd name="T1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1" h="226">
                      <a:moveTo>
                        <a:pt x="631" y="0"/>
                      </a:moveTo>
                      <a:lnTo>
                        <a:pt x="542" y="113"/>
                      </a:lnTo>
                      <a:lnTo>
                        <a:pt x="631" y="226"/>
                      </a:lnTo>
                      <a:lnTo>
                        <a:pt x="89" y="226"/>
                      </a:lnTo>
                      <a:lnTo>
                        <a:pt x="0" y="113"/>
                      </a:lnTo>
                      <a:lnTo>
                        <a:pt x="89" y="0"/>
                      </a:lnTo>
                      <a:lnTo>
                        <a:pt x="63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îşḻiḓè"/>
                <p:cNvSpPr>
                  <a:spLocks/>
                </p:cNvSpPr>
                <p:nvPr/>
              </p:nvSpPr>
              <p:spPr bwMode="auto">
                <a:xfrm>
                  <a:off x="751777" y="3532736"/>
                  <a:ext cx="882650" cy="822325"/>
                </a:xfrm>
                <a:custGeom>
                  <a:avLst/>
                  <a:gdLst>
                    <a:gd name="T0" fmla="*/ 84 w 193"/>
                    <a:gd name="T1" fmla="*/ 101 h 179"/>
                    <a:gd name="T2" fmla="*/ 84 w 193"/>
                    <a:gd name="T3" fmla="*/ 29 h 179"/>
                    <a:gd name="T4" fmla="*/ 42 w 193"/>
                    <a:gd name="T5" fmla="*/ 0 h 179"/>
                    <a:gd name="T6" fmla="*/ 0 w 193"/>
                    <a:gd name="T7" fmla="*/ 29 h 179"/>
                    <a:gd name="T8" fmla="*/ 0 w 193"/>
                    <a:gd name="T9" fmla="*/ 111 h 179"/>
                    <a:gd name="T10" fmla="*/ 73 w 193"/>
                    <a:gd name="T11" fmla="*/ 179 h 179"/>
                    <a:gd name="T12" fmla="*/ 193 w 193"/>
                    <a:gd name="T13" fmla="*/ 179 h 179"/>
                    <a:gd name="T14" fmla="*/ 162 w 193"/>
                    <a:gd name="T15" fmla="*/ 140 h 179"/>
                    <a:gd name="T16" fmla="*/ 193 w 193"/>
                    <a:gd name="T17" fmla="*/ 101 h 179"/>
                    <a:gd name="T18" fmla="*/ 84 w 193"/>
                    <a:gd name="T19" fmla="*/ 101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3" h="179">
                      <a:moveTo>
                        <a:pt x="84" y="101"/>
                      </a:moveTo>
                      <a:cubicBezTo>
                        <a:pt x="84" y="29"/>
                        <a:pt x="84" y="29"/>
                        <a:pt x="84" y="29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11"/>
                        <a:pt x="0" y="111"/>
                        <a:pt x="0" y="111"/>
                      </a:cubicBezTo>
                      <a:cubicBezTo>
                        <a:pt x="0" y="148"/>
                        <a:pt x="33" y="179"/>
                        <a:pt x="73" y="179"/>
                      </a:cubicBezTo>
                      <a:cubicBezTo>
                        <a:pt x="193" y="179"/>
                        <a:pt x="193" y="179"/>
                        <a:pt x="193" y="179"/>
                      </a:cubicBezTo>
                      <a:cubicBezTo>
                        <a:pt x="162" y="140"/>
                        <a:pt x="162" y="140"/>
                        <a:pt x="162" y="140"/>
                      </a:cubicBezTo>
                      <a:cubicBezTo>
                        <a:pt x="193" y="101"/>
                        <a:pt x="193" y="101"/>
                        <a:pt x="193" y="101"/>
                      </a:cubicBezTo>
                      <a:lnTo>
                        <a:pt x="84" y="10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ïšľïḍè"/>
                <p:cNvSpPr>
                  <a:spLocks/>
                </p:cNvSpPr>
                <p:nvPr/>
              </p:nvSpPr>
              <p:spPr bwMode="auto">
                <a:xfrm>
                  <a:off x="751777" y="2756448"/>
                  <a:ext cx="882650" cy="822325"/>
                </a:xfrm>
                <a:custGeom>
                  <a:avLst/>
                  <a:gdLst>
                    <a:gd name="T0" fmla="*/ 84 w 193"/>
                    <a:gd name="T1" fmla="*/ 77 h 179"/>
                    <a:gd name="T2" fmla="*/ 162 w 193"/>
                    <a:gd name="T3" fmla="*/ 77 h 179"/>
                    <a:gd name="T4" fmla="*/ 193 w 193"/>
                    <a:gd name="T5" fmla="*/ 38 h 179"/>
                    <a:gd name="T6" fmla="*/ 162 w 193"/>
                    <a:gd name="T7" fmla="*/ 0 h 179"/>
                    <a:gd name="T8" fmla="*/ 73 w 193"/>
                    <a:gd name="T9" fmla="*/ 0 h 179"/>
                    <a:gd name="T10" fmla="*/ 0 w 193"/>
                    <a:gd name="T11" fmla="*/ 68 h 179"/>
                    <a:gd name="T12" fmla="*/ 0 w 193"/>
                    <a:gd name="T13" fmla="*/ 179 h 179"/>
                    <a:gd name="T14" fmla="*/ 42 w 193"/>
                    <a:gd name="T15" fmla="*/ 150 h 179"/>
                    <a:gd name="T16" fmla="*/ 84 w 193"/>
                    <a:gd name="T17" fmla="*/ 179 h 179"/>
                    <a:gd name="T18" fmla="*/ 84 w 193"/>
                    <a:gd name="T19" fmla="*/ 77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3" h="179">
                      <a:moveTo>
                        <a:pt x="84" y="77"/>
                      </a:moveTo>
                      <a:cubicBezTo>
                        <a:pt x="162" y="77"/>
                        <a:pt x="162" y="77"/>
                        <a:pt x="162" y="77"/>
                      </a:cubicBezTo>
                      <a:cubicBezTo>
                        <a:pt x="193" y="38"/>
                        <a:pt x="193" y="38"/>
                        <a:pt x="193" y="38"/>
                      </a:cubicBezTo>
                      <a:cubicBezTo>
                        <a:pt x="162" y="0"/>
                        <a:pt x="162" y="0"/>
                        <a:pt x="162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33" y="0"/>
                        <a:pt x="0" y="30"/>
                        <a:pt x="0" y="68"/>
                      </a:cubicBezTo>
                      <a:cubicBezTo>
                        <a:pt x="0" y="179"/>
                        <a:pt x="0" y="179"/>
                        <a:pt x="0" y="179"/>
                      </a:cubicBezTo>
                      <a:cubicBezTo>
                        <a:pt x="42" y="150"/>
                        <a:pt x="42" y="150"/>
                        <a:pt x="42" y="150"/>
                      </a:cubicBezTo>
                      <a:cubicBezTo>
                        <a:pt x="84" y="179"/>
                        <a:pt x="84" y="179"/>
                        <a:pt x="84" y="179"/>
                      </a:cubicBezTo>
                      <a:lnTo>
                        <a:pt x="84" y="7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íṡ1íḋe"/>
                <p:cNvSpPr>
                  <a:spLocks/>
                </p:cNvSpPr>
                <p:nvPr/>
              </p:nvSpPr>
              <p:spPr bwMode="auto">
                <a:xfrm>
                  <a:off x="4449065" y="3532736"/>
                  <a:ext cx="877888" cy="822325"/>
                </a:xfrm>
                <a:custGeom>
                  <a:avLst/>
                  <a:gdLst>
                    <a:gd name="T0" fmla="*/ 109 w 192"/>
                    <a:gd name="T1" fmla="*/ 101 h 179"/>
                    <a:gd name="T2" fmla="*/ 30 w 192"/>
                    <a:gd name="T3" fmla="*/ 101 h 179"/>
                    <a:gd name="T4" fmla="*/ 0 w 192"/>
                    <a:gd name="T5" fmla="*/ 140 h 179"/>
                    <a:gd name="T6" fmla="*/ 30 w 192"/>
                    <a:gd name="T7" fmla="*/ 179 h 179"/>
                    <a:gd name="T8" fmla="*/ 119 w 192"/>
                    <a:gd name="T9" fmla="*/ 179 h 179"/>
                    <a:gd name="T10" fmla="*/ 192 w 192"/>
                    <a:gd name="T11" fmla="*/ 111 h 179"/>
                    <a:gd name="T12" fmla="*/ 192 w 192"/>
                    <a:gd name="T13" fmla="*/ 0 h 179"/>
                    <a:gd name="T14" fmla="*/ 151 w 192"/>
                    <a:gd name="T15" fmla="*/ 29 h 179"/>
                    <a:gd name="T16" fmla="*/ 109 w 192"/>
                    <a:gd name="T17" fmla="*/ 0 h 179"/>
                    <a:gd name="T18" fmla="*/ 109 w 192"/>
                    <a:gd name="T19" fmla="*/ 101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179">
                      <a:moveTo>
                        <a:pt x="109" y="101"/>
                      </a:moveTo>
                      <a:cubicBezTo>
                        <a:pt x="30" y="101"/>
                        <a:pt x="30" y="101"/>
                        <a:pt x="30" y="101"/>
                      </a:cubicBez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30" y="179"/>
                        <a:pt x="30" y="179"/>
                        <a:pt x="30" y="179"/>
                      </a:cubicBezTo>
                      <a:cubicBezTo>
                        <a:pt x="119" y="179"/>
                        <a:pt x="119" y="179"/>
                        <a:pt x="119" y="179"/>
                      </a:cubicBezTo>
                      <a:cubicBezTo>
                        <a:pt x="159" y="179"/>
                        <a:pt x="192" y="148"/>
                        <a:pt x="192" y="111"/>
                      </a:cubicBezTo>
                      <a:cubicBezTo>
                        <a:pt x="192" y="0"/>
                        <a:pt x="192" y="0"/>
                        <a:pt x="192" y="0"/>
                      </a:cubicBezTo>
                      <a:cubicBezTo>
                        <a:pt x="151" y="29"/>
                        <a:pt x="151" y="29"/>
                        <a:pt x="151" y="29"/>
                      </a:cubicBezTo>
                      <a:cubicBezTo>
                        <a:pt x="109" y="0"/>
                        <a:pt x="109" y="0"/>
                        <a:pt x="109" y="0"/>
                      </a:cubicBezTo>
                      <a:lnTo>
                        <a:pt x="109" y="10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îṣļiḑe"/>
                <p:cNvSpPr>
                  <a:spLocks/>
                </p:cNvSpPr>
                <p:nvPr/>
              </p:nvSpPr>
              <p:spPr bwMode="auto">
                <a:xfrm>
                  <a:off x="3491802" y="3996286"/>
                  <a:ext cx="1003300" cy="358775"/>
                </a:xfrm>
                <a:custGeom>
                  <a:avLst/>
                  <a:gdLst>
                    <a:gd name="T0" fmla="*/ 632 w 632"/>
                    <a:gd name="T1" fmla="*/ 0 h 226"/>
                    <a:gd name="T2" fmla="*/ 542 w 632"/>
                    <a:gd name="T3" fmla="*/ 113 h 226"/>
                    <a:gd name="T4" fmla="*/ 632 w 632"/>
                    <a:gd name="T5" fmla="*/ 226 h 226"/>
                    <a:gd name="T6" fmla="*/ 90 w 632"/>
                    <a:gd name="T7" fmla="*/ 226 h 226"/>
                    <a:gd name="T8" fmla="*/ 0 w 632"/>
                    <a:gd name="T9" fmla="*/ 113 h 226"/>
                    <a:gd name="T10" fmla="*/ 90 w 632"/>
                    <a:gd name="T11" fmla="*/ 0 h 226"/>
                    <a:gd name="T12" fmla="*/ 632 w 632"/>
                    <a:gd name="T1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2" h="226">
                      <a:moveTo>
                        <a:pt x="632" y="0"/>
                      </a:moveTo>
                      <a:lnTo>
                        <a:pt x="542" y="113"/>
                      </a:lnTo>
                      <a:lnTo>
                        <a:pt x="632" y="226"/>
                      </a:lnTo>
                      <a:lnTo>
                        <a:pt x="90" y="226"/>
                      </a:lnTo>
                      <a:lnTo>
                        <a:pt x="0" y="113"/>
                      </a:lnTo>
                      <a:lnTo>
                        <a:pt x="90" y="0"/>
                      </a:lnTo>
                      <a:lnTo>
                        <a:pt x="632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3" name="íṧḷídé"/>
              <p:cNvGrpSpPr/>
              <p:nvPr/>
            </p:nvGrpSpPr>
            <p:grpSpPr>
              <a:xfrm flipV="1">
                <a:off x="1515068" y="2298076"/>
                <a:ext cx="4575176" cy="1598613"/>
                <a:chOff x="751777" y="2756448"/>
                <a:chExt cx="4575176" cy="1598613"/>
              </a:xfrm>
            </p:grpSpPr>
            <p:sp>
              <p:nvSpPr>
                <p:cNvPr id="34" name="ïŝļíde"/>
                <p:cNvSpPr>
                  <a:spLocks/>
                </p:cNvSpPr>
                <p:nvPr/>
              </p:nvSpPr>
              <p:spPr bwMode="auto">
                <a:xfrm>
                  <a:off x="1583627" y="3996286"/>
                  <a:ext cx="1003300" cy="358775"/>
                </a:xfrm>
                <a:custGeom>
                  <a:avLst/>
                  <a:gdLst>
                    <a:gd name="T0" fmla="*/ 632 w 632"/>
                    <a:gd name="T1" fmla="*/ 0 h 226"/>
                    <a:gd name="T2" fmla="*/ 545 w 632"/>
                    <a:gd name="T3" fmla="*/ 113 h 226"/>
                    <a:gd name="T4" fmla="*/ 632 w 632"/>
                    <a:gd name="T5" fmla="*/ 226 h 226"/>
                    <a:gd name="T6" fmla="*/ 90 w 632"/>
                    <a:gd name="T7" fmla="*/ 226 h 226"/>
                    <a:gd name="T8" fmla="*/ 0 w 632"/>
                    <a:gd name="T9" fmla="*/ 113 h 226"/>
                    <a:gd name="T10" fmla="*/ 90 w 632"/>
                    <a:gd name="T11" fmla="*/ 0 h 226"/>
                    <a:gd name="T12" fmla="*/ 632 w 632"/>
                    <a:gd name="T1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2" h="226">
                      <a:moveTo>
                        <a:pt x="632" y="0"/>
                      </a:moveTo>
                      <a:lnTo>
                        <a:pt x="545" y="113"/>
                      </a:lnTo>
                      <a:lnTo>
                        <a:pt x="632" y="226"/>
                      </a:lnTo>
                      <a:lnTo>
                        <a:pt x="90" y="226"/>
                      </a:lnTo>
                      <a:lnTo>
                        <a:pt x="0" y="113"/>
                      </a:lnTo>
                      <a:lnTo>
                        <a:pt x="90" y="0"/>
                      </a:lnTo>
                      <a:lnTo>
                        <a:pt x="63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i$1iḑè"/>
                <p:cNvSpPr>
                  <a:spLocks/>
                </p:cNvSpPr>
                <p:nvPr/>
              </p:nvSpPr>
              <p:spPr bwMode="auto">
                <a:xfrm>
                  <a:off x="2540890" y="3996286"/>
                  <a:ext cx="1001713" cy="358775"/>
                </a:xfrm>
                <a:custGeom>
                  <a:avLst/>
                  <a:gdLst>
                    <a:gd name="T0" fmla="*/ 631 w 631"/>
                    <a:gd name="T1" fmla="*/ 0 h 226"/>
                    <a:gd name="T2" fmla="*/ 542 w 631"/>
                    <a:gd name="T3" fmla="*/ 113 h 226"/>
                    <a:gd name="T4" fmla="*/ 631 w 631"/>
                    <a:gd name="T5" fmla="*/ 226 h 226"/>
                    <a:gd name="T6" fmla="*/ 89 w 631"/>
                    <a:gd name="T7" fmla="*/ 226 h 226"/>
                    <a:gd name="T8" fmla="*/ 0 w 631"/>
                    <a:gd name="T9" fmla="*/ 113 h 226"/>
                    <a:gd name="T10" fmla="*/ 89 w 631"/>
                    <a:gd name="T11" fmla="*/ 0 h 226"/>
                    <a:gd name="T12" fmla="*/ 631 w 631"/>
                    <a:gd name="T1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1" h="226">
                      <a:moveTo>
                        <a:pt x="631" y="0"/>
                      </a:moveTo>
                      <a:lnTo>
                        <a:pt x="542" y="113"/>
                      </a:lnTo>
                      <a:lnTo>
                        <a:pt x="631" y="226"/>
                      </a:lnTo>
                      <a:lnTo>
                        <a:pt x="89" y="226"/>
                      </a:lnTo>
                      <a:lnTo>
                        <a:pt x="0" y="113"/>
                      </a:lnTo>
                      <a:lnTo>
                        <a:pt x="89" y="0"/>
                      </a:lnTo>
                      <a:lnTo>
                        <a:pt x="63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îṣ1íďe"/>
                <p:cNvSpPr>
                  <a:spLocks/>
                </p:cNvSpPr>
                <p:nvPr/>
              </p:nvSpPr>
              <p:spPr bwMode="auto">
                <a:xfrm>
                  <a:off x="751777" y="3532736"/>
                  <a:ext cx="882650" cy="822325"/>
                </a:xfrm>
                <a:custGeom>
                  <a:avLst/>
                  <a:gdLst>
                    <a:gd name="T0" fmla="*/ 84 w 193"/>
                    <a:gd name="T1" fmla="*/ 101 h 179"/>
                    <a:gd name="T2" fmla="*/ 84 w 193"/>
                    <a:gd name="T3" fmla="*/ 29 h 179"/>
                    <a:gd name="T4" fmla="*/ 42 w 193"/>
                    <a:gd name="T5" fmla="*/ 0 h 179"/>
                    <a:gd name="T6" fmla="*/ 0 w 193"/>
                    <a:gd name="T7" fmla="*/ 29 h 179"/>
                    <a:gd name="T8" fmla="*/ 0 w 193"/>
                    <a:gd name="T9" fmla="*/ 111 h 179"/>
                    <a:gd name="T10" fmla="*/ 73 w 193"/>
                    <a:gd name="T11" fmla="*/ 179 h 179"/>
                    <a:gd name="T12" fmla="*/ 193 w 193"/>
                    <a:gd name="T13" fmla="*/ 179 h 179"/>
                    <a:gd name="T14" fmla="*/ 162 w 193"/>
                    <a:gd name="T15" fmla="*/ 140 h 179"/>
                    <a:gd name="T16" fmla="*/ 193 w 193"/>
                    <a:gd name="T17" fmla="*/ 101 h 179"/>
                    <a:gd name="T18" fmla="*/ 84 w 193"/>
                    <a:gd name="T19" fmla="*/ 101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3" h="179">
                      <a:moveTo>
                        <a:pt x="84" y="101"/>
                      </a:moveTo>
                      <a:cubicBezTo>
                        <a:pt x="84" y="29"/>
                        <a:pt x="84" y="29"/>
                        <a:pt x="84" y="29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11"/>
                        <a:pt x="0" y="111"/>
                        <a:pt x="0" y="111"/>
                      </a:cubicBezTo>
                      <a:cubicBezTo>
                        <a:pt x="0" y="148"/>
                        <a:pt x="33" y="179"/>
                        <a:pt x="73" y="179"/>
                      </a:cubicBezTo>
                      <a:cubicBezTo>
                        <a:pt x="193" y="179"/>
                        <a:pt x="193" y="179"/>
                        <a:pt x="193" y="179"/>
                      </a:cubicBezTo>
                      <a:cubicBezTo>
                        <a:pt x="162" y="140"/>
                        <a:pt x="162" y="140"/>
                        <a:pt x="162" y="140"/>
                      </a:cubicBezTo>
                      <a:cubicBezTo>
                        <a:pt x="193" y="101"/>
                        <a:pt x="193" y="101"/>
                        <a:pt x="193" y="101"/>
                      </a:cubicBezTo>
                      <a:lnTo>
                        <a:pt x="84" y="10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ïS1îďè"/>
                <p:cNvSpPr>
                  <a:spLocks/>
                </p:cNvSpPr>
                <p:nvPr/>
              </p:nvSpPr>
              <p:spPr bwMode="auto">
                <a:xfrm>
                  <a:off x="751777" y="2756448"/>
                  <a:ext cx="882650" cy="822325"/>
                </a:xfrm>
                <a:custGeom>
                  <a:avLst/>
                  <a:gdLst>
                    <a:gd name="T0" fmla="*/ 84 w 193"/>
                    <a:gd name="T1" fmla="*/ 77 h 179"/>
                    <a:gd name="T2" fmla="*/ 162 w 193"/>
                    <a:gd name="T3" fmla="*/ 77 h 179"/>
                    <a:gd name="T4" fmla="*/ 193 w 193"/>
                    <a:gd name="T5" fmla="*/ 38 h 179"/>
                    <a:gd name="T6" fmla="*/ 162 w 193"/>
                    <a:gd name="T7" fmla="*/ 0 h 179"/>
                    <a:gd name="T8" fmla="*/ 73 w 193"/>
                    <a:gd name="T9" fmla="*/ 0 h 179"/>
                    <a:gd name="T10" fmla="*/ 0 w 193"/>
                    <a:gd name="T11" fmla="*/ 68 h 179"/>
                    <a:gd name="T12" fmla="*/ 0 w 193"/>
                    <a:gd name="T13" fmla="*/ 179 h 179"/>
                    <a:gd name="T14" fmla="*/ 42 w 193"/>
                    <a:gd name="T15" fmla="*/ 150 h 179"/>
                    <a:gd name="T16" fmla="*/ 84 w 193"/>
                    <a:gd name="T17" fmla="*/ 179 h 179"/>
                    <a:gd name="T18" fmla="*/ 84 w 193"/>
                    <a:gd name="T19" fmla="*/ 77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3" h="179">
                      <a:moveTo>
                        <a:pt x="84" y="77"/>
                      </a:moveTo>
                      <a:cubicBezTo>
                        <a:pt x="162" y="77"/>
                        <a:pt x="162" y="77"/>
                        <a:pt x="162" y="77"/>
                      </a:cubicBezTo>
                      <a:cubicBezTo>
                        <a:pt x="193" y="38"/>
                        <a:pt x="193" y="38"/>
                        <a:pt x="193" y="38"/>
                      </a:cubicBezTo>
                      <a:cubicBezTo>
                        <a:pt x="162" y="0"/>
                        <a:pt x="162" y="0"/>
                        <a:pt x="162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33" y="0"/>
                        <a:pt x="0" y="30"/>
                        <a:pt x="0" y="68"/>
                      </a:cubicBezTo>
                      <a:cubicBezTo>
                        <a:pt x="0" y="179"/>
                        <a:pt x="0" y="179"/>
                        <a:pt x="0" y="179"/>
                      </a:cubicBezTo>
                      <a:cubicBezTo>
                        <a:pt x="42" y="150"/>
                        <a:pt x="42" y="150"/>
                        <a:pt x="42" y="150"/>
                      </a:cubicBezTo>
                      <a:cubicBezTo>
                        <a:pt x="84" y="179"/>
                        <a:pt x="84" y="179"/>
                        <a:pt x="84" y="179"/>
                      </a:cubicBezTo>
                      <a:lnTo>
                        <a:pt x="84" y="7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iŝlídè"/>
                <p:cNvSpPr>
                  <a:spLocks/>
                </p:cNvSpPr>
                <p:nvPr/>
              </p:nvSpPr>
              <p:spPr bwMode="auto">
                <a:xfrm>
                  <a:off x="4449065" y="3532736"/>
                  <a:ext cx="877888" cy="822325"/>
                </a:xfrm>
                <a:custGeom>
                  <a:avLst/>
                  <a:gdLst>
                    <a:gd name="T0" fmla="*/ 109 w 192"/>
                    <a:gd name="T1" fmla="*/ 101 h 179"/>
                    <a:gd name="T2" fmla="*/ 30 w 192"/>
                    <a:gd name="T3" fmla="*/ 101 h 179"/>
                    <a:gd name="T4" fmla="*/ 0 w 192"/>
                    <a:gd name="T5" fmla="*/ 140 h 179"/>
                    <a:gd name="T6" fmla="*/ 30 w 192"/>
                    <a:gd name="T7" fmla="*/ 179 h 179"/>
                    <a:gd name="T8" fmla="*/ 119 w 192"/>
                    <a:gd name="T9" fmla="*/ 179 h 179"/>
                    <a:gd name="T10" fmla="*/ 192 w 192"/>
                    <a:gd name="T11" fmla="*/ 111 h 179"/>
                    <a:gd name="T12" fmla="*/ 192 w 192"/>
                    <a:gd name="T13" fmla="*/ 0 h 179"/>
                    <a:gd name="T14" fmla="*/ 151 w 192"/>
                    <a:gd name="T15" fmla="*/ 29 h 179"/>
                    <a:gd name="T16" fmla="*/ 109 w 192"/>
                    <a:gd name="T17" fmla="*/ 0 h 179"/>
                    <a:gd name="T18" fmla="*/ 109 w 192"/>
                    <a:gd name="T19" fmla="*/ 101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179">
                      <a:moveTo>
                        <a:pt x="109" y="101"/>
                      </a:moveTo>
                      <a:cubicBezTo>
                        <a:pt x="30" y="101"/>
                        <a:pt x="30" y="101"/>
                        <a:pt x="30" y="101"/>
                      </a:cubicBez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30" y="179"/>
                        <a:pt x="30" y="179"/>
                        <a:pt x="30" y="179"/>
                      </a:cubicBezTo>
                      <a:cubicBezTo>
                        <a:pt x="119" y="179"/>
                        <a:pt x="119" y="179"/>
                        <a:pt x="119" y="179"/>
                      </a:cubicBezTo>
                      <a:cubicBezTo>
                        <a:pt x="159" y="179"/>
                        <a:pt x="192" y="148"/>
                        <a:pt x="192" y="111"/>
                      </a:cubicBezTo>
                      <a:cubicBezTo>
                        <a:pt x="192" y="0"/>
                        <a:pt x="192" y="0"/>
                        <a:pt x="192" y="0"/>
                      </a:cubicBezTo>
                      <a:cubicBezTo>
                        <a:pt x="151" y="29"/>
                        <a:pt x="151" y="29"/>
                        <a:pt x="151" y="29"/>
                      </a:cubicBezTo>
                      <a:cubicBezTo>
                        <a:pt x="109" y="0"/>
                        <a:pt x="109" y="0"/>
                        <a:pt x="109" y="0"/>
                      </a:cubicBezTo>
                      <a:lnTo>
                        <a:pt x="109" y="10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íṣľïḋê"/>
                <p:cNvSpPr>
                  <a:spLocks/>
                </p:cNvSpPr>
                <p:nvPr/>
              </p:nvSpPr>
              <p:spPr bwMode="auto">
                <a:xfrm>
                  <a:off x="3491802" y="3996286"/>
                  <a:ext cx="1003300" cy="358775"/>
                </a:xfrm>
                <a:custGeom>
                  <a:avLst/>
                  <a:gdLst>
                    <a:gd name="T0" fmla="*/ 632 w 632"/>
                    <a:gd name="T1" fmla="*/ 0 h 226"/>
                    <a:gd name="T2" fmla="*/ 542 w 632"/>
                    <a:gd name="T3" fmla="*/ 113 h 226"/>
                    <a:gd name="T4" fmla="*/ 632 w 632"/>
                    <a:gd name="T5" fmla="*/ 226 h 226"/>
                    <a:gd name="T6" fmla="*/ 90 w 632"/>
                    <a:gd name="T7" fmla="*/ 226 h 226"/>
                    <a:gd name="T8" fmla="*/ 0 w 632"/>
                    <a:gd name="T9" fmla="*/ 113 h 226"/>
                    <a:gd name="T10" fmla="*/ 90 w 632"/>
                    <a:gd name="T11" fmla="*/ 0 h 226"/>
                    <a:gd name="T12" fmla="*/ 632 w 632"/>
                    <a:gd name="T1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2" h="226">
                      <a:moveTo>
                        <a:pt x="632" y="0"/>
                      </a:moveTo>
                      <a:lnTo>
                        <a:pt x="542" y="113"/>
                      </a:lnTo>
                      <a:lnTo>
                        <a:pt x="632" y="226"/>
                      </a:lnTo>
                      <a:lnTo>
                        <a:pt x="90" y="226"/>
                      </a:lnTo>
                      <a:lnTo>
                        <a:pt x="0" y="113"/>
                      </a:lnTo>
                      <a:lnTo>
                        <a:pt x="90" y="0"/>
                      </a:lnTo>
                      <a:lnTo>
                        <a:pt x="632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8" name="íSľïḓè"/>
            <p:cNvGrpSpPr/>
            <p:nvPr/>
          </p:nvGrpSpPr>
          <p:grpSpPr>
            <a:xfrm>
              <a:off x="8391241" y="3134005"/>
              <a:ext cx="1035126" cy="909397"/>
              <a:chOff x="2894013" y="1827213"/>
              <a:chExt cx="1346200" cy="1182687"/>
            </a:xfrm>
          </p:grpSpPr>
          <p:sp>
            <p:nvSpPr>
              <p:cNvPr id="28" name="îṥḷíďe"/>
              <p:cNvSpPr>
                <a:spLocks/>
              </p:cNvSpPr>
              <p:nvPr/>
            </p:nvSpPr>
            <p:spPr bwMode="auto">
              <a:xfrm>
                <a:off x="3000378" y="1893890"/>
                <a:ext cx="1039814" cy="1041401"/>
              </a:xfrm>
              <a:custGeom>
                <a:avLst/>
                <a:gdLst>
                  <a:gd name="T0" fmla="*/ 117 w 235"/>
                  <a:gd name="T1" fmla="*/ 218 h 235"/>
                  <a:gd name="T2" fmla="*/ 46 w 235"/>
                  <a:gd name="T3" fmla="*/ 188 h 235"/>
                  <a:gd name="T4" fmla="*/ 46 w 235"/>
                  <a:gd name="T5" fmla="*/ 47 h 235"/>
                  <a:gd name="T6" fmla="*/ 117 w 235"/>
                  <a:gd name="T7" fmla="*/ 17 h 235"/>
                  <a:gd name="T8" fmla="*/ 188 w 235"/>
                  <a:gd name="T9" fmla="*/ 47 h 235"/>
                  <a:gd name="T10" fmla="*/ 188 w 235"/>
                  <a:gd name="T11" fmla="*/ 188 h 235"/>
                  <a:gd name="T12" fmla="*/ 117 w 235"/>
                  <a:gd name="T13" fmla="*/ 218 h 235"/>
                  <a:gd name="T14" fmla="*/ 117 w 235"/>
                  <a:gd name="T15" fmla="*/ 0 h 235"/>
                  <a:gd name="T16" fmla="*/ 34 w 235"/>
                  <a:gd name="T17" fmla="*/ 34 h 235"/>
                  <a:gd name="T18" fmla="*/ 0 w 235"/>
                  <a:gd name="T19" fmla="*/ 117 h 235"/>
                  <a:gd name="T20" fmla="*/ 34 w 235"/>
                  <a:gd name="T21" fmla="*/ 200 h 235"/>
                  <a:gd name="T22" fmla="*/ 117 w 235"/>
                  <a:gd name="T23" fmla="*/ 235 h 235"/>
                  <a:gd name="T24" fmla="*/ 200 w 235"/>
                  <a:gd name="T25" fmla="*/ 200 h 235"/>
                  <a:gd name="T26" fmla="*/ 235 w 235"/>
                  <a:gd name="T27" fmla="*/ 117 h 235"/>
                  <a:gd name="T28" fmla="*/ 200 w 235"/>
                  <a:gd name="T29" fmla="*/ 34 h 235"/>
                  <a:gd name="T30" fmla="*/ 117 w 235"/>
                  <a:gd name="T31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5" h="235">
                    <a:moveTo>
                      <a:pt x="117" y="218"/>
                    </a:moveTo>
                    <a:cubicBezTo>
                      <a:pt x="92" y="218"/>
                      <a:pt x="66" y="208"/>
                      <a:pt x="46" y="188"/>
                    </a:cubicBezTo>
                    <a:cubicBezTo>
                      <a:pt x="7" y="149"/>
                      <a:pt x="7" y="86"/>
                      <a:pt x="46" y="47"/>
                    </a:cubicBezTo>
                    <a:cubicBezTo>
                      <a:pt x="66" y="27"/>
                      <a:pt x="92" y="17"/>
                      <a:pt x="117" y="17"/>
                    </a:cubicBezTo>
                    <a:cubicBezTo>
                      <a:pt x="143" y="17"/>
                      <a:pt x="169" y="27"/>
                      <a:pt x="188" y="47"/>
                    </a:cubicBezTo>
                    <a:cubicBezTo>
                      <a:pt x="227" y="86"/>
                      <a:pt x="227" y="149"/>
                      <a:pt x="188" y="188"/>
                    </a:cubicBezTo>
                    <a:cubicBezTo>
                      <a:pt x="169" y="208"/>
                      <a:pt x="143" y="218"/>
                      <a:pt x="117" y="218"/>
                    </a:cubicBezTo>
                    <a:moveTo>
                      <a:pt x="117" y="0"/>
                    </a:moveTo>
                    <a:cubicBezTo>
                      <a:pt x="87" y="0"/>
                      <a:pt x="57" y="12"/>
                      <a:pt x="34" y="34"/>
                    </a:cubicBezTo>
                    <a:cubicBezTo>
                      <a:pt x="11" y="57"/>
                      <a:pt x="0" y="87"/>
                      <a:pt x="0" y="117"/>
                    </a:cubicBezTo>
                    <a:cubicBezTo>
                      <a:pt x="0" y="147"/>
                      <a:pt x="11" y="178"/>
                      <a:pt x="34" y="200"/>
                    </a:cubicBezTo>
                    <a:cubicBezTo>
                      <a:pt x="57" y="223"/>
                      <a:pt x="87" y="235"/>
                      <a:pt x="117" y="235"/>
                    </a:cubicBezTo>
                    <a:cubicBezTo>
                      <a:pt x="147" y="235"/>
                      <a:pt x="177" y="223"/>
                      <a:pt x="200" y="200"/>
                    </a:cubicBezTo>
                    <a:cubicBezTo>
                      <a:pt x="223" y="178"/>
                      <a:pt x="235" y="147"/>
                      <a:pt x="235" y="117"/>
                    </a:cubicBezTo>
                    <a:cubicBezTo>
                      <a:pt x="235" y="87"/>
                      <a:pt x="223" y="57"/>
                      <a:pt x="200" y="34"/>
                    </a:cubicBezTo>
                    <a:cubicBezTo>
                      <a:pt x="177" y="12"/>
                      <a:pt x="147" y="0"/>
                      <a:pt x="117" y="0"/>
                    </a:cubicBezTo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śḷîḓé"/>
              <p:cNvSpPr>
                <a:spLocks/>
              </p:cNvSpPr>
              <p:nvPr/>
            </p:nvSpPr>
            <p:spPr bwMode="auto">
              <a:xfrm>
                <a:off x="2894013" y="1827213"/>
                <a:ext cx="1265238" cy="1169988"/>
              </a:xfrm>
              <a:custGeom>
                <a:avLst/>
                <a:gdLst>
                  <a:gd name="T0" fmla="*/ 141 w 286"/>
                  <a:gd name="T1" fmla="*/ 261 h 264"/>
                  <a:gd name="T2" fmla="*/ 50 w 286"/>
                  <a:gd name="T3" fmla="*/ 223 h 264"/>
                  <a:gd name="T4" fmla="*/ 50 w 286"/>
                  <a:gd name="T5" fmla="*/ 41 h 264"/>
                  <a:gd name="T6" fmla="*/ 141 w 286"/>
                  <a:gd name="T7" fmla="*/ 4 h 264"/>
                  <a:gd name="T8" fmla="*/ 232 w 286"/>
                  <a:gd name="T9" fmla="*/ 41 h 264"/>
                  <a:gd name="T10" fmla="*/ 232 w 286"/>
                  <a:gd name="T11" fmla="*/ 223 h 264"/>
                  <a:gd name="T12" fmla="*/ 141 w 286"/>
                  <a:gd name="T13" fmla="*/ 261 h 264"/>
                  <a:gd name="T14" fmla="*/ 141 w 286"/>
                  <a:gd name="T15" fmla="*/ 0 h 264"/>
                  <a:gd name="T16" fmla="*/ 48 w 286"/>
                  <a:gd name="T17" fmla="*/ 39 h 264"/>
                  <a:gd name="T18" fmla="*/ 9 w 286"/>
                  <a:gd name="T19" fmla="*/ 132 h 264"/>
                  <a:gd name="T20" fmla="*/ 48 w 286"/>
                  <a:gd name="T21" fmla="*/ 226 h 264"/>
                  <a:gd name="T22" fmla="*/ 141 w 286"/>
                  <a:gd name="T23" fmla="*/ 264 h 264"/>
                  <a:gd name="T24" fmla="*/ 141 w 286"/>
                  <a:gd name="T25" fmla="*/ 264 h 264"/>
                  <a:gd name="T26" fmla="*/ 235 w 286"/>
                  <a:gd name="T27" fmla="*/ 226 h 264"/>
                  <a:gd name="T28" fmla="*/ 235 w 286"/>
                  <a:gd name="T29" fmla="*/ 39 h 264"/>
                  <a:gd name="T30" fmla="*/ 141 w 286"/>
                  <a:gd name="T3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6" h="264">
                    <a:moveTo>
                      <a:pt x="141" y="261"/>
                    </a:moveTo>
                    <a:cubicBezTo>
                      <a:pt x="107" y="261"/>
                      <a:pt x="75" y="248"/>
                      <a:pt x="50" y="223"/>
                    </a:cubicBezTo>
                    <a:cubicBezTo>
                      <a:pt x="0" y="173"/>
                      <a:pt x="0" y="92"/>
                      <a:pt x="50" y="41"/>
                    </a:cubicBezTo>
                    <a:cubicBezTo>
                      <a:pt x="75" y="17"/>
                      <a:pt x="107" y="4"/>
                      <a:pt x="141" y="4"/>
                    </a:cubicBezTo>
                    <a:cubicBezTo>
                      <a:pt x="176" y="4"/>
                      <a:pt x="208" y="17"/>
                      <a:pt x="232" y="41"/>
                    </a:cubicBezTo>
                    <a:cubicBezTo>
                      <a:pt x="283" y="92"/>
                      <a:pt x="283" y="173"/>
                      <a:pt x="232" y="223"/>
                    </a:cubicBezTo>
                    <a:cubicBezTo>
                      <a:pt x="208" y="248"/>
                      <a:pt x="176" y="261"/>
                      <a:pt x="141" y="261"/>
                    </a:cubicBezTo>
                    <a:moveTo>
                      <a:pt x="141" y="0"/>
                    </a:moveTo>
                    <a:cubicBezTo>
                      <a:pt x="106" y="0"/>
                      <a:pt x="73" y="14"/>
                      <a:pt x="48" y="39"/>
                    </a:cubicBezTo>
                    <a:cubicBezTo>
                      <a:pt x="23" y="64"/>
                      <a:pt x="9" y="97"/>
                      <a:pt x="9" y="132"/>
                    </a:cubicBezTo>
                    <a:cubicBezTo>
                      <a:pt x="9" y="168"/>
                      <a:pt x="23" y="201"/>
                      <a:pt x="48" y="226"/>
                    </a:cubicBezTo>
                    <a:cubicBezTo>
                      <a:pt x="73" y="251"/>
                      <a:pt x="106" y="264"/>
                      <a:pt x="141" y="264"/>
                    </a:cubicBezTo>
                    <a:cubicBezTo>
                      <a:pt x="141" y="264"/>
                      <a:pt x="141" y="264"/>
                      <a:pt x="141" y="264"/>
                    </a:cubicBezTo>
                    <a:cubicBezTo>
                      <a:pt x="177" y="264"/>
                      <a:pt x="210" y="251"/>
                      <a:pt x="235" y="226"/>
                    </a:cubicBezTo>
                    <a:cubicBezTo>
                      <a:pt x="286" y="174"/>
                      <a:pt x="286" y="91"/>
                      <a:pt x="235" y="39"/>
                    </a:cubicBezTo>
                    <a:cubicBezTo>
                      <a:pt x="210" y="14"/>
                      <a:pt x="177" y="0"/>
                      <a:pt x="141" y="0"/>
                    </a:cubicBezTo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$ḷíḋè"/>
              <p:cNvSpPr>
                <a:spLocks/>
              </p:cNvSpPr>
              <p:nvPr/>
            </p:nvSpPr>
            <p:spPr bwMode="auto">
              <a:xfrm>
                <a:off x="3032126" y="1970088"/>
                <a:ext cx="973138" cy="889000"/>
              </a:xfrm>
              <a:custGeom>
                <a:avLst/>
                <a:gdLst>
                  <a:gd name="T0" fmla="*/ 110 w 220"/>
                  <a:gd name="T1" fmla="*/ 0 h 201"/>
                  <a:gd name="T2" fmla="*/ 39 w 220"/>
                  <a:gd name="T3" fmla="*/ 30 h 201"/>
                  <a:gd name="T4" fmla="*/ 39 w 220"/>
                  <a:gd name="T5" fmla="*/ 171 h 201"/>
                  <a:gd name="T6" fmla="*/ 110 w 220"/>
                  <a:gd name="T7" fmla="*/ 201 h 201"/>
                  <a:gd name="T8" fmla="*/ 181 w 220"/>
                  <a:gd name="T9" fmla="*/ 171 h 201"/>
                  <a:gd name="T10" fmla="*/ 181 w 220"/>
                  <a:gd name="T11" fmla="*/ 30 h 201"/>
                  <a:gd name="T12" fmla="*/ 110 w 220"/>
                  <a:gd name="T13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0" h="201">
                    <a:moveTo>
                      <a:pt x="110" y="0"/>
                    </a:moveTo>
                    <a:cubicBezTo>
                      <a:pt x="85" y="0"/>
                      <a:pt x="59" y="10"/>
                      <a:pt x="39" y="30"/>
                    </a:cubicBezTo>
                    <a:cubicBezTo>
                      <a:pt x="0" y="69"/>
                      <a:pt x="0" y="132"/>
                      <a:pt x="39" y="171"/>
                    </a:cubicBezTo>
                    <a:cubicBezTo>
                      <a:pt x="59" y="191"/>
                      <a:pt x="85" y="201"/>
                      <a:pt x="110" y="201"/>
                    </a:cubicBezTo>
                    <a:cubicBezTo>
                      <a:pt x="136" y="201"/>
                      <a:pt x="162" y="191"/>
                      <a:pt x="181" y="171"/>
                    </a:cubicBezTo>
                    <a:cubicBezTo>
                      <a:pt x="220" y="132"/>
                      <a:pt x="220" y="69"/>
                      <a:pt x="181" y="30"/>
                    </a:cubicBezTo>
                    <a:cubicBezTo>
                      <a:pt x="162" y="10"/>
                      <a:pt x="136" y="0"/>
                      <a:pt x="110" y="0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śḷídè"/>
              <p:cNvSpPr>
                <a:spLocks/>
              </p:cNvSpPr>
              <p:nvPr/>
            </p:nvSpPr>
            <p:spPr bwMode="auto">
              <a:xfrm>
                <a:off x="3916363" y="2682875"/>
                <a:ext cx="323850" cy="327025"/>
              </a:xfrm>
              <a:custGeom>
                <a:avLst/>
                <a:gdLst>
                  <a:gd name="T0" fmla="*/ 181 w 204"/>
                  <a:gd name="T1" fmla="*/ 0 h 206"/>
                  <a:gd name="T2" fmla="*/ 0 w 204"/>
                  <a:gd name="T3" fmla="*/ 184 h 206"/>
                  <a:gd name="T4" fmla="*/ 204 w 204"/>
                  <a:gd name="T5" fmla="*/ 206 h 206"/>
                  <a:gd name="T6" fmla="*/ 181 w 204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206">
                    <a:moveTo>
                      <a:pt x="181" y="0"/>
                    </a:moveTo>
                    <a:lnTo>
                      <a:pt x="0" y="184"/>
                    </a:lnTo>
                    <a:lnTo>
                      <a:pt x="204" y="206"/>
                    </a:lnTo>
                    <a:lnTo>
                      <a:pt x="1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ïṣ1îḓê"/>
            <p:cNvSpPr>
              <a:spLocks/>
            </p:cNvSpPr>
            <p:nvPr/>
          </p:nvSpPr>
          <p:spPr bwMode="auto">
            <a:xfrm flipH="1" flipV="1">
              <a:off x="3789217" y="3451859"/>
              <a:ext cx="866011" cy="309681"/>
            </a:xfrm>
            <a:custGeom>
              <a:avLst/>
              <a:gdLst>
                <a:gd name="T0" fmla="*/ 632 w 632"/>
                <a:gd name="T1" fmla="*/ 0 h 226"/>
                <a:gd name="T2" fmla="*/ 545 w 632"/>
                <a:gd name="T3" fmla="*/ 113 h 226"/>
                <a:gd name="T4" fmla="*/ 632 w 632"/>
                <a:gd name="T5" fmla="*/ 226 h 226"/>
                <a:gd name="T6" fmla="*/ 90 w 632"/>
                <a:gd name="T7" fmla="*/ 226 h 226"/>
                <a:gd name="T8" fmla="*/ 0 w 632"/>
                <a:gd name="T9" fmla="*/ 113 h 226"/>
                <a:gd name="T10" fmla="*/ 90 w 632"/>
                <a:gd name="T11" fmla="*/ 0 h 226"/>
                <a:gd name="T12" fmla="*/ 632 w 632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2" h="226">
                  <a:moveTo>
                    <a:pt x="632" y="0"/>
                  </a:moveTo>
                  <a:lnTo>
                    <a:pt x="545" y="113"/>
                  </a:lnTo>
                  <a:lnTo>
                    <a:pt x="632" y="226"/>
                  </a:lnTo>
                  <a:lnTo>
                    <a:pt x="90" y="226"/>
                  </a:lnTo>
                  <a:lnTo>
                    <a:pt x="0" y="113"/>
                  </a:lnTo>
                  <a:lnTo>
                    <a:pt x="90" y="0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ṣľiḓè"/>
            <p:cNvSpPr>
              <a:spLocks/>
            </p:cNvSpPr>
            <p:nvPr/>
          </p:nvSpPr>
          <p:spPr bwMode="auto">
            <a:xfrm flipH="1" flipV="1">
              <a:off x="4677689" y="3451859"/>
              <a:ext cx="866011" cy="309681"/>
            </a:xfrm>
            <a:custGeom>
              <a:avLst/>
              <a:gdLst>
                <a:gd name="T0" fmla="*/ 632 w 632"/>
                <a:gd name="T1" fmla="*/ 0 h 226"/>
                <a:gd name="T2" fmla="*/ 545 w 632"/>
                <a:gd name="T3" fmla="*/ 113 h 226"/>
                <a:gd name="T4" fmla="*/ 632 w 632"/>
                <a:gd name="T5" fmla="*/ 226 h 226"/>
                <a:gd name="T6" fmla="*/ 90 w 632"/>
                <a:gd name="T7" fmla="*/ 226 h 226"/>
                <a:gd name="T8" fmla="*/ 0 w 632"/>
                <a:gd name="T9" fmla="*/ 113 h 226"/>
                <a:gd name="T10" fmla="*/ 90 w 632"/>
                <a:gd name="T11" fmla="*/ 0 h 226"/>
                <a:gd name="T12" fmla="*/ 632 w 632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2" h="226">
                  <a:moveTo>
                    <a:pt x="632" y="0"/>
                  </a:moveTo>
                  <a:lnTo>
                    <a:pt x="545" y="113"/>
                  </a:lnTo>
                  <a:lnTo>
                    <a:pt x="632" y="226"/>
                  </a:lnTo>
                  <a:lnTo>
                    <a:pt x="90" y="226"/>
                  </a:lnTo>
                  <a:lnTo>
                    <a:pt x="0" y="113"/>
                  </a:lnTo>
                  <a:lnTo>
                    <a:pt x="90" y="0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1ïḋé"/>
            <p:cNvSpPr>
              <a:spLocks/>
            </p:cNvSpPr>
            <p:nvPr/>
          </p:nvSpPr>
          <p:spPr bwMode="auto">
            <a:xfrm flipH="1" flipV="1">
              <a:off x="6573589" y="3450110"/>
              <a:ext cx="866011" cy="309681"/>
            </a:xfrm>
            <a:custGeom>
              <a:avLst/>
              <a:gdLst>
                <a:gd name="T0" fmla="*/ 632 w 632"/>
                <a:gd name="T1" fmla="*/ 0 h 226"/>
                <a:gd name="T2" fmla="*/ 545 w 632"/>
                <a:gd name="T3" fmla="*/ 113 h 226"/>
                <a:gd name="T4" fmla="*/ 632 w 632"/>
                <a:gd name="T5" fmla="*/ 226 h 226"/>
                <a:gd name="T6" fmla="*/ 90 w 632"/>
                <a:gd name="T7" fmla="*/ 226 h 226"/>
                <a:gd name="T8" fmla="*/ 0 w 632"/>
                <a:gd name="T9" fmla="*/ 113 h 226"/>
                <a:gd name="T10" fmla="*/ 90 w 632"/>
                <a:gd name="T11" fmla="*/ 0 h 226"/>
                <a:gd name="T12" fmla="*/ 632 w 632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2" h="226">
                  <a:moveTo>
                    <a:pt x="632" y="0"/>
                  </a:moveTo>
                  <a:lnTo>
                    <a:pt x="545" y="113"/>
                  </a:lnTo>
                  <a:lnTo>
                    <a:pt x="632" y="226"/>
                  </a:lnTo>
                  <a:lnTo>
                    <a:pt x="90" y="226"/>
                  </a:lnTo>
                  <a:lnTo>
                    <a:pt x="0" y="113"/>
                  </a:lnTo>
                  <a:lnTo>
                    <a:pt x="90" y="0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ṣḻîḍê"/>
            <p:cNvSpPr>
              <a:spLocks/>
            </p:cNvSpPr>
            <p:nvPr/>
          </p:nvSpPr>
          <p:spPr bwMode="auto">
            <a:xfrm flipH="1" flipV="1">
              <a:off x="7462061" y="3450110"/>
              <a:ext cx="866011" cy="309681"/>
            </a:xfrm>
            <a:custGeom>
              <a:avLst/>
              <a:gdLst>
                <a:gd name="T0" fmla="*/ 632 w 632"/>
                <a:gd name="T1" fmla="*/ 0 h 226"/>
                <a:gd name="T2" fmla="*/ 545 w 632"/>
                <a:gd name="T3" fmla="*/ 113 h 226"/>
                <a:gd name="T4" fmla="*/ 632 w 632"/>
                <a:gd name="T5" fmla="*/ 226 h 226"/>
                <a:gd name="T6" fmla="*/ 90 w 632"/>
                <a:gd name="T7" fmla="*/ 226 h 226"/>
                <a:gd name="T8" fmla="*/ 0 w 632"/>
                <a:gd name="T9" fmla="*/ 113 h 226"/>
                <a:gd name="T10" fmla="*/ 90 w 632"/>
                <a:gd name="T11" fmla="*/ 0 h 226"/>
                <a:gd name="T12" fmla="*/ 632 w 632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2" h="226">
                  <a:moveTo>
                    <a:pt x="632" y="0"/>
                  </a:moveTo>
                  <a:lnTo>
                    <a:pt x="545" y="113"/>
                  </a:lnTo>
                  <a:lnTo>
                    <a:pt x="632" y="226"/>
                  </a:lnTo>
                  <a:lnTo>
                    <a:pt x="90" y="226"/>
                  </a:lnTo>
                  <a:lnTo>
                    <a:pt x="0" y="113"/>
                  </a:lnTo>
                  <a:lnTo>
                    <a:pt x="90" y="0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Sliďê"/>
            <p:cNvSpPr txBox="1">
              <a:spLocks/>
            </p:cNvSpPr>
            <p:nvPr/>
          </p:nvSpPr>
          <p:spPr>
            <a:xfrm>
              <a:off x="2737586" y="2528276"/>
              <a:ext cx="2287622" cy="52346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just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14" name="iṩļíḍè"/>
            <p:cNvSpPr txBox="1">
              <a:spLocks/>
            </p:cNvSpPr>
            <p:nvPr/>
          </p:nvSpPr>
          <p:spPr>
            <a:xfrm>
              <a:off x="2750357" y="4094520"/>
              <a:ext cx="2287622" cy="52346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just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15" name="iṧļïḑe"/>
            <p:cNvSpPr txBox="1">
              <a:spLocks/>
            </p:cNvSpPr>
            <p:nvPr/>
          </p:nvSpPr>
          <p:spPr>
            <a:xfrm>
              <a:off x="6765033" y="2584906"/>
              <a:ext cx="2287622" cy="52346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just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16" name="išľídê"/>
            <p:cNvSpPr txBox="1">
              <a:spLocks/>
            </p:cNvSpPr>
            <p:nvPr/>
          </p:nvSpPr>
          <p:spPr>
            <a:xfrm>
              <a:off x="6765033" y="4105214"/>
              <a:ext cx="2287622" cy="52346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just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17" name="í$1iḓè"/>
            <p:cNvSpPr/>
            <p:nvPr/>
          </p:nvSpPr>
          <p:spPr>
            <a:xfrm>
              <a:off x="1665945" y="2310322"/>
              <a:ext cx="208282" cy="983663"/>
            </a:xfrm>
            <a:prstGeom prst="leftBrac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$1iḓé"/>
            <p:cNvSpPr/>
            <p:nvPr/>
          </p:nvSpPr>
          <p:spPr>
            <a:xfrm>
              <a:off x="1667103" y="3868514"/>
              <a:ext cx="208282" cy="983663"/>
            </a:xfrm>
            <a:prstGeom prst="leftBrac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şḷîďè"/>
            <p:cNvSpPr/>
            <p:nvPr/>
          </p:nvSpPr>
          <p:spPr>
            <a:xfrm flipH="1">
              <a:off x="10246198" y="2310320"/>
              <a:ext cx="208282" cy="983663"/>
            </a:xfrm>
            <a:prstGeom prst="leftBrac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š1ïḓè"/>
            <p:cNvSpPr/>
            <p:nvPr/>
          </p:nvSpPr>
          <p:spPr>
            <a:xfrm flipH="1">
              <a:off x="10231692" y="3868514"/>
              <a:ext cx="208282" cy="983663"/>
            </a:xfrm>
            <a:prstGeom prst="leftBrac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ŝḻîḍé"/>
            <p:cNvSpPr/>
            <p:nvPr/>
          </p:nvSpPr>
          <p:spPr>
            <a:xfrm>
              <a:off x="810535" y="2530791"/>
              <a:ext cx="817853" cy="52322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28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</a:t>
              </a:r>
              <a:endParaRPr lang="id-ID" sz="2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îṡḻîḓê"/>
            <p:cNvSpPr/>
            <p:nvPr/>
          </p:nvSpPr>
          <p:spPr>
            <a:xfrm>
              <a:off x="810534" y="4129916"/>
              <a:ext cx="805029" cy="52322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28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实施</a:t>
              </a:r>
              <a:endParaRPr lang="id-ID" sz="2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ïsḷide"/>
            <p:cNvSpPr/>
            <p:nvPr/>
          </p:nvSpPr>
          <p:spPr>
            <a:xfrm>
              <a:off x="10538287" y="2564904"/>
              <a:ext cx="817853" cy="52322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28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筹备</a:t>
              </a:r>
              <a:endParaRPr lang="id-ID" sz="2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iṧḻïdé"/>
            <p:cNvSpPr/>
            <p:nvPr/>
          </p:nvSpPr>
          <p:spPr>
            <a:xfrm>
              <a:off x="10538286" y="4113076"/>
              <a:ext cx="805029" cy="52322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28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复盘</a:t>
              </a:r>
              <a:endParaRPr lang="id-ID" sz="2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活动策划方案</a:t>
            </a:r>
          </a:p>
        </p:txBody>
      </p:sp>
    </p:spTree>
    <p:extLst>
      <p:ext uri="{BB962C8B-B14F-4D97-AF65-F5344CB8AC3E}">
        <p14:creationId xmlns:p14="http://schemas.microsoft.com/office/powerpoint/2010/main" val="1781764612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e5e9f80-f70a-4367-865a-f6aeb24cb49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064567" y="1871133"/>
            <a:ext cx="7738243" cy="3912871"/>
            <a:chOff x="1618722" y="1340768"/>
            <a:chExt cx="8954556" cy="4527904"/>
          </a:xfrm>
        </p:grpSpPr>
        <p:grpSp>
          <p:nvGrpSpPr>
            <p:cNvPr id="4" name="íṣḷiḑé"/>
            <p:cNvGrpSpPr/>
            <p:nvPr/>
          </p:nvGrpSpPr>
          <p:grpSpPr>
            <a:xfrm>
              <a:off x="1715450" y="1718498"/>
              <a:ext cx="8737857" cy="3386874"/>
              <a:chOff x="-2130469" y="1991215"/>
              <a:chExt cx="8275491" cy="3386874"/>
            </a:xfrm>
          </p:grpSpPr>
          <p:cxnSp>
            <p:nvCxnSpPr>
              <p:cNvPr id="40" name="Straight Connector 94"/>
              <p:cNvCxnSpPr>
                <a:endCxn id="43" idx="0"/>
              </p:cNvCxnSpPr>
              <p:nvPr/>
            </p:nvCxnSpPr>
            <p:spPr>
              <a:xfrm>
                <a:off x="3320122" y="1991215"/>
                <a:ext cx="197819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95"/>
              <p:cNvCxnSpPr>
                <a:stCxn id="44" idx="0"/>
              </p:cNvCxnSpPr>
              <p:nvPr/>
            </p:nvCxnSpPr>
            <p:spPr>
              <a:xfrm flipV="1">
                <a:off x="-1283761" y="3684651"/>
                <a:ext cx="6579744" cy="1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96"/>
              <p:cNvCxnSpPr>
                <a:stCxn id="44" idx="2"/>
              </p:cNvCxnSpPr>
              <p:nvPr/>
            </p:nvCxnSpPr>
            <p:spPr>
              <a:xfrm flipV="1">
                <a:off x="-1267052" y="5377923"/>
                <a:ext cx="3813493" cy="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ïSḷiḓé"/>
              <p:cNvSpPr/>
              <p:nvPr/>
            </p:nvSpPr>
            <p:spPr>
              <a:xfrm>
                <a:off x="4451606" y="1991215"/>
                <a:ext cx="1693416" cy="1693416"/>
              </a:xfrm>
              <a:prstGeom prst="arc">
                <a:avLst>
                  <a:gd name="adj1" fmla="val 16200000"/>
                  <a:gd name="adj2" fmla="val 5467845"/>
                </a:avLst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îsļiḋè"/>
              <p:cNvSpPr/>
              <p:nvPr/>
            </p:nvSpPr>
            <p:spPr>
              <a:xfrm flipH="1">
                <a:off x="-2130469" y="3684652"/>
                <a:ext cx="1693417" cy="1693437"/>
              </a:xfrm>
              <a:prstGeom prst="arc">
                <a:avLst>
                  <a:gd name="adj1" fmla="val 16200000"/>
                  <a:gd name="adj2" fmla="val 5467845"/>
                </a:avLst>
              </a:prstGeom>
              <a:ln w="1905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íšḻïďê"/>
            <p:cNvSpPr/>
            <p:nvPr/>
          </p:nvSpPr>
          <p:spPr>
            <a:xfrm rot="5400000">
              <a:off x="8808761" y="1731830"/>
              <a:ext cx="226831" cy="195545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ṥlíḓè"/>
            <p:cNvSpPr/>
            <p:nvPr/>
          </p:nvSpPr>
          <p:spPr>
            <a:xfrm rot="16200000" flipH="1">
              <a:off x="6017001" y="3527928"/>
              <a:ext cx="226831" cy="195547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ŝ1ïḍè"/>
            <p:cNvSpPr/>
            <p:nvPr/>
          </p:nvSpPr>
          <p:spPr>
            <a:xfrm rot="5400000">
              <a:off x="5974699" y="5304504"/>
              <a:ext cx="226831" cy="195545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ḷiḍe"/>
            <p:cNvSpPr/>
            <p:nvPr/>
          </p:nvSpPr>
          <p:spPr>
            <a:xfrm rot="10800000">
              <a:off x="10346447" y="2590831"/>
              <a:ext cx="226831" cy="195547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ṩ1ïḍé"/>
            <p:cNvSpPr/>
            <p:nvPr/>
          </p:nvSpPr>
          <p:spPr>
            <a:xfrm rot="10800000">
              <a:off x="1618722" y="4406453"/>
              <a:ext cx="226831" cy="195547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ïṡļide"/>
            <p:cNvGrpSpPr/>
            <p:nvPr/>
          </p:nvGrpSpPr>
          <p:grpSpPr>
            <a:xfrm>
              <a:off x="4688982" y="1340768"/>
              <a:ext cx="3349141" cy="976904"/>
              <a:chOff x="4688982" y="1340768"/>
              <a:chExt cx="3349141" cy="976904"/>
            </a:xfrm>
          </p:grpSpPr>
          <p:sp>
            <p:nvSpPr>
              <p:cNvPr id="35" name="íṩḻíḍê"/>
              <p:cNvSpPr/>
              <p:nvPr/>
            </p:nvSpPr>
            <p:spPr>
              <a:xfrm>
                <a:off x="4688982" y="1340768"/>
                <a:ext cx="3349141" cy="976904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6" name="íṩlíḋé"/>
              <p:cNvGrpSpPr/>
              <p:nvPr/>
            </p:nvGrpSpPr>
            <p:grpSpPr>
              <a:xfrm>
                <a:off x="4768103" y="1544116"/>
                <a:ext cx="840758" cy="609398"/>
                <a:chOff x="4862386" y="1924270"/>
                <a:chExt cx="764641" cy="554227"/>
              </a:xfrm>
            </p:grpSpPr>
            <p:sp>
              <p:nvSpPr>
                <p:cNvPr id="38" name="îŝlïdè"/>
                <p:cNvSpPr txBox="1">
                  <a:spLocks/>
                </p:cNvSpPr>
                <p:nvPr/>
              </p:nvSpPr>
              <p:spPr>
                <a:xfrm>
                  <a:off x="4862386" y="1924270"/>
                  <a:ext cx="466519" cy="554227"/>
                </a:xfrm>
                <a:prstGeom prst="rect">
                  <a:avLst/>
                </a:prstGeom>
                <a:noFill/>
                <a:effectLst/>
              </p:spPr>
              <p:txBody>
                <a:bodyPr wrap="none" lIns="0" tIns="0" rIns="0" bIns="0" anchor="ctr">
                  <a:normAutofit lnSpcReduction="10000"/>
                  <a:scene3d>
                    <a:camera prst="orthographicFront">
                      <a:rot lat="0" lon="0" rev="0"/>
                    </a:camera>
                    <a:lightRig rig="glow" dir="t">
                      <a:rot lat="0" lon="0" rev="3600000"/>
                    </a:lightRig>
                  </a:scene3d>
                  <a:sp3d prstMaterial="softEdge">
                    <a:contourClr>
                      <a:schemeClr val="accent4">
                        <a:alpha val="95000"/>
                      </a:schemeClr>
                    </a:contourClr>
                  </a:sp3d>
                </a:bodyPr>
                <a:lstStyle/>
                <a:p>
                  <a:pPr lvl="1" algn="ctr"/>
                  <a:r>
                    <a:rPr lang="en-US" altLang="ko-KR" sz="3600" dirty="0">
                      <a:solidFill>
                        <a:schemeClr val="bg1"/>
                      </a:solidFill>
                    </a:rPr>
                    <a:t>01</a:t>
                  </a:r>
                </a:p>
              </p:txBody>
            </p:sp>
            <p:cxnSp>
              <p:nvCxnSpPr>
                <p:cNvPr id="39" name="Straight Connector 91"/>
                <p:cNvCxnSpPr/>
                <p:nvPr/>
              </p:nvCxnSpPr>
              <p:spPr>
                <a:xfrm>
                  <a:off x="5627027" y="1979722"/>
                  <a:ext cx="0" cy="435006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iṩľiḋe"/>
              <p:cNvSpPr/>
              <p:nvPr/>
            </p:nvSpPr>
            <p:spPr>
              <a:xfrm>
                <a:off x="5606589" y="1565815"/>
                <a:ext cx="2361619" cy="526811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  <p:grpSp>
          <p:nvGrpSpPr>
            <p:cNvPr id="11" name="îṧliḋé"/>
            <p:cNvGrpSpPr/>
            <p:nvPr/>
          </p:nvGrpSpPr>
          <p:grpSpPr>
            <a:xfrm>
              <a:off x="2522008" y="3150559"/>
              <a:ext cx="3349141" cy="976904"/>
              <a:chOff x="2522008" y="3150559"/>
              <a:chExt cx="3349141" cy="976904"/>
            </a:xfrm>
          </p:grpSpPr>
          <p:sp>
            <p:nvSpPr>
              <p:cNvPr id="30" name="îṣḷiḍê"/>
              <p:cNvSpPr/>
              <p:nvPr/>
            </p:nvSpPr>
            <p:spPr>
              <a:xfrm>
                <a:off x="2522008" y="3150559"/>
                <a:ext cx="3349141" cy="976904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1" name="îšļïḍé"/>
              <p:cNvGrpSpPr/>
              <p:nvPr/>
            </p:nvGrpSpPr>
            <p:grpSpPr>
              <a:xfrm>
                <a:off x="2616327" y="3387765"/>
                <a:ext cx="793875" cy="541688"/>
                <a:chOff x="4966257" y="1955058"/>
                <a:chExt cx="722004" cy="492646"/>
              </a:xfrm>
            </p:grpSpPr>
            <p:sp>
              <p:nvSpPr>
                <p:cNvPr id="33" name="îṡļïḓè"/>
                <p:cNvSpPr txBox="1">
                  <a:spLocks/>
                </p:cNvSpPr>
                <p:nvPr/>
              </p:nvSpPr>
              <p:spPr>
                <a:xfrm>
                  <a:off x="4966257" y="1955058"/>
                  <a:ext cx="414036" cy="492646"/>
                </a:xfrm>
                <a:prstGeom prst="rect">
                  <a:avLst/>
                </a:prstGeom>
                <a:noFill/>
                <a:effectLst/>
              </p:spPr>
              <p:txBody>
                <a:bodyPr wrap="none" lIns="0" tIns="0" rIns="0" bIns="0" anchor="ctr">
                  <a:normAutofit lnSpcReduction="10000"/>
                  <a:scene3d>
                    <a:camera prst="orthographicFront">
                      <a:rot lat="0" lon="0" rev="0"/>
                    </a:camera>
                    <a:lightRig rig="glow" dir="t">
                      <a:rot lat="0" lon="0" rev="3600000"/>
                    </a:lightRig>
                  </a:scene3d>
                  <a:sp3d prstMaterial="softEdge">
                    <a:contourClr>
                      <a:schemeClr val="accent4">
                        <a:alpha val="95000"/>
                      </a:schemeClr>
                    </a:contourClr>
                  </a:sp3d>
                </a:bodyPr>
                <a:lstStyle/>
                <a:p>
                  <a:pPr lvl="1" algn="ctr"/>
                  <a:r>
                    <a:rPr lang="en-US" altLang="ko-KR" sz="3200">
                      <a:solidFill>
                        <a:schemeClr val="bg1"/>
                      </a:solidFill>
                    </a:rPr>
                    <a:t>03</a:t>
                  </a:r>
                </a:p>
              </p:txBody>
            </p:sp>
            <p:cxnSp>
              <p:nvCxnSpPr>
                <p:cNvPr id="34" name="Straight Connector 81"/>
                <p:cNvCxnSpPr/>
                <p:nvPr/>
              </p:nvCxnSpPr>
              <p:spPr>
                <a:xfrm>
                  <a:off x="5688261" y="1979721"/>
                  <a:ext cx="0" cy="435006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îş1îďe"/>
              <p:cNvSpPr/>
              <p:nvPr/>
            </p:nvSpPr>
            <p:spPr>
              <a:xfrm>
                <a:off x="3410213" y="3375606"/>
                <a:ext cx="2361619" cy="526811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  <p:grpSp>
          <p:nvGrpSpPr>
            <p:cNvPr id="12" name="ísḻïďê"/>
            <p:cNvGrpSpPr/>
            <p:nvPr/>
          </p:nvGrpSpPr>
          <p:grpSpPr>
            <a:xfrm>
              <a:off x="2522008" y="4891768"/>
              <a:ext cx="3349141" cy="976904"/>
              <a:chOff x="2522008" y="4891768"/>
              <a:chExt cx="3349141" cy="976904"/>
            </a:xfrm>
          </p:grpSpPr>
          <p:sp>
            <p:nvSpPr>
              <p:cNvPr id="25" name="îṩliḍé"/>
              <p:cNvSpPr/>
              <p:nvPr/>
            </p:nvSpPr>
            <p:spPr>
              <a:xfrm>
                <a:off x="2522008" y="4891768"/>
                <a:ext cx="3349141" cy="976904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6" name="iṣḻîḋé"/>
              <p:cNvGrpSpPr/>
              <p:nvPr/>
            </p:nvGrpSpPr>
            <p:grpSpPr>
              <a:xfrm>
                <a:off x="2616331" y="5128974"/>
                <a:ext cx="790160" cy="541688"/>
                <a:chOff x="4966257" y="1955058"/>
                <a:chExt cx="718625" cy="492646"/>
              </a:xfrm>
            </p:grpSpPr>
            <p:sp>
              <p:nvSpPr>
                <p:cNvPr id="28" name="iŝlíďê"/>
                <p:cNvSpPr txBox="1">
                  <a:spLocks/>
                </p:cNvSpPr>
                <p:nvPr/>
              </p:nvSpPr>
              <p:spPr>
                <a:xfrm>
                  <a:off x="4966257" y="1955058"/>
                  <a:ext cx="414037" cy="492646"/>
                </a:xfrm>
                <a:prstGeom prst="rect">
                  <a:avLst/>
                </a:prstGeom>
                <a:noFill/>
                <a:effectLst/>
              </p:spPr>
              <p:txBody>
                <a:bodyPr wrap="none" lIns="0" tIns="0" rIns="0" bIns="0" anchor="ctr">
                  <a:normAutofit lnSpcReduction="10000"/>
                  <a:scene3d>
                    <a:camera prst="orthographicFront">
                      <a:rot lat="0" lon="0" rev="0"/>
                    </a:camera>
                    <a:lightRig rig="glow" dir="t">
                      <a:rot lat="0" lon="0" rev="3600000"/>
                    </a:lightRig>
                  </a:scene3d>
                  <a:sp3d prstMaterial="softEdge">
                    <a:contourClr>
                      <a:schemeClr val="accent4">
                        <a:alpha val="95000"/>
                      </a:schemeClr>
                    </a:contourClr>
                  </a:sp3d>
                </a:bodyPr>
                <a:lstStyle/>
                <a:p>
                  <a:pPr lvl="1" algn="ctr"/>
                  <a:r>
                    <a:rPr lang="en-US" altLang="ko-KR" sz="3200">
                      <a:solidFill>
                        <a:schemeClr val="bg1"/>
                      </a:solidFill>
                    </a:rPr>
                    <a:t>04</a:t>
                  </a:r>
                </a:p>
              </p:txBody>
            </p:sp>
            <p:cxnSp>
              <p:nvCxnSpPr>
                <p:cNvPr id="29" name="Straight Connector 71"/>
                <p:cNvCxnSpPr/>
                <p:nvPr/>
              </p:nvCxnSpPr>
              <p:spPr>
                <a:xfrm>
                  <a:off x="5684882" y="1979721"/>
                  <a:ext cx="0" cy="435006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îṧ1iḋê"/>
              <p:cNvSpPr/>
              <p:nvPr/>
            </p:nvSpPr>
            <p:spPr>
              <a:xfrm>
                <a:off x="3410213" y="5116815"/>
                <a:ext cx="2361619" cy="526811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  <p:grpSp>
          <p:nvGrpSpPr>
            <p:cNvPr id="13" name="iŝ1ídé"/>
            <p:cNvGrpSpPr/>
            <p:nvPr/>
          </p:nvGrpSpPr>
          <p:grpSpPr>
            <a:xfrm>
              <a:off x="6519751" y="3150559"/>
              <a:ext cx="3349141" cy="976904"/>
              <a:chOff x="6519751" y="3150559"/>
              <a:chExt cx="3349141" cy="976904"/>
            </a:xfrm>
          </p:grpSpPr>
          <p:sp>
            <p:nvSpPr>
              <p:cNvPr id="20" name="ï$ḻïḓe"/>
              <p:cNvSpPr/>
              <p:nvPr/>
            </p:nvSpPr>
            <p:spPr>
              <a:xfrm>
                <a:off x="6519751" y="3150559"/>
                <a:ext cx="3349141" cy="976904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1" name="ïSľïḍê"/>
              <p:cNvGrpSpPr/>
              <p:nvPr/>
            </p:nvGrpSpPr>
            <p:grpSpPr>
              <a:xfrm>
                <a:off x="6635487" y="3387765"/>
                <a:ext cx="821762" cy="541687"/>
                <a:chOff x="4966258" y="1955057"/>
                <a:chExt cx="747364" cy="492646"/>
              </a:xfrm>
            </p:grpSpPr>
            <p:sp>
              <p:nvSpPr>
                <p:cNvPr id="23" name="íṧḻïḋe"/>
                <p:cNvSpPr txBox="1">
                  <a:spLocks/>
                </p:cNvSpPr>
                <p:nvPr/>
              </p:nvSpPr>
              <p:spPr>
                <a:xfrm>
                  <a:off x="4966258" y="1955057"/>
                  <a:ext cx="414036" cy="492646"/>
                </a:xfrm>
                <a:prstGeom prst="rect">
                  <a:avLst/>
                </a:prstGeom>
                <a:noFill/>
                <a:effectLst/>
              </p:spPr>
              <p:txBody>
                <a:bodyPr wrap="none" lIns="0" tIns="0" rIns="0" bIns="0" anchor="ctr">
                  <a:normAutofit lnSpcReduction="10000"/>
                  <a:scene3d>
                    <a:camera prst="orthographicFront">
                      <a:rot lat="0" lon="0" rev="0"/>
                    </a:camera>
                    <a:lightRig rig="glow" dir="t">
                      <a:rot lat="0" lon="0" rev="3600000"/>
                    </a:lightRig>
                  </a:scene3d>
                  <a:sp3d prstMaterial="softEdge">
                    <a:contourClr>
                      <a:schemeClr val="accent4">
                        <a:alpha val="95000"/>
                      </a:schemeClr>
                    </a:contourClr>
                  </a:sp3d>
                </a:bodyPr>
                <a:lstStyle/>
                <a:p>
                  <a:pPr lvl="1" algn="ctr"/>
                  <a:r>
                    <a:rPr lang="en-US" altLang="ko-KR" sz="3200">
                      <a:solidFill>
                        <a:schemeClr val="bg1"/>
                      </a:solidFill>
                    </a:rPr>
                    <a:t>02</a:t>
                  </a:r>
                </a:p>
              </p:txBody>
            </p:sp>
            <p:cxnSp>
              <p:nvCxnSpPr>
                <p:cNvPr id="24" name="Straight Connector 86"/>
                <p:cNvCxnSpPr/>
                <p:nvPr/>
              </p:nvCxnSpPr>
              <p:spPr>
                <a:xfrm>
                  <a:off x="5713622" y="1979721"/>
                  <a:ext cx="0" cy="435005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íṣľiḑê"/>
              <p:cNvSpPr/>
              <p:nvPr/>
            </p:nvSpPr>
            <p:spPr>
              <a:xfrm>
                <a:off x="7464152" y="3375606"/>
                <a:ext cx="2361619" cy="526811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  <p:grpSp>
          <p:nvGrpSpPr>
            <p:cNvPr id="14" name="íSľiḑê"/>
            <p:cNvGrpSpPr/>
            <p:nvPr/>
          </p:nvGrpSpPr>
          <p:grpSpPr>
            <a:xfrm>
              <a:off x="6519751" y="4885050"/>
              <a:ext cx="3349141" cy="976904"/>
              <a:chOff x="6519751" y="4885050"/>
              <a:chExt cx="3349141" cy="976904"/>
            </a:xfrm>
          </p:grpSpPr>
          <p:sp>
            <p:nvSpPr>
              <p:cNvPr id="15" name="ïṥliďé"/>
              <p:cNvSpPr/>
              <p:nvPr/>
            </p:nvSpPr>
            <p:spPr>
              <a:xfrm>
                <a:off x="6519751" y="4885050"/>
                <a:ext cx="3349141" cy="976904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6" name="ïšḻïḑe"/>
              <p:cNvGrpSpPr/>
              <p:nvPr/>
            </p:nvGrpSpPr>
            <p:grpSpPr>
              <a:xfrm>
                <a:off x="6635487" y="5122256"/>
                <a:ext cx="821762" cy="541687"/>
                <a:chOff x="4966258" y="1955057"/>
                <a:chExt cx="747364" cy="492646"/>
              </a:xfrm>
            </p:grpSpPr>
            <p:sp>
              <p:nvSpPr>
                <p:cNvPr id="18" name="î$ľîḋê"/>
                <p:cNvSpPr txBox="1">
                  <a:spLocks/>
                </p:cNvSpPr>
                <p:nvPr/>
              </p:nvSpPr>
              <p:spPr>
                <a:xfrm>
                  <a:off x="4966258" y="1955057"/>
                  <a:ext cx="414036" cy="492646"/>
                </a:xfrm>
                <a:prstGeom prst="rect">
                  <a:avLst/>
                </a:prstGeom>
                <a:noFill/>
                <a:effectLst/>
              </p:spPr>
              <p:txBody>
                <a:bodyPr wrap="none" lIns="0" tIns="0" rIns="0" bIns="0" anchor="ctr">
                  <a:normAutofit lnSpcReduction="10000"/>
                  <a:scene3d>
                    <a:camera prst="orthographicFront">
                      <a:rot lat="0" lon="0" rev="0"/>
                    </a:camera>
                    <a:lightRig rig="glow" dir="t">
                      <a:rot lat="0" lon="0" rev="3600000"/>
                    </a:lightRig>
                  </a:scene3d>
                  <a:sp3d prstMaterial="softEdge">
                    <a:contourClr>
                      <a:schemeClr val="accent4">
                        <a:alpha val="95000"/>
                      </a:schemeClr>
                    </a:contourClr>
                  </a:sp3d>
                </a:bodyPr>
                <a:lstStyle/>
                <a:p>
                  <a:pPr lvl="1" algn="ctr"/>
                  <a:r>
                    <a:rPr lang="en-US" altLang="ko-KR" sz="3200">
                      <a:solidFill>
                        <a:schemeClr val="bg1"/>
                      </a:solidFill>
                    </a:rPr>
                    <a:t>05</a:t>
                  </a:r>
                </a:p>
              </p:txBody>
            </p:sp>
            <p:cxnSp>
              <p:nvCxnSpPr>
                <p:cNvPr id="19" name="Straight Connector 109"/>
                <p:cNvCxnSpPr/>
                <p:nvPr/>
              </p:nvCxnSpPr>
              <p:spPr>
                <a:xfrm>
                  <a:off x="5713622" y="1979721"/>
                  <a:ext cx="0" cy="435005"/>
                </a:xfrm>
                <a:prstGeom prst="line">
                  <a:avLst/>
                </a:prstGeom>
                <a:ln w="31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" name="íṥḷiḓé"/>
              <p:cNvSpPr/>
              <p:nvPr/>
            </p:nvSpPr>
            <p:spPr>
              <a:xfrm>
                <a:off x="7464152" y="5110097"/>
                <a:ext cx="2361620" cy="526811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</p:grpSp>
      <p:sp>
        <p:nvSpPr>
          <p:cNvPr id="45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活动策划方案</a:t>
            </a:r>
          </a:p>
        </p:txBody>
      </p:sp>
    </p:spTree>
    <p:extLst>
      <p:ext uri="{BB962C8B-B14F-4D97-AF65-F5344CB8AC3E}">
        <p14:creationId xmlns:p14="http://schemas.microsoft.com/office/powerpoint/2010/main" val="1324437005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4.imgtn.bdimg.com/it/u=1392193140,3040781342&amp;fm=200&amp;gp=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25427" y="-1828283"/>
            <a:ext cx="5760000" cy="5760000"/>
          </a:xfrm>
          <a:prstGeom prst="diamond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bb5216b2-6ba8-40c3-9129-9baa97e4788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9685" y="4236136"/>
            <a:ext cx="6191484" cy="1969435"/>
            <a:chOff x="3010806" y="3158106"/>
            <a:chExt cx="6191484" cy="1969435"/>
          </a:xfrm>
        </p:grpSpPr>
        <p:sp>
          <p:nvSpPr>
            <p:cNvPr id="6" name="îŝlïḋe"/>
            <p:cNvSpPr txBox="1">
              <a:spLocks/>
            </p:cNvSpPr>
            <p:nvPr/>
          </p:nvSpPr>
          <p:spPr>
            <a:xfrm>
              <a:off x="3920309" y="3158106"/>
              <a:ext cx="4353624" cy="841690"/>
            </a:xfrm>
            <a:prstGeom prst="rect">
              <a:avLst/>
            </a:prstGeom>
          </p:spPr>
          <p:txBody>
            <a:bodyPr vert="horz" wrap="none" lIns="91440" tIns="45720" rIns="91440" bIns="45720" anchor="b">
              <a:no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人员安排说明</a:t>
              </a:r>
            </a:p>
          </p:txBody>
        </p:sp>
        <p:sp>
          <p:nvSpPr>
            <p:cNvPr id="8" name="íSḻïḓé"/>
            <p:cNvSpPr txBox="1">
              <a:spLocks/>
            </p:cNvSpPr>
            <p:nvPr/>
          </p:nvSpPr>
          <p:spPr>
            <a:xfrm>
              <a:off x="3010806" y="4169461"/>
              <a:ext cx="6191484" cy="958080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</a:br>
              <a: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  <a:t>如需更改请在（设置形状格式）菜单下（文本选项）中调整。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5584603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1905846"/>
            <a:ext cx="12192799" cy="5279413"/>
            <a:chOff x="0" y="1578587"/>
            <a:chExt cx="12192799" cy="5279413"/>
          </a:xfrm>
        </p:grpSpPr>
        <p:pic>
          <p:nvPicPr>
            <p:cNvPr id="16386" name="Picture 2" descr="https://ss1.bdstatic.com/70cFuXSh_Q1YnxGkpoWK1HF6hhy/it/u=3941667705,1014819294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451"/>
            <a:stretch/>
          </p:blipFill>
          <p:spPr bwMode="auto">
            <a:xfrm>
              <a:off x="498" y="2444818"/>
              <a:ext cx="12191502" cy="4413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69312312-8cd3-4ecc-b94e-e3d32bdac19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0" y="1578587"/>
              <a:ext cx="12192799" cy="4023880"/>
              <a:chOff x="0" y="1578587"/>
              <a:chExt cx="12192799" cy="4023880"/>
            </a:xfrm>
          </p:grpSpPr>
          <p:sp>
            <p:nvSpPr>
              <p:cNvPr id="7" name="íṡḻíḍe"/>
              <p:cNvSpPr/>
              <p:nvPr/>
            </p:nvSpPr>
            <p:spPr>
              <a:xfrm>
                <a:off x="0" y="2300438"/>
                <a:ext cx="4064400" cy="49617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600" b="1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8" name="îSľiḑé"/>
              <p:cNvSpPr/>
              <p:nvPr/>
            </p:nvSpPr>
            <p:spPr>
              <a:xfrm>
                <a:off x="4064398" y="2300438"/>
                <a:ext cx="4064400" cy="4961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600" b="1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9" name="íṩľïḍê"/>
              <p:cNvSpPr/>
              <p:nvPr/>
            </p:nvSpPr>
            <p:spPr>
              <a:xfrm>
                <a:off x="8128399" y="2300438"/>
                <a:ext cx="4064400" cy="49617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600" b="1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1" name="îsḷiḑè"/>
              <p:cNvSpPr/>
              <p:nvPr/>
            </p:nvSpPr>
            <p:spPr>
              <a:xfrm>
                <a:off x="719138" y="1578587"/>
                <a:ext cx="10753725" cy="569964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37495F"/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br>
                  <a:rPr lang="zh-CN" altLang="en-US" sz="1100" dirty="0">
                    <a:solidFill>
                      <a:srgbClr val="37495F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rgbClr val="37495F"/>
                    </a:solidFill>
                    <a:ea typeface="微软雅黑" panose="020B0503020204020204" pitchFamily="34" charset="-122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12" name="îṩliḑê"/>
              <p:cNvSpPr/>
              <p:nvPr/>
            </p:nvSpPr>
            <p:spPr>
              <a:xfrm>
                <a:off x="0" y="4528384"/>
                <a:ext cx="12192000" cy="1074083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756000" rIns="756000" anchor="ctr" anchorCtr="1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b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如需更改请在（设置形状格式）菜单下（文本选项）中调整</a:t>
                </a:r>
              </a:p>
            </p:txBody>
          </p:sp>
        </p:grpSp>
      </p:grpSp>
      <p:sp>
        <p:nvSpPr>
          <p:cNvPr id="13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人员安排说明</a:t>
            </a:r>
          </a:p>
        </p:txBody>
      </p:sp>
    </p:spTree>
    <p:extLst>
      <p:ext uri="{BB962C8B-B14F-4D97-AF65-F5344CB8AC3E}">
        <p14:creationId xmlns:p14="http://schemas.microsoft.com/office/powerpoint/2010/main" val="1067690122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人员安排说明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1249653" y="1973178"/>
            <a:ext cx="9692694" cy="4547937"/>
            <a:chOff x="1249653" y="1973178"/>
            <a:chExt cx="9692694" cy="4547937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249653" y="6521115"/>
              <a:ext cx="9692694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ïṥľîdé"/>
            <p:cNvSpPr/>
            <p:nvPr/>
          </p:nvSpPr>
          <p:spPr>
            <a:xfrm>
              <a:off x="1758642" y="3249855"/>
              <a:ext cx="2660873" cy="26977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0" name="îsḷíḑé"/>
            <p:cNvSpPr/>
            <p:nvPr/>
          </p:nvSpPr>
          <p:spPr>
            <a:xfrm>
              <a:off x="1758644" y="1977079"/>
              <a:ext cx="2660870" cy="1169576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ḻiḑè"/>
            <p:cNvSpPr txBox="1">
              <a:spLocks/>
            </p:cNvSpPr>
            <p:nvPr/>
          </p:nvSpPr>
          <p:spPr>
            <a:xfrm>
              <a:off x="1758644" y="3336692"/>
              <a:ext cx="2660870" cy="650222"/>
            </a:xfrm>
            <a:prstGeom prst="rect">
              <a:avLst/>
            </a:prstGeom>
          </p:spPr>
          <p:txBody>
            <a:bodyPr vert="horz" wrap="none" lIns="0" tIns="0" rIns="0" bIns="72000" anchor="ctr" anchorCtr="1">
              <a:normAutofit/>
            </a:bodyPr>
            <a:lstStyle/>
            <a:p>
              <a:pPr marL="0" indent="0" algn="ctr"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3" name="í$lîḓè"/>
            <p:cNvSpPr/>
            <p:nvPr/>
          </p:nvSpPr>
          <p:spPr>
            <a:xfrm>
              <a:off x="4765564" y="3253755"/>
              <a:ext cx="2660873" cy="26977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4" name="î$ḻïďè"/>
            <p:cNvSpPr/>
            <p:nvPr/>
          </p:nvSpPr>
          <p:spPr>
            <a:xfrm>
              <a:off x="4765566" y="1973178"/>
              <a:ext cx="2660870" cy="1169576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ľïḋe"/>
            <p:cNvSpPr txBox="1">
              <a:spLocks/>
            </p:cNvSpPr>
            <p:nvPr/>
          </p:nvSpPr>
          <p:spPr>
            <a:xfrm>
              <a:off x="4765566" y="3340592"/>
              <a:ext cx="2660870" cy="650222"/>
            </a:xfrm>
            <a:prstGeom prst="rect">
              <a:avLst/>
            </a:prstGeom>
          </p:spPr>
          <p:txBody>
            <a:bodyPr vert="horz" wrap="none" lIns="0" tIns="0" rIns="0" bIns="72000" anchor="ctr" anchorCtr="1">
              <a:normAutofit/>
            </a:bodyPr>
            <a:lstStyle/>
            <a:p>
              <a:pPr marL="0" indent="0" algn="ctr"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accent2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" name="iṣľidè"/>
            <p:cNvSpPr/>
            <p:nvPr/>
          </p:nvSpPr>
          <p:spPr>
            <a:xfrm>
              <a:off x="7772485" y="3249855"/>
              <a:ext cx="2660873" cy="26977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0" name="îslíde"/>
            <p:cNvSpPr/>
            <p:nvPr/>
          </p:nvSpPr>
          <p:spPr>
            <a:xfrm>
              <a:off x="7772487" y="1977079"/>
              <a:ext cx="2660870" cy="1169576"/>
            </a:xfrm>
            <a:prstGeom prst="rect">
              <a:avLst/>
            </a:pr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ṣḻiďè"/>
            <p:cNvSpPr txBox="1">
              <a:spLocks/>
            </p:cNvSpPr>
            <p:nvPr/>
          </p:nvSpPr>
          <p:spPr>
            <a:xfrm>
              <a:off x="7772487" y="3336692"/>
              <a:ext cx="2660870" cy="650222"/>
            </a:xfrm>
            <a:prstGeom prst="rect">
              <a:avLst/>
            </a:prstGeom>
          </p:spPr>
          <p:txBody>
            <a:bodyPr vert="horz" wrap="none" lIns="0" tIns="0" rIns="0" bIns="72000" anchor="ctr" anchorCtr="1">
              <a:normAutofit/>
            </a:bodyPr>
            <a:lstStyle/>
            <a:p>
              <a:pPr marL="0" indent="0" algn="ctr"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pic>
          <p:nvPicPr>
            <p:cNvPr id="33" name="Picture 2" descr="https://ss0.bdstatic.com/70cFuHSh_Q1YnxGkpoWK1HF6hhy/it/u=1374265412,1311696956&amp;fm=27&amp;gp=0.jp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65" r="64326" b="41943"/>
            <a:stretch/>
          </p:blipFill>
          <p:spPr bwMode="auto">
            <a:xfrm>
              <a:off x="2471138" y="2026457"/>
              <a:ext cx="1064341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https://ss0.bdstatic.com/70cFuHSh_Q1YnxGkpoWK1HF6hhy/it/u=1374265412,1311696956&amp;fm=27&amp;gp=0.jp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94" t="19465" r="36603" b="41943"/>
            <a:stretch/>
          </p:blipFill>
          <p:spPr bwMode="auto">
            <a:xfrm>
              <a:off x="5664973" y="2026457"/>
              <a:ext cx="868283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s://ss0.bdstatic.com/70cFuHSh_Q1YnxGkpoWK1HF6hhy/it/u=1374265412,1311696956&amp;fm=27&amp;gp=0.jp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35" t="19465" r="6658" b="41943"/>
            <a:stretch/>
          </p:blipFill>
          <p:spPr bwMode="auto">
            <a:xfrm>
              <a:off x="8662749" y="2026457"/>
              <a:ext cx="880343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9109149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人员安排说明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954839" y="2494889"/>
            <a:ext cx="10282326" cy="2744723"/>
            <a:chOff x="954839" y="2494889"/>
            <a:chExt cx="10282326" cy="2744723"/>
          </a:xfrm>
        </p:grpSpPr>
        <p:grpSp>
          <p:nvGrpSpPr>
            <p:cNvPr id="3" name="bbd0f6f5-c9f4-497c-a59a-ca29e7d3284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954839" y="2494889"/>
              <a:ext cx="10282326" cy="2744723"/>
              <a:chOff x="954837" y="1859622"/>
              <a:chExt cx="10282326" cy="2744723"/>
            </a:xfrm>
          </p:grpSpPr>
          <p:sp>
            <p:nvSpPr>
              <p:cNvPr id="4" name="ïṡlïďè"/>
              <p:cNvSpPr/>
              <p:nvPr/>
            </p:nvSpPr>
            <p:spPr>
              <a:xfrm>
                <a:off x="1270006" y="1859622"/>
                <a:ext cx="1390638" cy="1390638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" name="íṥliḍê"/>
              <p:cNvSpPr/>
              <p:nvPr/>
            </p:nvSpPr>
            <p:spPr>
              <a:xfrm>
                <a:off x="4114806" y="1859622"/>
                <a:ext cx="1390638" cy="1390638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" name="îsļíḑê"/>
              <p:cNvSpPr/>
              <p:nvPr/>
            </p:nvSpPr>
            <p:spPr>
              <a:xfrm>
                <a:off x="6959606" y="1859622"/>
                <a:ext cx="1390638" cy="1390638"/>
              </a:xfrm>
              <a:prstGeom prst="ellips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" name="ïšḷïḍê"/>
              <p:cNvSpPr/>
              <p:nvPr/>
            </p:nvSpPr>
            <p:spPr>
              <a:xfrm>
                <a:off x="9531356" y="1859622"/>
                <a:ext cx="1390638" cy="1390638"/>
              </a:xfrm>
              <a:prstGeom prst="ellipse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8" name="íṩḷîďè"/>
              <p:cNvGrpSpPr/>
              <p:nvPr/>
            </p:nvGrpSpPr>
            <p:grpSpPr>
              <a:xfrm>
                <a:off x="954837" y="3676605"/>
                <a:ext cx="2020976" cy="927740"/>
                <a:chOff x="5122025" y="525814"/>
                <a:chExt cx="2020976" cy="927740"/>
              </a:xfrm>
            </p:grpSpPr>
            <p:sp>
              <p:nvSpPr>
                <p:cNvPr id="22" name="íšliḓe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3" name="ïŝ1îḑè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>
                      <a:solidFill>
                        <a:schemeClr val="accent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9" name="iŝḷíḋê"/>
              <p:cNvGrpSpPr/>
              <p:nvPr/>
            </p:nvGrpSpPr>
            <p:grpSpPr>
              <a:xfrm>
                <a:off x="3799637" y="3676605"/>
                <a:ext cx="2020976" cy="927740"/>
                <a:chOff x="5122025" y="525814"/>
                <a:chExt cx="2020976" cy="927740"/>
              </a:xfrm>
            </p:grpSpPr>
            <p:sp>
              <p:nvSpPr>
                <p:cNvPr id="20" name="í$1îḋè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1" name="îSľîḋé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0" name="işḷîḑê"/>
              <p:cNvGrpSpPr/>
              <p:nvPr/>
            </p:nvGrpSpPr>
            <p:grpSpPr>
              <a:xfrm>
                <a:off x="6644437" y="3676605"/>
                <a:ext cx="2020976" cy="927740"/>
                <a:chOff x="5122025" y="525814"/>
                <a:chExt cx="2020976" cy="927740"/>
              </a:xfrm>
            </p:grpSpPr>
            <p:sp>
              <p:nvSpPr>
                <p:cNvPr id="18" name="iŝḻiďê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19" name="íşḻiḑe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>
                      <a:solidFill>
                        <a:schemeClr val="accent4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1" name="í$1ïďé"/>
              <p:cNvGrpSpPr/>
              <p:nvPr/>
            </p:nvGrpSpPr>
            <p:grpSpPr>
              <a:xfrm>
                <a:off x="9216187" y="3676605"/>
                <a:ext cx="2020976" cy="927740"/>
                <a:chOff x="5122025" y="525814"/>
                <a:chExt cx="2020976" cy="927740"/>
              </a:xfrm>
            </p:grpSpPr>
            <p:sp>
              <p:nvSpPr>
                <p:cNvPr id="16" name="ï$ḷiḍé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17" name="îšļíďè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>
                      <a:solidFill>
                        <a:schemeClr val="accent6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pic>
          <p:nvPicPr>
            <p:cNvPr id="26" name="Picture 2" descr="https://ss0.bdstatic.com/70cFuHSh_Q1YnxGkpoWK1HF6hhy/it/u=1374265412,1311696956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27" t="19465" r="37070" b="41692"/>
            <a:stretch/>
          </p:blipFill>
          <p:spPr bwMode="auto">
            <a:xfrm>
              <a:off x="1503314" y="2545540"/>
              <a:ext cx="924026" cy="1156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https://ss0.bdstatic.com/70cFuHSh_Q1YnxGkpoWK1HF6hhy/it/u=1374265412,1311696956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19465" r="62501" b="41656"/>
            <a:stretch/>
          </p:blipFill>
          <p:spPr bwMode="auto">
            <a:xfrm>
              <a:off x="9615637" y="2665751"/>
              <a:ext cx="1078569" cy="10489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https://ss0.bdstatic.com/70cFuHSh_Q1YnxGkpoWK1HF6hhy/it/u=1374265412,1311696956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99" t="55362" r="37070" b="1"/>
            <a:stretch/>
          </p:blipFill>
          <p:spPr bwMode="auto">
            <a:xfrm>
              <a:off x="7179753" y="2545540"/>
              <a:ext cx="950347" cy="1389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https://ss0.bdstatic.com/70cFuHSh_Q1YnxGkpoWK1HF6hhy/it/u=1374265412,1311696956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415" r="63242"/>
            <a:stretch/>
          </p:blipFill>
          <p:spPr bwMode="auto">
            <a:xfrm>
              <a:off x="4333388" y="2723920"/>
              <a:ext cx="922005" cy="978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26502597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人员安排说明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2964632" y="1657113"/>
            <a:ext cx="6262736" cy="4696577"/>
            <a:chOff x="2964632" y="1657113"/>
            <a:chExt cx="6262736" cy="4696577"/>
          </a:xfrm>
        </p:grpSpPr>
        <p:grpSp>
          <p:nvGrpSpPr>
            <p:cNvPr id="3" name="408adcf6-3037-444d-bb1d-9762ae2f3e2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2964632" y="1657113"/>
              <a:ext cx="6262736" cy="4696577"/>
              <a:chOff x="1740752" y="527538"/>
              <a:chExt cx="7640640" cy="5729900"/>
            </a:xfrm>
          </p:grpSpPr>
          <p:sp>
            <p:nvSpPr>
              <p:cNvPr id="4" name="ïṩlïḑè"/>
              <p:cNvSpPr/>
              <p:nvPr/>
            </p:nvSpPr>
            <p:spPr>
              <a:xfrm>
                <a:off x="2391509" y="527538"/>
                <a:ext cx="2312376" cy="5729900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" name="iŝ1ïdè"/>
              <p:cNvSpPr/>
              <p:nvPr/>
            </p:nvSpPr>
            <p:spPr>
              <a:xfrm>
                <a:off x="4114800" y="1156189"/>
                <a:ext cx="1981199" cy="5451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 defTabSz="914378">
                  <a:defRPr/>
                </a:pPr>
                <a:r>
                  <a:rPr lang="zh-CN" altLang="en-US" b="1" dirty="0">
                    <a:solidFill>
                      <a:schemeClr val="accent2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6" name="íṥlíḓe"/>
              <p:cNvSpPr/>
              <p:nvPr/>
            </p:nvSpPr>
            <p:spPr>
              <a:xfrm>
                <a:off x="4114800" y="2465346"/>
                <a:ext cx="1981199" cy="5451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lvl="0" algn="ctr" defTabSz="914378">
                  <a:defRPr/>
                </a:pPr>
                <a:r>
                  <a:rPr lang="zh-CN" altLang="en-US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7" name="íśḷídê"/>
              <p:cNvSpPr/>
              <p:nvPr/>
            </p:nvSpPr>
            <p:spPr>
              <a:xfrm>
                <a:off x="4114800" y="3774503"/>
                <a:ext cx="1981199" cy="5451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lvl="0" algn="ctr" defTabSz="914378">
                  <a:defRPr/>
                </a:pPr>
                <a:r>
                  <a:rPr lang="zh-CN" altLang="en-US" b="1" dirty="0">
                    <a:solidFill>
                      <a:schemeClr val="accent4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8" name="ïṥ1íḍé"/>
              <p:cNvSpPr txBox="1"/>
              <p:nvPr/>
            </p:nvSpPr>
            <p:spPr>
              <a:xfrm>
                <a:off x="6472696" y="1188563"/>
                <a:ext cx="2908696" cy="48037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 lnSpcReduction="1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9" name="íšľiďê"/>
              <p:cNvSpPr txBox="1"/>
              <p:nvPr/>
            </p:nvSpPr>
            <p:spPr>
              <a:xfrm>
                <a:off x="6472696" y="2497720"/>
                <a:ext cx="2908696" cy="48037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 lnSpcReduction="1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0" name="iṩlîḍe"/>
              <p:cNvSpPr txBox="1"/>
              <p:nvPr/>
            </p:nvSpPr>
            <p:spPr>
              <a:xfrm>
                <a:off x="6472696" y="3806877"/>
                <a:ext cx="2908696" cy="48037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 lnSpcReduction="1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1" name="ïsḻide"/>
              <p:cNvSpPr/>
              <p:nvPr/>
            </p:nvSpPr>
            <p:spPr>
              <a:xfrm>
                <a:off x="1740752" y="2105960"/>
                <a:ext cx="1301514" cy="1263899"/>
              </a:xfrm>
              <a:prstGeom prst="rect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íṧ1ïḑe"/>
              <p:cNvSpPr/>
              <p:nvPr/>
            </p:nvSpPr>
            <p:spPr>
              <a:xfrm>
                <a:off x="1740752" y="3415117"/>
                <a:ext cx="1301514" cy="1263899"/>
              </a:xfrm>
              <a:prstGeom prst="rect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ïṡľîde"/>
              <p:cNvSpPr/>
              <p:nvPr/>
            </p:nvSpPr>
            <p:spPr>
              <a:xfrm>
                <a:off x="1740752" y="796803"/>
                <a:ext cx="1301514" cy="1263899"/>
              </a:xfrm>
              <a:prstGeom prst="rect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íṧlíḑe"/>
              <p:cNvSpPr/>
              <p:nvPr/>
            </p:nvSpPr>
            <p:spPr>
              <a:xfrm>
                <a:off x="1740752" y="4724274"/>
                <a:ext cx="1301514" cy="1263899"/>
              </a:xfrm>
              <a:prstGeom prst="rect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ïsļiḋè"/>
              <p:cNvSpPr/>
              <p:nvPr/>
            </p:nvSpPr>
            <p:spPr>
              <a:xfrm>
                <a:off x="4114800" y="5083660"/>
                <a:ext cx="1981199" cy="5451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lvl="0" algn="ctr" defTabSz="914378">
                  <a:defRPr/>
                </a:pPr>
                <a:r>
                  <a:rPr lang="zh-CN" altLang="en-US" b="1" dirty="0">
                    <a:solidFill>
                      <a:schemeClr val="accent5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6" name="ïŝḻîḍê"/>
              <p:cNvSpPr txBox="1"/>
              <p:nvPr/>
            </p:nvSpPr>
            <p:spPr>
              <a:xfrm>
                <a:off x="6472696" y="5116034"/>
                <a:ext cx="2908696" cy="48037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 lnSpcReduction="1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pic>
          <p:nvPicPr>
            <p:cNvPr id="19" name="Picture 2" descr="https://ss0.bdstatic.com/70cFuHSh_Q1YnxGkpoWK1HF6hhy/it/u=1374265412,1311696956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27" t="19465" r="37070" b="41692"/>
            <a:stretch/>
          </p:blipFill>
          <p:spPr bwMode="auto">
            <a:xfrm>
              <a:off x="3126288" y="2044223"/>
              <a:ext cx="643197" cy="805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https://ss0.bdstatic.com/70cFuHSh_Q1YnxGkpoWK1HF6hhy/it/u=1374265412,1311696956&amp;fm=27&amp;gp=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19465" r="62501" b="41656"/>
            <a:stretch/>
          </p:blipFill>
          <p:spPr bwMode="auto">
            <a:xfrm>
              <a:off x="3069465" y="5270279"/>
              <a:ext cx="750771" cy="730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https://ss0.bdstatic.com/70cFuHSh_Q1YnxGkpoWK1HF6hhy/it/u=1374265412,1311696956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99" t="55362" r="37070" b="1"/>
            <a:stretch/>
          </p:blipFill>
          <p:spPr bwMode="auto">
            <a:xfrm>
              <a:off x="3107967" y="4092537"/>
              <a:ext cx="661518" cy="967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https://ss0.bdstatic.com/70cFuHSh_Q1YnxGkpoWK1HF6hhy/it/u=1374265412,1311696956&amp;fm=27&amp;gp=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415" r="63242"/>
            <a:stretch/>
          </p:blipFill>
          <p:spPr bwMode="auto">
            <a:xfrm>
              <a:off x="3109763" y="3134494"/>
              <a:ext cx="641790" cy="681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9247997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4.imgtn.bdimg.com/it/u=1392193140,3040781342&amp;fm=200&amp;gp=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25427" y="-1828283"/>
            <a:ext cx="5760000" cy="5760000"/>
          </a:xfrm>
          <a:prstGeom prst="diamond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bb5216b2-6ba8-40c3-9129-9baa97e4788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9685" y="4236136"/>
            <a:ext cx="6191484" cy="1969435"/>
            <a:chOff x="3010806" y="3158106"/>
            <a:chExt cx="6191484" cy="1969435"/>
          </a:xfrm>
        </p:grpSpPr>
        <p:sp>
          <p:nvSpPr>
            <p:cNvPr id="6" name="îŝlïḋe"/>
            <p:cNvSpPr txBox="1">
              <a:spLocks/>
            </p:cNvSpPr>
            <p:nvPr/>
          </p:nvSpPr>
          <p:spPr>
            <a:xfrm>
              <a:off x="3920309" y="3158106"/>
              <a:ext cx="4353624" cy="841690"/>
            </a:xfrm>
            <a:prstGeom prst="rect">
              <a:avLst/>
            </a:prstGeom>
          </p:spPr>
          <p:txBody>
            <a:bodyPr vert="horz" wrap="none" lIns="91440" tIns="45720" rIns="91440" bIns="45720" anchor="b">
              <a:no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活动意义</a:t>
              </a:r>
            </a:p>
          </p:txBody>
        </p:sp>
        <p:sp>
          <p:nvSpPr>
            <p:cNvPr id="8" name="íSḻïḓé"/>
            <p:cNvSpPr txBox="1">
              <a:spLocks/>
            </p:cNvSpPr>
            <p:nvPr/>
          </p:nvSpPr>
          <p:spPr>
            <a:xfrm>
              <a:off x="3010806" y="4169461"/>
              <a:ext cx="6191484" cy="958080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</a:br>
              <a:r>
                <a:rPr lang="zh-CN" altLang="en-US" sz="1600" dirty="0">
                  <a:solidFill>
                    <a:srgbClr val="656D78"/>
                  </a:solidFill>
                  <a:ea typeface="微软雅黑" panose="020B0503020204020204" pitchFamily="34" charset="-122"/>
                </a:rPr>
                <a:t>如需更改请在（设置形状格式）菜单下（文本选项）中调整。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7604169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ṣḻîdè"/>
          <p:cNvSpPr>
            <a:spLocks/>
          </p:cNvSpPr>
          <p:nvPr/>
        </p:nvSpPr>
        <p:spPr bwMode="auto">
          <a:xfrm>
            <a:off x="4161151" y="673745"/>
            <a:ext cx="3869702" cy="5178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活动意义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679928" y="2039097"/>
            <a:ext cx="8827789" cy="3806184"/>
            <a:chOff x="1679928" y="2039097"/>
            <a:chExt cx="8827789" cy="3806184"/>
          </a:xfrm>
        </p:grpSpPr>
        <p:pic>
          <p:nvPicPr>
            <p:cNvPr id="23" name="Picture 2" descr="https://ss3.bdstatic.com/70cFv8Sh_Q1YnxGkpoWK1HF6hhy/it/u=3960175220,2512514075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206" r="105" b="67311"/>
            <a:stretch/>
          </p:blipFill>
          <p:spPr bwMode="auto">
            <a:xfrm>
              <a:off x="1679928" y="4164081"/>
              <a:ext cx="1681200" cy="168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https://ss3.bdstatic.com/70cFv8Sh_Q1YnxGkpoWK1HF6hhy/it/u=3960175220,2512514075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67" r="33444" b="67311"/>
            <a:stretch/>
          </p:blipFill>
          <p:spPr bwMode="auto">
            <a:xfrm>
              <a:off x="6458953" y="4156454"/>
              <a:ext cx="1681200" cy="168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https://ss3.bdstatic.com/70cFv8Sh_Q1YnxGkpoWK1HF6hhy/it/u=3960175220,2512514075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" r="66892" b="67311"/>
            <a:stretch/>
          </p:blipFill>
          <p:spPr bwMode="auto">
            <a:xfrm>
              <a:off x="6450366" y="2039097"/>
              <a:ext cx="1681200" cy="168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https://ss3.bdstatic.com/70cFv8Sh_Q1YnxGkpoWK1HF6hhy/it/u=3960175220,2512514075&amp;fm=27&amp;gp=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96" t="33302" b="33394"/>
            <a:stretch/>
          </p:blipFill>
          <p:spPr bwMode="auto">
            <a:xfrm>
              <a:off x="1696945" y="2039097"/>
              <a:ext cx="1681200" cy="168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1e3b4d39-ffd1-460d-8629-a0632daf546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3463413" y="2446101"/>
              <a:ext cx="7044304" cy="2848794"/>
              <a:chOff x="3143672" y="2090684"/>
              <a:chExt cx="7702646" cy="3115035"/>
            </a:xfrm>
          </p:grpSpPr>
          <p:sp>
            <p:nvSpPr>
              <p:cNvPr id="12" name="ïṣliďê"/>
              <p:cNvSpPr txBox="1"/>
              <p:nvPr/>
            </p:nvSpPr>
            <p:spPr>
              <a:xfrm>
                <a:off x="3143672" y="2090684"/>
                <a:ext cx="2520280" cy="338554"/>
              </a:xfrm>
              <a:prstGeom prst="rect">
                <a:avLst/>
              </a:prstGeom>
            </p:spPr>
            <p:txBody>
              <a:bodyPr vert="horz" wrap="none" lIns="144000" rIns="144000">
                <a:noAutofit/>
              </a:bodyPr>
              <a:lstStyle/>
              <a:p>
                <a:r>
                  <a:rPr lang="zh-CN" altLang="en-US" sz="1600" b="1" kern="900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3" name="íşļíḍé"/>
              <p:cNvSpPr txBox="1"/>
              <p:nvPr/>
            </p:nvSpPr>
            <p:spPr>
              <a:xfrm>
                <a:off x="3143672" y="2429238"/>
                <a:ext cx="2520280" cy="481094"/>
              </a:xfrm>
              <a:prstGeom prst="rect">
                <a:avLst/>
              </a:prstGeom>
            </p:spPr>
            <p:txBody>
              <a:bodyPr vert="horz" wrap="square" lIns="144000" rIns="144000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4" name="iṧļíde"/>
              <p:cNvSpPr txBox="1"/>
              <p:nvPr/>
            </p:nvSpPr>
            <p:spPr>
              <a:xfrm>
                <a:off x="8326038" y="2090684"/>
                <a:ext cx="2520280" cy="338554"/>
              </a:xfrm>
              <a:prstGeom prst="rect">
                <a:avLst/>
              </a:prstGeom>
            </p:spPr>
            <p:txBody>
              <a:bodyPr vert="horz" wrap="none" lIns="144000" rIns="144000">
                <a:noAutofit/>
              </a:bodyPr>
              <a:lstStyle/>
              <a:p>
                <a:r>
                  <a:rPr lang="zh-CN" altLang="en-US" sz="1600" b="1" kern="900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5" name="í$ḷiḑe"/>
              <p:cNvSpPr txBox="1"/>
              <p:nvPr/>
            </p:nvSpPr>
            <p:spPr>
              <a:xfrm>
                <a:off x="8326038" y="2429238"/>
                <a:ext cx="2520280" cy="481094"/>
              </a:xfrm>
              <a:prstGeom prst="rect">
                <a:avLst/>
              </a:prstGeom>
            </p:spPr>
            <p:txBody>
              <a:bodyPr vert="horz" wrap="square" lIns="144000" rIns="144000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6" name="ï$ḷîďé"/>
              <p:cNvSpPr txBox="1"/>
              <p:nvPr/>
            </p:nvSpPr>
            <p:spPr>
              <a:xfrm>
                <a:off x="3143672" y="4386071"/>
                <a:ext cx="2520280" cy="338554"/>
              </a:xfrm>
              <a:prstGeom prst="rect">
                <a:avLst/>
              </a:prstGeom>
            </p:spPr>
            <p:txBody>
              <a:bodyPr vert="horz" wrap="none" lIns="144000" rIns="144000">
                <a:noAutofit/>
              </a:bodyPr>
              <a:lstStyle/>
              <a:p>
                <a:r>
                  <a:rPr lang="zh-CN" altLang="en-US" sz="1600" b="1" kern="900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7" name="iśļîďè"/>
              <p:cNvSpPr txBox="1"/>
              <p:nvPr/>
            </p:nvSpPr>
            <p:spPr>
              <a:xfrm>
                <a:off x="3143672" y="4724625"/>
                <a:ext cx="2520280" cy="481094"/>
              </a:xfrm>
              <a:prstGeom prst="rect">
                <a:avLst/>
              </a:prstGeom>
            </p:spPr>
            <p:txBody>
              <a:bodyPr vert="horz" wrap="square" lIns="144000" rIns="144000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8" name="îşlidê"/>
              <p:cNvSpPr txBox="1"/>
              <p:nvPr/>
            </p:nvSpPr>
            <p:spPr>
              <a:xfrm>
                <a:off x="8326038" y="4386071"/>
                <a:ext cx="2520280" cy="338554"/>
              </a:xfrm>
              <a:prstGeom prst="rect">
                <a:avLst/>
              </a:prstGeom>
            </p:spPr>
            <p:txBody>
              <a:bodyPr vert="horz" wrap="none" lIns="144000" rIns="144000">
                <a:noAutofit/>
              </a:bodyPr>
              <a:lstStyle/>
              <a:p>
                <a:r>
                  <a:rPr lang="zh-CN" altLang="en-US" sz="1600" b="1" kern="900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9" name="îsḻiḍe"/>
              <p:cNvSpPr txBox="1"/>
              <p:nvPr/>
            </p:nvSpPr>
            <p:spPr>
              <a:xfrm>
                <a:off x="8326038" y="4724625"/>
                <a:ext cx="2520280" cy="481094"/>
              </a:xfrm>
              <a:prstGeom prst="rect">
                <a:avLst/>
              </a:prstGeom>
            </p:spPr>
            <p:txBody>
              <a:bodyPr vert="horz" wrap="square" lIns="144000" rIns="144000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4390898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51"/>
          <a:stretch/>
        </p:blipFill>
        <p:spPr>
          <a:xfrm>
            <a:off x="108613" y="0"/>
            <a:ext cx="6216245" cy="69425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16" y="4463977"/>
            <a:ext cx="1508917" cy="125908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776" y="4568884"/>
            <a:ext cx="1719579" cy="15360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09" y="-59459"/>
            <a:ext cx="4646555" cy="12746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909" y="766149"/>
            <a:ext cx="898182" cy="89818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496" y="2250350"/>
            <a:ext cx="1006658" cy="83998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545091" y="3334963"/>
            <a:ext cx="50725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4202531561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a6f62d20a09d4257d01b466aa949373f7fea541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76ee305-3867-46cc-a64c-ab879157d4a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b5216b2-6ba8-40c3-9129-9baa97e478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c421709-68ee-4924-8ecd-cb81eb6c45e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aaa8581-52bf-45cf-bd18-f486074df17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a8afd64-271a-42d5-b9e0-29aeef3da11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b5216b2-6ba8-40c3-9129-9baa97e4788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9e040e7-0c07-4d4d-a5b7-9e5473928bff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74f9801-5ff5-4359-8e6d-5acf62f46e5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6410d35-05ee-461c-9c6c-60c66b002d5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b5216b2-6ba8-40c3-9129-9baa97e4788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90096cd-ce9e-4d76-ac42-5a6e2e4642e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06f4cee-6f4b-4b0d-9af4-06324f93845b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ae9adee-7455-4bb5-aebe-47ee9e41edc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e5e9f80-f70a-4367-865a-f6aeb24cb49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b5216b2-6ba8-40c3-9129-9baa97e4788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9312312-8cd3-4ecc-b94e-e3d32bdac19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bd0f6f5-c9f4-497c-a59a-ca29e7d3284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08adcf6-3037-444d-bb1d-9762ae2f3e2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b5216b2-6ba8-40c3-9129-9baa97e4788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e3b4d39-ffd1-460d-8629-a0632daf546e"/>
</p:tagLst>
</file>

<file path=ppt/theme/theme1.xml><?xml version="1.0" encoding="utf-8"?>
<a:theme xmlns:a="http://schemas.openxmlformats.org/drawingml/2006/main" name="Office Theme">
  <a:themeElements>
    <a:clrScheme name="自定义 19">
      <a:dk1>
        <a:srgbClr val="000000"/>
      </a:dk1>
      <a:lt1>
        <a:srgbClr val="FFFFFF"/>
      </a:lt1>
      <a:dk2>
        <a:srgbClr val="000000"/>
      </a:dk2>
      <a:lt2>
        <a:srgbClr val="F0F0F0"/>
      </a:lt2>
      <a:accent1>
        <a:srgbClr val="FFC000"/>
      </a:accent1>
      <a:accent2>
        <a:srgbClr val="CE9D14"/>
      </a:accent2>
      <a:accent3>
        <a:srgbClr val="A07A10"/>
      </a:accent3>
      <a:accent4>
        <a:srgbClr val="BC821A"/>
      </a:accent4>
      <a:accent5>
        <a:srgbClr val="E8B218"/>
      </a:accent5>
      <a:accent6>
        <a:srgbClr val="FFC000"/>
      </a:accent6>
      <a:hlink>
        <a:srgbClr val="FFFFFF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</TotalTime>
  <Words>1340</Words>
  <Application>Microsoft Office PowerPoint</Application>
  <PresentationFormat>自定义</PresentationFormat>
  <Paragraphs>226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28</cp:revision>
  <dcterms:created xsi:type="dcterms:W3CDTF">2017-08-18T03:02:00Z</dcterms:created>
  <dcterms:modified xsi:type="dcterms:W3CDTF">2018-03-23T01:52:34Z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