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4434" r:id="rId3"/>
    <p:sldId id="4452" r:id="rId5"/>
    <p:sldId id="4453" r:id="rId6"/>
    <p:sldId id="4445" r:id="rId7"/>
    <p:sldId id="4415" r:id="rId8"/>
    <p:sldId id="4449" r:id="rId9"/>
    <p:sldId id="4413" r:id="rId10"/>
    <p:sldId id="4454" r:id="rId11"/>
    <p:sldId id="4448" r:id="rId12"/>
    <p:sldId id="4410" r:id="rId13"/>
    <p:sldId id="4447" r:id="rId14"/>
    <p:sldId id="4414" r:id="rId15"/>
    <p:sldId id="4455" r:id="rId16"/>
    <p:sldId id="4450" r:id="rId17"/>
    <p:sldId id="4417" r:id="rId18"/>
    <p:sldId id="4451" r:id="rId19"/>
    <p:sldId id="4409" r:id="rId20"/>
    <p:sldId id="4456" r:id="rId21"/>
    <p:sldId id="4446" r:id="rId22"/>
    <p:sldId id="4418" r:id="rId23"/>
    <p:sldId id="4419" r:id="rId24"/>
    <p:sldId id="4457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4E5B"/>
    <a:srgbClr val="CA8F45"/>
    <a:srgbClr val="4BC1DD"/>
    <a:srgbClr val="58A9CC"/>
    <a:srgbClr val="0C2744"/>
    <a:srgbClr val="29ABE2"/>
    <a:srgbClr val="FFC000"/>
    <a:srgbClr val="5CBA46"/>
    <a:srgbClr val="00939F"/>
    <a:srgbClr val="DC5B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79" autoAdjust="0"/>
    <p:restoredTop sz="95274" autoAdjust="0"/>
  </p:normalViewPr>
  <p:slideViewPr>
    <p:cSldViewPr>
      <p:cViewPr varScale="1">
        <p:scale>
          <a:sx n="105" d="100"/>
          <a:sy n="105" d="100"/>
        </p:scale>
        <p:origin x="-504" y="-84"/>
      </p:cViewPr>
      <p:guideLst>
        <p:guide orient="horz" pos="328"/>
        <p:guide orient="horz" pos="4183"/>
        <p:guide pos="4050"/>
        <p:guide pos="557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0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45741" y="2129614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4856649" y="2129614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645349" y="4349635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856451" y="4349636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9067554" y="2129613"/>
            <a:ext cx="2789411" cy="43747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/>
          </p:cNvSpPr>
          <p:nvPr>
            <p:ph type="pic" sz="quarter" idx="12"/>
          </p:nvPr>
        </p:nvSpPr>
        <p:spPr>
          <a:xfrm>
            <a:off x="0" y="3616325"/>
            <a:ext cx="6429375" cy="3616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532809" y="0"/>
            <a:ext cx="4832077" cy="3616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1"/>
          </p:nvPr>
        </p:nvSpPr>
        <p:spPr>
          <a:xfrm>
            <a:off x="8364886" y="0"/>
            <a:ext cx="4493865" cy="3616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9325944" y="3616325"/>
            <a:ext cx="3532808" cy="3616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858750" cy="72326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68736" y="1240062"/>
            <a:ext cx="372714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55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557167" y="1240062"/>
            <a:ext cx="372714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55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445600" y="1240062"/>
            <a:ext cx="372714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55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125575" y="110499"/>
            <a:ext cx="7068964" cy="700997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Image</a:t>
            </a:r>
            <a:endParaRPr lang="en-US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7261456" y="110498"/>
            <a:ext cx="2700339" cy="34727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Image</a:t>
            </a:r>
            <a:endParaRPr lang="en-US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10029074" y="3649404"/>
            <a:ext cx="2700339" cy="34727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Image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image" Target="../media/image3.png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7" Type="http://schemas.openxmlformats.org/officeDocument/2006/relationships/notesSlide" Target="../notesSlides/notesSlide2.xml"/><Relationship Id="rId26" Type="http://schemas.openxmlformats.org/officeDocument/2006/relationships/slideLayout" Target="../slideLayouts/slideLayout1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2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5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6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8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4.jpeg"/><Relationship Id="rId1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775" b="-1034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1162050" y="5382825"/>
            <a:ext cx="6320937" cy="276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800" dirty="0">
                <a:cs typeface="Arial" panose="020B0604020202020204" pitchFamily="34" charset="0"/>
              </a:rPr>
              <a:t>汇报人</a:t>
            </a:r>
            <a:r>
              <a:rPr lang="zh-CN" altLang="en-US" sz="1800" dirty="0" smtClean="0">
                <a:cs typeface="Arial" panose="020B0604020202020204" pitchFamily="34" charset="0"/>
              </a:rPr>
              <a:t>：</a:t>
            </a:r>
            <a:r>
              <a:rPr lang="en-US" altLang="zh-CN" sz="1800" dirty="0" smtClean="0">
                <a:cs typeface="Arial" panose="020B0604020202020204" pitchFamily="34" charset="0"/>
              </a:rPr>
              <a:t>xxx</a:t>
            </a:r>
            <a:r>
              <a:rPr lang="zh-CN" altLang="en-US" sz="1800" dirty="0" smtClean="0">
                <a:cs typeface="Arial" panose="020B0604020202020204" pitchFamily="34" charset="0"/>
              </a:rPr>
              <a:t>  </a:t>
            </a:r>
            <a:r>
              <a:rPr lang="en-US" altLang="zh-CN" sz="1800" dirty="0">
                <a:cs typeface="Arial" panose="020B0604020202020204" pitchFamily="34" charset="0"/>
              </a:rPr>
              <a:t>Report Person: </a:t>
            </a:r>
            <a:endParaRPr lang="zh-CN" altLang="en-US" sz="1800" dirty="0">
              <a:cs typeface="Arial" panose="020B0604020202020204" pitchFamily="34" charset="0"/>
            </a:endParaRPr>
          </a:p>
        </p:txBody>
      </p:sp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1162050" y="4336683"/>
            <a:ext cx="661348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BRAND INTRODUCTION PPT</a:t>
            </a:r>
            <a:endParaRPr lang="en-US" altLang="zh-CN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1162050" y="3321075"/>
            <a:ext cx="7181850" cy="1015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汽车品牌介绍</a:t>
            </a:r>
            <a:r>
              <a:rPr lang="en-US" altLang="zh-CN" sz="6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endParaRPr lang="en-US" altLang="zh-CN" sz="6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Could This Be Love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124575" y="-122485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crush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99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49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649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5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2" grpId="0" animBg="1"/>
      <p:bldP spid="4" grpId="0" bldLvl="0" animBg="1"/>
      <p:bldP spid="4" grpId="1" bldLvl="0" animBg="1"/>
      <p:bldP spid="5" grpId="0"/>
      <p:bldP spid="5" grpId="1"/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MH_Others_1"/>
          <p:cNvSpPr txBox="1"/>
          <p:nvPr>
            <p:custDataLst>
              <p:tags r:id="rId1"/>
            </p:custDataLst>
          </p:nvPr>
        </p:nvSpPr>
        <p:spPr>
          <a:xfrm>
            <a:off x="1428195" y="1659627"/>
            <a:ext cx="2897062" cy="123110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  <a:endParaRPr lang="zh-CN" altLang="en-US" sz="8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MH_Others_2"/>
          <p:cNvSpPr txBox="1"/>
          <p:nvPr>
            <p:custDataLst>
              <p:tags r:id="rId2"/>
            </p:custDataLst>
          </p:nvPr>
        </p:nvSpPr>
        <p:spPr>
          <a:xfrm>
            <a:off x="1486252" y="2908038"/>
            <a:ext cx="2780948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36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6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941524" y="1661766"/>
            <a:ext cx="4339590" cy="1264040"/>
            <a:chOff x="5738324" y="1661766"/>
            <a:chExt cx="4339590" cy="1264040"/>
          </a:xfrm>
        </p:grpSpPr>
        <p:sp>
          <p:nvSpPr>
            <p:cNvPr id="2051" name="MH_Other_1"/>
            <p:cNvSpPr/>
            <p:nvPr>
              <p:custDataLst>
                <p:tags r:id="rId3"/>
              </p:custDataLst>
            </p:nvPr>
          </p:nvSpPr>
          <p:spPr bwMode="auto">
            <a:xfrm>
              <a:off x="5943687" y="1827635"/>
              <a:ext cx="3870807" cy="805303"/>
            </a:xfrm>
            <a:custGeom>
              <a:avLst/>
              <a:gdLst>
                <a:gd name="T0" fmla="*/ 2147483646 w 3244"/>
                <a:gd name="T1" fmla="*/ 2147483646 h 674"/>
                <a:gd name="T2" fmla="*/ 2147483646 w 3244"/>
                <a:gd name="T3" fmla="*/ 2147483646 h 674"/>
                <a:gd name="T4" fmla="*/ 2147483646 w 3244"/>
                <a:gd name="T5" fmla="*/ 0 h 674"/>
                <a:gd name="T6" fmla="*/ 2147483646 w 3244"/>
                <a:gd name="T7" fmla="*/ 0 h 674"/>
                <a:gd name="T8" fmla="*/ 0 w 3244"/>
                <a:gd name="T9" fmla="*/ 2147483646 h 674"/>
                <a:gd name="T10" fmla="*/ 2147483646 w 3244"/>
                <a:gd name="T11" fmla="*/ 2147483646 h 674"/>
                <a:gd name="T12" fmla="*/ 2147483646 w 3244"/>
                <a:gd name="T13" fmla="*/ 2147483646 h 6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759333"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2" name="MH_Other_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1661766"/>
              <a:ext cx="4339590" cy="1264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" name="组合 1"/>
            <p:cNvGrpSpPr/>
            <p:nvPr/>
          </p:nvGrpSpPr>
          <p:grpSpPr>
            <a:xfrm>
              <a:off x="6108394" y="2075420"/>
              <a:ext cx="515662" cy="309732"/>
              <a:chOff x="5515929" y="2199931"/>
              <a:chExt cx="515662" cy="309732"/>
            </a:xfrm>
          </p:grpSpPr>
          <p:sp>
            <p:nvSpPr>
              <p:cNvPr id="2061" name="MH_Other_11"/>
              <p:cNvSpPr>
                <a:spLocks noEditPoint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5715162" y="2199931"/>
                <a:ext cx="316429" cy="309732"/>
              </a:xfrm>
              <a:custGeom>
                <a:avLst/>
                <a:gdLst>
                  <a:gd name="T0" fmla="*/ 2147483646 w 117"/>
                  <a:gd name="T1" fmla="*/ 2147483646 h 116"/>
                  <a:gd name="T2" fmla="*/ 2147483646 w 117"/>
                  <a:gd name="T3" fmla="*/ 2147483646 h 116"/>
                  <a:gd name="T4" fmla="*/ 2147483646 w 117"/>
                  <a:gd name="T5" fmla="*/ 2147483646 h 116"/>
                  <a:gd name="T6" fmla="*/ 2147483646 w 117"/>
                  <a:gd name="T7" fmla="*/ 2147483646 h 116"/>
                  <a:gd name="T8" fmla="*/ 2147483646 w 117"/>
                  <a:gd name="T9" fmla="*/ 2147483646 h 116"/>
                  <a:gd name="T10" fmla="*/ 2147483646 w 117"/>
                  <a:gd name="T11" fmla="*/ 2147483646 h 116"/>
                  <a:gd name="T12" fmla="*/ 2147483646 w 117"/>
                  <a:gd name="T13" fmla="*/ 2147483646 h 116"/>
                  <a:gd name="T14" fmla="*/ 2147483646 w 117"/>
                  <a:gd name="T15" fmla="*/ 2147483646 h 116"/>
                  <a:gd name="T16" fmla="*/ 2147483646 w 117"/>
                  <a:gd name="T17" fmla="*/ 2147483646 h 116"/>
                  <a:gd name="T18" fmla="*/ 2147483646 w 117"/>
                  <a:gd name="T19" fmla="*/ 2147483646 h 116"/>
                  <a:gd name="T20" fmla="*/ 2147483646 w 117"/>
                  <a:gd name="T21" fmla="*/ 2147483646 h 116"/>
                  <a:gd name="T22" fmla="*/ 2147483646 w 117"/>
                  <a:gd name="T23" fmla="*/ 2147483646 h 116"/>
                  <a:gd name="T24" fmla="*/ 2147483646 w 117"/>
                  <a:gd name="T25" fmla="*/ 2147483646 h 116"/>
                  <a:gd name="T26" fmla="*/ 2147483646 w 117"/>
                  <a:gd name="T27" fmla="*/ 2147483646 h 116"/>
                  <a:gd name="T28" fmla="*/ 2147483646 w 117"/>
                  <a:gd name="T29" fmla="*/ 2147483646 h 116"/>
                  <a:gd name="T30" fmla="*/ 0 w 117"/>
                  <a:gd name="T31" fmla="*/ 2147483646 h 116"/>
                  <a:gd name="T32" fmla="*/ 2147483646 w 117"/>
                  <a:gd name="T33" fmla="*/ 2147483646 h 116"/>
                  <a:gd name="T34" fmla="*/ 2147483646 w 117"/>
                  <a:gd name="T35" fmla="*/ 2147483646 h 116"/>
                  <a:gd name="T36" fmla="*/ 2147483646 w 117"/>
                  <a:gd name="T37" fmla="*/ 2147483646 h 116"/>
                  <a:gd name="T38" fmla="*/ 2147483646 w 117"/>
                  <a:gd name="T39" fmla="*/ 2147483646 h 116"/>
                  <a:gd name="T40" fmla="*/ 2147483646 w 117"/>
                  <a:gd name="T41" fmla="*/ 2147483646 h 116"/>
                  <a:gd name="T42" fmla="*/ 2147483646 w 117"/>
                  <a:gd name="T43" fmla="*/ 2147483646 h 116"/>
                  <a:gd name="T44" fmla="*/ 2147483646 w 117"/>
                  <a:gd name="T45" fmla="*/ 2147483646 h 116"/>
                  <a:gd name="T46" fmla="*/ 2147483646 w 117"/>
                  <a:gd name="T47" fmla="*/ 2147483646 h 116"/>
                  <a:gd name="T48" fmla="*/ 2147483646 w 117"/>
                  <a:gd name="T49" fmla="*/ 2147483646 h 116"/>
                  <a:gd name="T50" fmla="*/ 2147483646 w 117"/>
                  <a:gd name="T51" fmla="*/ 2147483646 h 116"/>
                  <a:gd name="T52" fmla="*/ 2147483646 w 117"/>
                  <a:gd name="T53" fmla="*/ 2147483646 h 116"/>
                  <a:gd name="T54" fmla="*/ 2147483646 w 117"/>
                  <a:gd name="T55" fmla="*/ 2147483646 h 116"/>
                  <a:gd name="T56" fmla="*/ 2147483646 w 117"/>
                  <a:gd name="T57" fmla="*/ 2147483646 h 116"/>
                  <a:gd name="T58" fmla="*/ 2147483646 w 117"/>
                  <a:gd name="T59" fmla="*/ 2147483646 h 116"/>
                  <a:gd name="T60" fmla="*/ 2147483646 w 117"/>
                  <a:gd name="T61" fmla="*/ 2147483646 h 116"/>
                  <a:gd name="T62" fmla="*/ 2147483646 w 117"/>
                  <a:gd name="T63" fmla="*/ 2147483646 h 116"/>
                  <a:gd name="T64" fmla="*/ 2147483646 w 117"/>
                  <a:gd name="T65" fmla="*/ 2147483646 h 11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17" h="116">
                    <a:moveTo>
                      <a:pt x="109" y="65"/>
                    </a:moveTo>
                    <a:cubicBezTo>
                      <a:pt x="113" y="65"/>
                      <a:pt x="117" y="62"/>
                      <a:pt x="117" y="58"/>
                    </a:cubicBezTo>
                    <a:cubicBezTo>
                      <a:pt x="117" y="54"/>
                      <a:pt x="113" y="51"/>
                      <a:pt x="109" y="51"/>
                    </a:cubicBezTo>
                    <a:cubicBezTo>
                      <a:pt x="101" y="51"/>
                      <a:pt x="101" y="51"/>
                      <a:pt x="101" y="51"/>
                    </a:cubicBezTo>
                    <a:cubicBezTo>
                      <a:pt x="101" y="48"/>
                      <a:pt x="100" y="45"/>
                      <a:pt x="99" y="43"/>
                    </a:cubicBezTo>
                    <a:cubicBezTo>
                      <a:pt x="106" y="39"/>
                      <a:pt x="106" y="39"/>
                      <a:pt x="106" y="39"/>
                    </a:cubicBezTo>
                    <a:cubicBezTo>
                      <a:pt x="110" y="37"/>
                      <a:pt x="111" y="32"/>
                      <a:pt x="109" y="29"/>
                    </a:cubicBezTo>
                    <a:cubicBezTo>
                      <a:pt x="107" y="25"/>
                      <a:pt x="102" y="24"/>
                      <a:pt x="99" y="26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0" y="28"/>
                      <a:pt x="88" y="26"/>
                      <a:pt x="86" y="24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92" y="14"/>
                      <a:pt x="91" y="9"/>
                      <a:pt x="87" y="7"/>
                    </a:cubicBezTo>
                    <a:cubicBezTo>
                      <a:pt x="84" y="5"/>
                      <a:pt x="80" y="7"/>
                      <a:pt x="78" y="10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1" y="16"/>
                      <a:pt x="68" y="15"/>
                      <a:pt x="65" y="15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3"/>
                      <a:pt x="62" y="0"/>
                      <a:pt x="58" y="0"/>
                    </a:cubicBezTo>
                    <a:cubicBezTo>
                      <a:pt x="54" y="0"/>
                      <a:pt x="51" y="3"/>
                      <a:pt x="51" y="7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8" y="15"/>
                      <a:pt x="46" y="16"/>
                      <a:pt x="43" y="17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7" y="7"/>
                      <a:pt x="33" y="5"/>
                      <a:pt x="29" y="7"/>
                    </a:cubicBezTo>
                    <a:cubicBezTo>
                      <a:pt x="26" y="9"/>
                      <a:pt x="24" y="14"/>
                      <a:pt x="26" y="17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28" y="26"/>
                      <a:pt x="26" y="28"/>
                      <a:pt x="25" y="30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4" y="24"/>
                      <a:pt x="10" y="25"/>
                      <a:pt x="8" y="29"/>
                    </a:cubicBezTo>
                    <a:cubicBezTo>
                      <a:pt x="6" y="32"/>
                      <a:pt x="7" y="37"/>
                      <a:pt x="10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6" y="45"/>
                      <a:pt x="16" y="48"/>
                      <a:pt x="15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3" y="51"/>
                      <a:pt x="0" y="54"/>
                      <a:pt x="0" y="58"/>
                    </a:cubicBezTo>
                    <a:cubicBezTo>
                      <a:pt x="0" y="62"/>
                      <a:pt x="3" y="65"/>
                      <a:pt x="7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6" y="68"/>
                      <a:pt x="16" y="71"/>
                      <a:pt x="17" y="73"/>
                    </a:cubicBezTo>
                    <a:cubicBezTo>
                      <a:pt x="10" y="77"/>
                      <a:pt x="10" y="77"/>
                      <a:pt x="10" y="77"/>
                    </a:cubicBezTo>
                    <a:cubicBezTo>
                      <a:pt x="7" y="79"/>
                      <a:pt x="6" y="84"/>
                      <a:pt x="8" y="87"/>
                    </a:cubicBezTo>
                    <a:cubicBezTo>
                      <a:pt x="10" y="91"/>
                      <a:pt x="14" y="92"/>
                      <a:pt x="18" y="90"/>
                    </a:cubicBezTo>
                    <a:cubicBezTo>
                      <a:pt x="25" y="86"/>
                      <a:pt x="25" y="86"/>
                      <a:pt x="25" y="86"/>
                    </a:cubicBezTo>
                    <a:cubicBezTo>
                      <a:pt x="26" y="88"/>
                      <a:pt x="28" y="90"/>
                      <a:pt x="30" y="92"/>
                    </a:cubicBezTo>
                    <a:cubicBezTo>
                      <a:pt x="26" y="99"/>
                      <a:pt x="26" y="99"/>
                      <a:pt x="26" y="99"/>
                    </a:cubicBezTo>
                    <a:cubicBezTo>
                      <a:pt x="24" y="102"/>
                      <a:pt x="26" y="106"/>
                      <a:pt x="29" y="108"/>
                    </a:cubicBezTo>
                    <a:cubicBezTo>
                      <a:pt x="33" y="110"/>
                      <a:pt x="37" y="109"/>
                      <a:pt x="39" y="106"/>
                    </a:cubicBezTo>
                    <a:cubicBezTo>
                      <a:pt x="43" y="99"/>
                      <a:pt x="43" y="99"/>
                      <a:pt x="43" y="99"/>
                    </a:cubicBezTo>
                    <a:cubicBezTo>
                      <a:pt x="46" y="100"/>
                      <a:pt x="48" y="101"/>
                      <a:pt x="51" y="101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13"/>
                      <a:pt x="54" y="116"/>
                      <a:pt x="58" y="116"/>
                    </a:cubicBezTo>
                    <a:cubicBezTo>
                      <a:pt x="62" y="116"/>
                      <a:pt x="65" y="113"/>
                      <a:pt x="65" y="109"/>
                    </a:cubicBezTo>
                    <a:cubicBezTo>
                      <a:pt x="65" y="101"/>
                      <a:pt x="65" y="101"/>
                      <a:pt x="65" y="101"/>
                    </a:cubicBezTo>
                    <a:cubicBezTo>
                      <a:pt x="68" y="101"/>
                      <a:pt x="71" y="100"/>
                      <a:pt x="74" y="99"/>
                    </a:cubicBezTo>
                    <a:cubicBezTo>
                      <a:pt x="78" y="106"/>
                      <a:pt x="78" y="106"/>
                      <a:pt x="78" y="106"/>
                    </a:cubicBezTo>
                    <a:cubicBezTo>
                      <a:pt x="80" y="109"/>
                      <a:pt x="84" y="110"/>
                      <a:pt x="87" y="108"/>
                    </a:cubicBezTo>
                    <a:cubicBezTo>
                      <a:pt x="91" y="106"/>
                      <a:pt x="92" y="102"/>
                      <a:pt x="90" y="99"/>
                    </a:cubicBezTo>
                    <a:cubicBezTo>
                      <a:pt x="86" y="92"/>
                      <a:pt x="86" y="92"/>
                      <a:pt x="86" y="92"/>
                    </a:cubicBezTo>
                    <a:cubicBezTo>
                      <a:pt x="88" y="90"/>
                      <a:pt x="90" y="88"/>
                      <a:pt x="92" y="86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102" y="92"/>
                      <a:pt x="107" y="91"/>
                      <a:pt x="109" y="87"/>
                    </a:cubicBezTo>
                    <a:cubicBezTo>
                      <a:pt x="111" y="84"/>
                      <a:pt x="110" y="79"/>
                      <a:pt x="106" y="77"/>
                    </a:cubicBezTo>
                    <a:cubicBezTo>
                      <a:pt x="99" y="73"/>
                      <a:pt x="99" y="73"/>
                      <a:pt x="99" y="73"/>
                    </a:cubicBezTo>
                    <a:cubicBezTo>
                      <a:pt x="100" y="71"/>
                      <a:pt x="101" y="68"/>
                      <a:pt x="101" y="65"/>
                    </a:cubicBezTo>
                    <a:lnTo>
                      <a:pt x="109" y="65"/>
                    </a:lnTo>
                    <a:close/>
                    <a:moveTo>
                      <a:pt x="58" y="94"/>
                    </a:moveTo>
                    <a:cubicBezTo>
                      <a:pt x="38" y="94"/>
                      <a:pt x="22" y="78"/>
                      <a:pt x="22" y="58"/>
                    </a:cubicBezTo>
                    <a:cubicBezTo>
                      <a:pt x="22" y="38"/>
                      <a:pt x="38" y="21"/>
                      <a:pt x="58" y="21"/>
                    </a:cubicBezTo>
                    <a:cubicBezTo>
                      <a:pt x="78" y="21"/>
                      <a:pt x="95" y="38"/>
                      <a:pt x="95" y="58"/>
                    </a:cubicBezTo>
                    <a:cubicBezTo>
                      <a:pt x="95" y="78"/>
                      <a:pt x="78" y="94"/>
                      <a:pt x="58" y="9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62" name="MH_Other_12"/>
              <p:cNvSpPr>
                <a:spLocks noEditPoint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5515929" y="2295362"/>
                <a:ext cx="207604" cy="205929"/>
              </a:xfrm>
              <a:custGeom>
                <a:avLst/>
                <a:gdLst>
                  <a:gd name="T0" fmla="*/ 2147483646 w 77"/>
                  <a:gd name="T1" fmla="*/ 2147483646 h 77"/>
                  <a:gd name="T2" fmla="*/ 2147483646 w 77"/>
                  <a:gd name="T3" fmla="*/ 2147483646 h 77"/>
                  <a:gd name="T4" fmla="*/ 2147483646 w 77"/>
                  <a:gd name="T5" fmla="*/ 2147483646 h 77"/>
                  <a:gd name="T6" fmla="*/ 2147483646 w 77"/>
                  <a:gd name="T7" fmla="*/ 2147483646 h 77"/>
                  <a:gd name="T8" fmla="*/ 2147483646 w 77"/>
                  <a:gd name="T9" fmla="*/ 2147483646 h 77"/>
                  <a:gd name="T10" fmla="*/ 2147483646 w 77"/>
                  <a:gd name="T11" fmla="*/ 2147483646 h 77"/>
                  <a:gd name="T12" fmla="*/ 2147483646 w 77"/>
                  <a:gd name="T13" fmla="*/ 2147483646 h 77"/>
                  <a:gd name="T14" fmla="*/ 2147483646 w 77"/>
                  <a:gd name="T15" fmla="*/ 2147483646 h 77"/>
                  <a:gd name="T16" fmla="*/ 2147483646 w 77"/>
                  <a:gd name="T17" fmla="*/ 2147483646 h 77"/>
                  <a:gd name="T18" fmla="*/ 2147483646 w 77"/>
                  <a:gd name="T19" fmla="*/ 0 h 77"/>
                  <a:gd name="T20" fmla="*/ 2147483646 w 77"/>
                  <a:gd name="T21" fmla="*/ 2147483646 h 77"/>
                  <a:gd name="T22" fmla="*/ 2147483646 w 77"/>
                  <a:gd name="T23" fmla="*/ 2147483646 h 77"/>
                  <a:gd name="T24" fmla="*/ 2147483646 w 77"/>
                  <a:gd name="T25" fmla="*/ 2147483646 h 77"/>
                  <a:gd name="T26" fmla="*/ 2147483646 w 77"/>
                  <a:gd name="T27" fmla="*/ 2147483646 h 77"/>
                  <a:gd name="T28" fmla="*/ 2147483646 w 77"/>
                  <a:gd name="T29" fmla="*/ 2147483646 h 77"/>
                  <a:gd name="T30" fmla="*/ 2147483646 w 77"/>
                  <a:gd name="T31" fmla="*/ 2147483646 h 77"/>
                  <a:gd name="T32" fmla="*/ 2147483646 w 77"/>
                  <a:gd name="T33" fmla="*/ 2147483646 h 77"/>
                  <a:gd name="T34" fmla="*/ 2147483646 w 77"/>
                  <a:gd name="T35" fmla="*/ 2147483646 h 77"/>
                  <a:gd name="T36" fmla="*/ 2147483646 w 77"/>
                  <a:gd name="T37" fmla="*/ 2147483646 h 77"/>
                  <a:gd name="T38" fmla="*/ 0 w 77"/>
                  <a:gd name="T39" fmla="*/ 2147483646 h 77"/>
                  <a:gd name="T40" fmla="*/ 2147483646 w 77"/>
                  <a:gd name="T41" fmla="*/ 2147483646 h 77"/>
                  <a:gd name="T42" fmla="*/ 2147483646 w 77"/>
                  <a:gd name="T43" fmla="*/ 2147483646 h 77"/>
                  <a:gd name="T44" fmla="*/ 2147483646 w 77"/>
                  <a:gd name="T45" fmla="*/ 2147483646 h 77"/>
                  <a:gd name="T46" fmla="*/ 2147483646 w 77"/>
                  <a:gd name="T47" fmla="*/ 2147483646 h 77"/>
                  <a:gd name="T48" fmla="*/ 2147483646 w 77"/>
                  <a:gd name="T49" fmla="*/ 2147483646 h 77"/>
                  <a:gd name="T50" fmla="*/ 2147483646 w 77"/>
                  <a:gd name="T51" fmla="*/ 2147483646 h 77"/>
                  <a:gd name="T52" fmla="*/ 2147483646 w 77"/>
                  <a:gd name="T53" fmla="*/ 2147483646 h 77"/>
                  <a:gd name="T54" fmla="*/ 2147483646 w 77"/>
                  <a:gd name="T55" fmla="*/ 2147483646 h 77"/>
                  <a:gd name="T56" fmla="*/ 2147483646 w 77"/>
                  <a:gd name="T57" fmla="*/ 2147483646 h 77"/>
                  <a:gd name="T58" fmla="*/ 2147483646 w 77"/>
                  <a:gd name="T59" fmla="*/ 2147483646 h 77"/>
                  <a:gd name="T60" fmla="*/ 2147483646 w 77"/>
                  <a:gd name="T61" fmla="*/ 2147483646 h 77"/>
                  <a:gd name="T62" fmla="*/ 2147483646 w 77"/>
                  <a:gd name="T63" fmla="*/ 2147483646 h 77"/>
                  <a:gd name="T64" fmla="*/ 2147483646 w 77"/>
                  <a:gd name="T65" fmla="*/ 2147483646 h 77"/>
                  <a:gd name="T66" fmla="*/ 2147483646 w 77"/>
                  <a:gd name="T67" fmla="*/ 2147483646 h 77"/>
                  <a:gd name="T68" fmla="*/ 2147483646 w 77"/>
                  <a:gd name="T69" fmla="*/ 2147483646 h 77"/>
                  <a:gd name="T70" fmla="*/ 2147483646 w 77"/>
                  <a:gd name="T71" fmla="*/ 2147483646 h 77"/>
                  <a:gd name="T72" fmla="*/ 2147483646 w 77"/>
                  <a:gd name="T73" fmla="*/ 2147483646 h 77"/>
                  <a:gd name="T74" fmla="*/ 2147483646 w 77"/>
                  <a:gd name="T75" fmla="*/ 2147483646 h 77"/>
                  <a:gd name="T76" fmla="*/ 2147483646 w 77"/>
                  <a:gd name="T77" fmla="*/ 2147483646 h 77"/>
                  <a:gd name="T78" fmla="*/ 2147483646 w 77"/>
                  <a:gd name="T79" fmla="*/ 2147483646 h 77"/>
                  <a:gd name="T80" fmla="*/ 2147483646 w 77"/>
                  <a:gd name="T81" fmla="*/ 2147483646 h 77"/>
                  <a:gd name="T82" fmla="*/ 2147483646 w 77"/>
                  <a:gd name="T83" fmla="*/ 2147483646 h 77"/>
                  <a:gd name="T84" fmla="*/ 2147483646 w 77"/>
                  <a:gd name="T85" fmla="*/ 2147483646 h 77"/>
                  <a:gd name="T86" fmla="*/ 2147483646 w 77"/>
                  <a:gd name="T87" fmla="*/ 2147483646 h 77"/>
                  <a:gd name="T88" fmla="*/ 2147483646 w 77"/>
                  <a:gd name="T89" fmla="*/ 2147483646 h 77"/>
                  <a:gd name="T90" fmla="*/ 2147483646 w 77"/>
                  <a:gd name="T91" fmla="*/ 2147483646 h 7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77" h="77">
                    <a:moveTo>
                      <a:pt x="70" y="31"/>
                    </a:moveTo>
                    <a:cubicBezTo>
                      <a:pt x="64" y="31"/>
                      <a:pt x="64" y="31"/>
                      <a:pt x="64" y="31"/>
                    </a:cubicBezTo>
                    <a:cubicBezTo>
                      <a:pt x="63" y="29"/>
                      <a:pt x="62" y="28"/>
                      <a:pt x="61" y="26"/>
                    </a:cubicBezTo>
                    <a:cubicBezTo>
                      <a:pt x="66" y="21"/>
                      <a:pt x="66" y="21"/>
                      <a:pt x="66" y="21"/>
                    </a:cubicBezTo>
                    <a:cubicBezTo>
                      <a:pt x="69" y="18"/>
                      <a:pt x="69" y="14"/>
                      <a:pt x="66" y="11"/>
                    </a:cubicBezTo>
                    <a:cubicBezTo>
                      <a:pt x="63" y="8"/>
                      <a:pt x="59" y="8"/>
                      <a:pt x="56" y="11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0" y="15"/>
                      <a:pt x="48" y="14"/>
                      <a:pt x="46" y="14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6" y="3"/>
                      <a:pt x="43" y="0"/>
                      <a:pt x="39" y="0"/>
                    </a:cubicBezTo>
                    <a:cubicBezTo>
                      <a:pt x="35" y="0"/>
                      <a:pt x="32" y="3"/>
                      <a:pt x="32" y="7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0" y="14"/>
                      <a:pt x="28" y="15"/>
                      <a:pt x="26" y="1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19" y="8"/>
                      <a:pt x="14" y="8"/>
                      <a:pt x="11" y="11"/>
                    </a:cubicBezTo>
                    <a:cubicBezTo>
                      <a:pt x="9" y="14"/>
                      <a:pt x="9" y="18"/>
                      <a:pt x="11" y="21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8"/>
                      <a:pt x="15" y="29"/>
                      <a:pt x="14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3" y="31"/>
                      <a:pt x="0" y="34"/>
                      <a:pt x="0" y="38"/>
                    </a:cubicBezTo>
                    <a:cubicBezTo>
                      <a:pt x="0" y="42"/>
                      <a:pt x="3" y="46"/>
                      <a:pt x="7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5" y="47"/>
                      <a:pt x="15" y="49"/>
                      <a:pt x="16" y="51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9" y="58"/>
                      <a:pt x="9" y="63"/>
                      <a:pt x="11" y="66"/>
                    </a:cubicBezTo>
                    <a:cubicBezTo>
                      <a:pt x="14" y="69"/>
                      <a:pt x="19" y="69"/>
                      <a:pt x="22" y="66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8" y="62"/>
                      <a:pt x="30" y="63"/>
                      <a:pt x="32" y="63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2" y="74"/>
                      <a:pt x="35" y="77"/>
                      <a:pt x="39" y="77"/>
                    </a:cubicBezTo>
                    <a:cubicBezTo>
                      <a:pt x="43" y="77"/>
                      <a:pt x="46" y="74"/>
                      <a:pt x="46" y="70"/>
                    </a:cubicBezTo>
                    <a:cubicBezTo>
                      <a:pt x="46" y="63"/>
                      <a:pt x="46" y="63"/>
                      <a:pt x="46" y="63"/>
                    </a:cubicBezTo>
                    <a:cubicBezTo>
                      <a:pt x="48" y="63"/>
                      <a:pt x="50" y="62"/>
                      <a:pt x="51" y="61"/>
                    </a:cubicBezTo>
                    <a:cubicBezTo>
                      <a:pt x="56" y="66"/>
                      <a:pt x="56" y="66"/>
                      <a:pt x="56" y="66"/>
                    </a:cubicBezTo>
                    <a:cubicBezTo>
                      <a:pt x="59" y="69"/>
                      <a:pt x="63" y="69"/>
                      <a:pt x="66" y="66"/>
                    </a:cubicBezTo>
                    <a:cubicBezTo>
                      <a:pt x="69" y="63"/>
                      <a:pt x="69" y="58"/>
                      <a:pt x="66" y="56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2" y="49"/>
                      <a:pt x="63" y="47"/>
                      <a:pt x="64" y="46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4" y="46"/>
                      <a:pt x="77" y="42"/>
                      <a:pt x="77" y="38"/>
                    </a:cubicBezTo>
                    <a:cubicBezTo>
                      <a:pt x="77" y="34"/>
                      <a:pt x="74" y="31"/>
                      <a:pt x="70" y="31"/>
                    </a:cubicBezTo>
                    <a:moveTo>
                      <a:pt x="39" y="57"/>
                    </a:moveTo>
                    <a:cubicBezTo>
                      <a:pt x="29" y="57"/>
                      <a:pt x="20" y="49"/>
                      <a:pt x="20" y="38"/>
                    </a:cubicBezTo>
                    <a:cubicBezTo>
                      <a:pt x="20" y="28"/>
                      <a:pt x="29" y="20"/>
                      <a:pt x="39" y="20"/>
                    </a:cubicBezTo>
                    <a:cubicBezTo>
                      <a:pt x="49" y="20"/>
                      <a:pt x="57" y="28"/>
                      <a:pt x="57" y="38"/>
                    </a:cubicBezTo>
                    <a:cubicBezTo>
                      <a:pt x="57" y="49"/>
                      <a:pt x="49" y="57"/>
                      <a:pt x="39" y="5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67" name="MH_Other_17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7083040" y="2067998"/>
              <a:ext cx="487200" cy="324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11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sz="211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MH_Text_1"/>
            <p:cNvSpPr txBox="1"/>
            <p:nvPr>
              <p:custDataLst>
                <p:tags r:id="rId9"/>
              </p:custDataLst>
            </p:nvPr>
          </p:nvSpPr>
          <p:spPr>
            <a:xfrm>
              <a:off x="7627271" y="1964829"/>
              <a:ext cx="1967807" cy="53091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ANNUAL WORK SUMMARY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941524" y="2843769"/>
            <a:ext cx="4339590" cy="1264040"/>
            <a:chOff x="5738324" y="2843769"/>
            <a:chExt cx="4339590" cy="1264040"/>
          </a:xfrm>
        </p:grpSpPr>
        <p:sp>
          <p:nvSpPr>
            <p:cNvPr id="2055" name="MH_Other_5"/>
            <p:cNvSpPr/>
            <p:nvPr>
              <p:custDataLst>
                <p:tags r:id="rId10"/>
              </p:custDataLst>
            </p:nvPr>
          </p:nvSpPr>
          <p:spPr bwMode="auto">
            <a:xfrm>
              <a:off x="5943687" y="3009638"/>
              <a:ext cx="3870807" cy="805303"/>
            </a:xfrm>
            <a:custGeom>
              <a:avLst/>
              <a:gdLst>
                <a:gd name="T0" fmla="*/ 2147483646 w 3244"/>
                <a:gd name="T1" fmla="*/ 2147483646 h 675"/>
                <a:gd name="T2" fmla="*/ 2147483646 w 3244"/>
                <a:gd name="T3" fmla="*/ 2147483646 h 675"/>
                <a:gd name="T4" fmla="*/ 2147483646 w 3244"/>
                <a:gd name="T5" fmla="*/ 0 h 675"/>
                <a:gd name="T6" fmla="*/ 2147483646 w 3244"/>
                <a:gd name="T7" fmla="*/ 0 h 675"/>
                <a:gd name="T8" fmla="*/ 0 w 3244"/>
                <a:gd name="T9" fmla="*/ 2147483646 h 675"/>
                <a:gd name="T10" fmla="*/ 2147483646 w 3244"/>
                <a:gd name="T11" fmla="*/ 2147483646 h 675"/>
                <a:gd name="T12" fmla="*/ 2147483646 w 3244"/>
                <a:gd name="T13" fmla="*/ 2147483646 h 6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759333"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6" name="MH_Other_6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2843769"/>
              <a:ext cx="4339590" cy="1264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6" name="MH_Other_16"/>
            <p:cNvSpPr>
              <a:spLocks noEditPoints="1"/>
            </p:cNvSpPr>
            <p:nvPr>
              <p:custDataLst>
                <p:tags r:id="rId12"/>
              </p:custDataLst>
            </p:nvPr>
          </p:nvSpPr>
          <p:spPr bwMode="auto">
            <a:xfrm>
              <a:off x="6143553" y="3251564"/>
              <a:ext cx="445344" cy="321451"/>
            </a:xfrm>
            <a:custGeom>
              <a:avLst/>
              <a:gdLst>
                <a:gd name="T0" fmla="*/ 2147483646 w 165"/>
                <a:gd name="T1" fmla="*/ 2147483646 h 121"/>
                <a:gd name="T2" fmla="*/ 2147483646 w 165"/>
                <a:gd name="T3" fmla="*/ 2147483646 h 121"/>
                <a:gd name="T4" fmla="*/ 2147483646 w 165"/>
                <a:gd name="T5" fmla="*/ 2147483646 h 121"/>
                <a:gd name="T6" fmla="*/ 2147483646 w 165"/>
                <a:gd name="T7" fmla="*/ 2147483646 h 121"/>
                <a:gd name="T8" fmla="*/ 2147483646 w 165"/>
                <a:gd name="T9" fmla="*/ 2147483646 h 121"/>
                <a:gd name="T10" fmla="*/ 2147483646 w 165"/>
                <a:gd name="T11" fmla="*/ 2147483646 h 121"/>
                <a:gd name="T12" fmla="*/ 2147483646 w 165"/>
                <a:gd name="T13" fmla="*/ 2147483646 h 121"/>
                <a:gd name="T14" fmla="*/ 2147483646 w 165"/>
                <a:gd name="T15" fmla="*/ 2147483646 h 121"/>
                <a:gd name="T16" fmla="*/ 2147483646 w 165"/>
                <a:gd name="T17" fmla="*/ 2147483646 h 121"/>
                <a:gd name="T18" fmla="*/ 2147483646 w 165"/>
                <a:gd name="T19" fmla="*/ 2147483646 h 121"/>
                <a:gd name="T20" fmla="*/ 2147483646 w 165"/>
                <a:gd name="T21" fmla="*/ 2147483646 h 121"/>
                <a:gd name="T22" fmla="*/ 2147483646 w 165"/>
                <a:gd name="T23" fmla="*/ 2147483646 h 121"/>
                <a:gd name="T24" fmla="*/ 2147483646 w 165"/>
                <a:gd name="T25" fmla="*/ 2147483646 h 121"/>
                <a:gd name="T26" fmla="*/ 2147483646 w 165"/>
                <a:gd name="T27" fmla="*/ 2147483646 h 121"/>
                <a:gd name="T28" fmla="*/ 2147483646 w 165"/>
                <a:gd name="T29" fmla="*/ 2147483646 h 121"/>
                <a:gd name="T30" fmla="*/ 2147483646 w 165"/>
                <a:gd name="T31" fmla="*/ 2147483646 h 121"/>
                <a:gd name="T32" fmla="*/ 2147483646 w 165"/>
                <a:gd name="T33" fmla="*/ 2147483646 h 121"/>
                <a:gd name="T34" fmla="*/ 2147483646 w 165"/>
                <a:gd name="T35" fmla="*/ 2147483646 h 121"/>
                <a:gd name="T36" fmla="*/ 2147483646 w 165"/>
                <a:gd name="T37" fmla="*/ 2147483646 h 121"/>
                <a:gd name="T38" fmla="*/ 2147483646 w 165"/>
                <a:gd name="T39" fmla="*/ 2147483646 h 121"/>
                <a:gd name="T40" fmla="*/ 2147483646 w 165"/>
                <a:gd name="T41" fmla="*/ 2147483646 h 121"/>
                <a:gd name="T42" fmla="*/ 2147483646 w 165"/>
                <a:gd name="T43" fmla="*/ 2147483646 h 121"/>
                <a:gd name="T44" fmla="*/ 2147483646 w 165"/>
                <a:gd name="T45" fmla="*/ 2147483646 h 121"/>
                <a:gd name="T46" fmla="*/ 2147483646 w 165"/>
                <a:gd name="T47" fmla="*/ 2147483646 h 121"/>
                <a:gd name="T48" fmla="*/ 2147483646 w 165"/>
                <a:gd name="T49" fmla="*/ 2147483646 h 121"/>
                <a:gd name="T50" fmla="*/ 2147483646 w 165"/>
                <a:gd name="T51" fmla="*/ 2147483646 h 121"/>
                <a:gd name="T52" fmla="*/ 2147483646 w 165"/>
                <a:gd name="T53" fmla="*/ 2147483646 h 121"/>
                <a:gd name="T54" fmla="*/ 2147483646 w 165"/>
                <a:gd name="T55" fmla="*/ 2147483646 h 121"/>
                <a:gd name="T56" fmla="*/ 2147483646 w 165"/>
                <a:gd name="T57" fmla="*/ 2147483646 h 121"/>
                <a:gd name="T58" fmla="*/ 2147483646 w 165"/>
                <a:gd name="T59" fmla="*/ 2147483646 h 121"/>
                <a:gd name="T60" fmla="*/ 2147483646 w 165"/>
                <a:gd name="T61" fmla="*/ 2147483646 h 121"/>
                <a:gd name="T62" fmla="*/ 2147483646 w 165"/>
                <a:gd name="T63" fmla="*/ 2147483646 h 121"/>
                <a:gd name="T64" fmla="*/ 2147483646 w 165"/>
                <a:gd name="T65" fmla="*/ 2147483646 h 121"/>
                <a:gd name="T66" fmla="*/ 2147483646 w 165"/>
                <a:gd name="T67" fmla="*/ 2147483646 h 121"/>
                <a:gd name="T68" fmla="*/ 2147483646 w 165"/>
                <a:gd name="T69" fmla="*/ 2147483646 h 12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65" h="121">
                  <a:moveTo>
                    <a:pt x="77" y="28"/>
                  </a:moveTo>
                  <a:cubicBezTo>
                    <a:pt x="61" y="28"/>
                    <a:pt x="47" y="41"/>
                    <a:pt x="47" y="57"/>
                  </a:cubicBezTo>
                  <a:cubicBezTo>
                    <a:pt x="47" y="58"/>
                    <a:pt x="47" y="59"/>
                    <a:pt x="48" y="60"/>
                  </a:cubicBezTo>
                  <a:cubicBezTo>
                    <a:pt x="55" y="65"/>
                    <a:pt x="59" y="73"/>
                    <a:pt x="60" y="82"/>
                  </a:cubicBezTo>
                  <a:cubicBezTo>
                    <a:pt x="65" y="85"/>
                    <a:pt x="71" y="87"/>
                    <a:pt x="77" y="87"/>
                  </a:cubicBezTo>
                  <a:cubicBezTo>
                    <a:pt x="85" y="87"/>
                    <a:pt x="92" y="83"/>
                    <a:pt x="98" y="78"/>
                  </a:cubicBezTo>
                  <a:cubicBezTo>
                    <a:pt x="97" y="76"/>
                    <a:pt x="97" y="73"/>
                    <a:pt x="98" y="71"/>
                  </a:cubicBezTo>
                  <a:cubicBezTo>
                    <a:pt x="100" y="69"/>
                    <a:pt x="102" y="68"/>
                    <a:pt x="104" y="68"/>
                  </a:cubicBezTo>
                  <a:cubicBezTo>
                    <a:pt x="105" y="65"/>
                    <a:pt x="106" y="61"/>
                    <a:pt x="106" y="57"/>
                  </a:cubicBezTo>
                  <a:cubicBezTo>
                    <a:pt x="106" y="41"/>
                    <a:pt x="93" y="28"/>
                    <a:pt x="77" y="28"/>
                  </a:cubicBezTo>
                  <a:moveTo>
                    <a:pt x="165" y="97"/>
                  </a:moveTo>
                  <a:cubicBezTo>
                    <a:pt x="165" y="111"/>
                    <a:pt x="154" y="121"/>
                    <a:pt x="141" y="121"/>
                  </a:cubicBezTo>
                  <a:cubicBezTo>
                    <a:pt x="127" y="121"/>
                    <a:pt x="116" y="111"/>
                    <a:pt x="116" y="97"/>
                  </a:cubicBezTo>
                  <a:cubicBezTo>
                    <a:pt x="116" y="95"/>
                    <a:pt x="117" y="93"/>
                    <a:pt x="117" y="91"/>
                  </a:cubicBezTo>
                  <a:cubicBezTo>
                    <a:pt x="115" y="90"/>
                    <a:pt x="106" y="84"/>
                    <a:pt x="103" y="83"/>
                  </a:cubicBezTo>
                  <a:cubicBezTo>
                    <a:pt x="96" y="90"/>
                    <a:pt x="87" y="94"/>
                    <a:pt x="77" y="94"/>
                  </a:cubicBezTo>
                  <a:cubicBezTo>
                    <a:pt x="71" y="94"/>
                    <a:pt x="65" y="92"/>
                    <a:pt x="60" y="90"/>
                  </a:cubicBezTo>
                  <a:cubicBezTo>
                    <a:pt x="58" y="104"/>
                    <a:pt x="45" y="115"/>
                    <a:pt x="30" y="115"/>
                  </a:cubicBezTo>
                  <a:cubicBezTo>
                    <a:pt x="13" y="115"/>
                    <a:pt x="0" y="102"/>
                    <a:pt x="0" y="85"/>
                  </a:cubicBezTo>
                  <a:cubicBezTo>
                    <a:pt x="0" y="68"/>
                    <a:pt x="13" y="55"/>
                    <a:pt x="30" y="55"/>
                  </a:cubicBezTo>
                  <a:cubicBezTo>
                    <a:pt x="34" y="55"/>
                    <a:pt x="37" y="55"/>
                    <a:pt x="40" y="56"/>
                  </a:cubicBezTo>
                  <a:cubicBezTo>
                    <a:pt x="40" y="52"/>
                    <a:pt x="41" y="48"/>
                    <a:pt x="43" y="45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1" y="41"/>
                    <a:pt x="27" y="43"/>
                    <a:pt x="23" y="43"/>
                  </a:cubicBezTo>
                  <a:cubicBezTo>
                    <a:pt x="13" y="43"/>
                    <a:pt x="5" y="34"/>
                    <a:pt x="5" y="24"/>
                  </a:cubicBezTo>
                  <a:cubicBezTo>
                    <a:pt x="5" y="14"/>
                    <a:pt x="13" y="6"/>
                    <a:pt x="23" y="6"/>
                  </a:cubicBezTo>
                  <a:cubicBezTo>
                    <a:pt x="34" y="6"/>
                    <a:pt x="42" y="14"/>
                    <a:pt x="42" y="24"/>
                  </a:cubicBezTo>
                  <a:cubicBezTo>
                    <a:pt x="42" y="25"/>
                    <a:pt x="42" y="26"/>
                    <a:pt x="42" y="27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7" y="25"/>
                    <a:pt x="66" y="21"/>
                    <a:pt x="77" y="21"/>
                  </a:cubicBezTo>
                  <a:cubicBezTo>
                    <a:pt x="88" y="21"/>
                    <a:pt x="98" y="26"/>
                    <a:pt x="104" y="33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0" y="28"/>
                    <a:pt x="110" y="26"/>
                    <a:pt x="110" y="24"/>
                  </a:cubicBezTo>
                  <a:cubicBezTo>
                    <a:pt x="110" y="11"/>
                    <a:pt x="121" y="0"/>
                    <a:pt x="135" y="0"/>
                  </a:cubicBezTo>
                  <a:cubicBezTo>
                    <a:pt x="148" y="0"/>
                    <a:pt x="159" y="11"/>
                    <a:pt x="159" y="24"/>
                  </a:cubicBezTo>
                  <a:cubicBezTo>
                    <a:pt x="159" y="38"/>
                    <a:pt x="148" y="49"/>
                    <a:pt x="135" y="49"/>
                  </a:cubicBezTo>
                  <a:cubicBezTo>
                    <a:pt x="128" y="49"/>
                    <a:pt x="122" y="46"/>
                    <a:pt x="118" y="42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3" y="49"/>
                    <a:pt x="113" y="53"/>
                    <a:pt x="113" y="57"/>
                  </a:cubicBezTo>
                  <a:cubicBezTo>
                    <a:pt x="113" y="62"/>
                    <a:pt x="112" y="66"/>
                    <a:pt x="111" y="70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9" y="75"/>
                    <a:pt x="135" y="73"/>
                    <a:pt x="141" y="73"/>
                  </a:cubicBezTo>
                  <a:cubicBezTo>
                    <a:pt x="154" y="73"/>
                    <a:pt x="165" y="84"/>
                    <a:pt x="165" y="97"/>
                  </a:cubicBezTo>
                  <a:moveTo>
                    <a:pt x="53" y="85"/>
                  </a:moveTo>
                  <a:cubicBezTo>
                    <a:pt x="53" y="76"/>
                    <a:pt x="48" y="68"/>
                    <a:pt x="41" y="64"/>
                  </a:cubicBezTo>
                  <a:cubicBezTo>
                    <a:pt x="38" y="63"/>
                    <a:pt x="34" y="62"/>
                    <a:pt x="30" y="62"/>
                  </a:cubicBezTo>
                  <a:cubicBezTo>
                    <a:pt x="17" y="62"/>
                    <a:pt x="7" y="72"/>
                    <a:pt x="7" y="85"/>
                  </a:cubicBezTo>
                  <a:cubicBezTo>
                    <a:pt x="7" y="98"/>
                    <a:pt x="17" y="108"/>
                    <a:pt x="30" y="108"/>
                  </a:cubicBezTo>
                  <a:cubicBezTo>
                    <a:pt x="43" y="108"/>
                    <a:pt x="53" y="98"/>
                    <a:pt x="53" y="85"/>
                  </a:cubicBezTo>
                  <a:close/>
                  <a:moveTo>
                    <a:pt x="116" y="24"/>
                  </a:moveTo>
                  <a:cubicBezTo>
                    <a:pt x="116" y="25"/>
                    <a:pt x="116" y="26"/>
                    <a:pt x="116" y="27"/>
                  </a:cubicBezTo>
                  <a:cubicBezTo>
                    <a:pt x="119" y="26"/>
                    <a:pt x="123" y="27"/>
                    <a:pt x="125" y="30"/>
                  </a:cubicBezTo>
                  <a:cubicBezTo>
                    <a:pt x="126" y="33"/>
                    <a:pt x="126" y="37"/>
                    <a:pt x="123" y="39"/>
                  </a:cubicBezTo>
                  <a:cubicBezTo>
                    <a:pt x="126" y="41"/>
                    <a:pt x="130" y="43"/>
                    <a:pt x="135" y="43"/>
                  </a:cubicBezTo>
                  <a:cubicBezTo>
                    <a:pt x="145" y="43"/>
                    <a:pt x="153" y="35"/>
                    <a:pt x="153" y="24"/>
                  </a:cubicBezTo>
                  <a:cubicBezTo>
                    <a:pt x="153" y="14"/>
                    <a:pt x="145" y="6"/>
                    <a:pt x="135" y="6"/>
                  </a:cubicBezTo>
                  <a:cubicBezTo>
                    <a:pt x="124" y="6"/>
                    <a:pt x="116" y="14"/>
                    <a:pt x="116" y="24"/>
                  </a:cubicBezTo>
                  <a:moveTo>
                    <a:pt x="36" y="24"/>
                  </a:moveTo>
                  <a:cubicBezTo>
                    <a:pt x="36" y="17"/>
                    <a:pt x="30" y="12"/>
                    <a:pt x="23" y="12"/>
                  </a:cubicBezTo>
                  <a:cubicBezTo>
                    <a:pt x="17" y="12"/>
                    <a:pt x="11" y="17"/>
                    <a:pt x="11" y="24"/>
                  </a:cubicBezTo>
                  <a:cubicBezTo>
                    <a:pt x="11" y="31"/>
                    <a:pt x="17" y="37"/>
                    <a:pt x="23" y="37"/>
                  </a:cubicBezTo>
                  <a:cubicBezTo>
                    <a:pt x="25" y="37"/>
                    <a:pt x="27" y="36"/>
                    <a:pt x="29" y="36"/>
                  </a:cubicBezTo>
                  <a:cubicBezTo>
                    <a:pt x="27" y="33"/>
                    <a:pt x="27" y="30"/>
                    <a:pt x="28" y="27"/>
                  </a:cubicBezTo>
                  <a:cubicBezTo>
                    <a:pt x="30" y="25"/>
                    <a:pt x="33" y="24"/>
                    <a:pt x="36" y="24"/>
                  </a:cubicBezTo>
                  <a:moveTo>
                    <a:pt x="158" y="97"/>
                  </a:moveTo>
                  <a:cubicBezTo>
                    <a:pt x="158" y="87"/>
                    <a:pt x="150" y="79"/>
                    <a:pt x="141" y="79"/>
                  </a:cubicBezTo>
                  <a:cubicBezTo>
                    <a:pt x="131" y="79"/>
                    <a:pt x="123" y="87"/>
                    <a:pt x="123" y="97"/>
                  </a:cubicBezTo>
                  <a:cubicBezTo>
                    <a:pt x="123" y="107"/>
                    <a:pt x="131" y="115"/>
                    <a:pt x="141" y="115"/>
                  </a:cubicBezTo>
                  <a:cubicBezTo>
                    <a:pt x="150" y="115"/>
                    <a:pt x="158" y="107"/>
                    <a:pt x="158" y="9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9" name="MH_Other_19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7046207" y="3250001"/>
              <a:ext cx="560866" cy="324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11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211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MH_Text_2"/>
            <p:cNvSpPr txBox="1"/>
            <p:nvPr>
              <p:custDataLst>
                <p:tags r:id="rId14"/>
              </p:custDataLst>
            </p:nvPr>
          </p:nvSpPr>
          <p:spPr>
            <a:xfrm>
              <a:off x="7627271" y="3146832"/>
              <a:ext cx="1967807" cy="53091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工作完成情况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/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COMPLETION OF WORK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941524" y="4024097"/>
            <a:ext cx="4339590" cy="1264039"/>
            <a:chOff x="5738324" y="4024097"/>
            <a:chExt cx="4339590" cy="1264039"/>
          </a:xfrm>
        </p:grpSpPr>
        <p:sp>
          <p:nvSpPr>
            <p:cNvPr id="4" name="MH_Other_4"/>
            <p:cNvSpPr/>
            <p:nvPr>
              <p:custDataLst>
                <p:tags r:id="rId15"/>
              </p:custDataLst>
            </p:nvPr>
          </p:nvSpPr>
          <p:spPr bwMode="auto">
            <a:xfrm>
              <a:off x="5943687" y="4189966"/>
              <a:ext cx="3870807" cy="805301"/>
            </a:xfrm>
            <a:custGeom>
              <a:avLst/>
              <a:gdLst>
                <a:gd name="T0" fmla="*/ 2907 w 3244"/>
                <a:gd name="T1" fmla="*/ 674 h 674"/>
                <a:gd name="T2" fmla="*/ 3244 w 3244"/>
                <a:gd name="T3" fmla="*/ 337 h 674"/>
                <a:gd name="T4" fmla="*/ 2907 w 3244"/>
                <a:gd name="T5" fmla="*/ 0 h 674"/>
                <a:gd name="T6" fmla="*/ 337 w 3244"/>
                <a:gd name="T7" fmla="*/ 0 h 674"/>
                <a:gd name="T8" fmla="*/ 0 w 3244"/>
                <a:gd name="T9" fmla="*/ 337 h 674"/>
                <a:gd name="T10" fmla="*/ 337 w 3244"/>
                <a:gd name="T11" fmla="*/ 674 h 674"/>
                <a:gd name="T12" fmla="*/ 2907 w 3244"/>
                <a:gd name="T13" fmla="*/ 6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759333"/>
            <a:lstStyle/>
            <a:p>
              <a:pPr>
                <a:defRPr/>
              </a:pPr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7" name="MH_Other_7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4024097"/>
              <a:ext cx="4339590" cy="1264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3" name="MH_Other_13"/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>
              <a:off x="6236473" y="4434402"/>
              <a:ext cx="259504" cy="316428"/>
            </a:xfrm>
            <a:custGeom>
              <a:avLst/>
              <a:gdLst>
                <a:gd name="T0" fmla="*/ 2147483646 w 96"/>
                <a:gd name="T1" fmla="*/ 2147483646 h 119"/>
                <a:gd name="T2" fmla="*/ 2147483646 w 96"/>
                <a:gd name="T3" fmla="*/ 2147483646 h 119"/>
                <a:gd name="T4" fmla="*/ 2147483646 w 96"/>
                <a:gd name="T5" fmla="*/ 0 h 119"/>
                <a:gd name="T6" fmla="*/ 2147483646 w 96"/>
                <a:gd name="T7" fmla="*/ 2147483646 h 119"/>
                <a:gd name="T8" fmla="*/ 2147483646 w 96"/>
                <a:gd name="T9" fmla="*/ 2147483646 h 119"/>
                <a:gd name="T10" fmla="*/ 0 w 96"/>
                <a:gd name="T11" fmla="*/ 2147483646 h 119"/>
                <a:gd name="T12" fmla="*/ 0 w 96"/>
                <a:gd name="T13" fmla="*/ 2147483646 h 119"/>
                <a:gd name="T14" fmla="*/ 2147483646 w 96"/>
                <a:gd name="T15" fmla="*/ 2147483646 h 119"/>
                <a:gd name="T16" fmla="*/ 2147483646 w 96"/>
                <a:gd name="T17" fmla="*/ 2147483646 h 119"/>
                <a:gd name="T18" fmla="*/ 2147483646 w 96"/>
                <a:gd name="T19" fmla="*/ 2147483646 h 119"/>
                <a:gd name="T20" fmla="*/ 2147483646 w 96"/>
                <a:gd name="T21" fmla="*/ 2147483646 h 119"/>
                <a:gd name="T22" fmla="*/ 2147483646 w 96"/>
                <a:gd name="T23" fmla="*/ 2147483646 h 119"/>
                <a:gd name="T24" fmla="*/ 2147483646 w 96"/>
                <a:gd name="T25" fmla="*/ 2147483646 h 119"/>
                <a:gd name="T26" fmla="*/ 2147483646 w 96"/>
                <a:gd name="T27" fmla="*/ 2147483646 h 119"/>
                <a:gd name="T28" fmla="*/ 2147483646 w 96"/>
                <a:gd name="T29" fmla="*/ 2147483646 h 119"/>
                <a:gd name="T30" fmla="*/ 2147483646 w 96"/>
                <a:gd name="T31" fmla="*/ 2147483646 h 119"/>
                <a:gd name="T32" fmla="*/ 2147483646 w 96"/>
                <a:gd name="T33" fmla="*/ 2147483646 h 119"/>
                <a:gd name="T34" fmla="*/ 2147483646 w 96"/>
                <a:gd name="T35" fmla="*/ 2147483646 h 119"/>
                <a:gd name="T36" fmla="*/ 2147483646 w 96"/>
                <a:gd name="T37" fmla="*/ 2147483646 h 119"/>
                <a:gd name="T38" fmla="*/ 2147483646 w 96"/>
                <a:gd name="T39" fmla="*/ 2147483646 h 119"/>
                <a:gd name="T40" fmla="*/ 2147483646 w 96"/>
                <a:gd name="T41" fmla="*/ 2147483646 h 119"/>
                <a:gd name="T42" fmla="*/ 2147483646 w 96"/>
                <a:gd name="T43" fmla="*/ 2147483646 h 119"/>
                <a:gd name="T44" fmla="*/ 2147483646 w 96"/>
                <a:gd name="T45" fmla="*/ 2147483646 h 11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96" h="119">
                  <a:moveTo>
                    <a:pt x="67" y="48"/>
                  </a:moveTo>
                  <a:cubicBezTo>
                    <a:pt x="73" y="43"/>
                    <a:pt x="76" y="36"/>
                    <a:pt x="76" y="28"/>
                  </a:cubicBezTo>
                  <a:cubicBezTo>
                    <a:pt x="76" y="13"/>
                    <a:pt x="63" y="0"/>
                    <a:pt x="48" y="0"/>
                  </a:cubicBezTo>
                  <a:cubicBezTo>
                    <a:pt x="33" y="0"/>
                    <a:pt x="20" y="13"/>
                    <a:pt x="20" y="28"/>
                  </a:cubicBezTo>
                  <a:cubicBezTo>
                    <a:pt x="20" y="36"/>
                    <a:pt x="24" y="43"/>
                    <a:pt x="29" y="48"/>
                  </a:cubicBezTo>
                  <a:cubicBezTo>
                    <a:pt x="12" y="56"/>
                    <a:pt x="0" y="73"/>
                    <a:pt x="0" y="92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73"/>
                    <a:pt x="84" y="56"/>
                    <a:pt x="67" y="48"/>
                  </a:cubicBezTo>
                  <a:moveTo>
                    <a:pt x="27" y="28"/>
                  </a:moveTo>
                  <a:cubicBezTo>
                    <a:pt x="27" y="17"/>
                    <a:pt x="37" y="8"/>
                    <a:pt x="48" y="8"/>
                  </a:cubicBezTo>
                  <a:cubicBezTo>
                    <a:pt x="59" y="8"/>
                    <a:pt x="69" y="17"/>
                    <a:pt x="69" y="28"/>
                  </a:cubicBezTo>
                  <a:cubicBezTo>
                    <a:pt x="69" y="36"/>
                    <a:pt x="65" y="42"/>
                    <a:pt x="59" y="46"/>
                  </a:cubicBezTo>
                  <a:cubicBezTo>
                    <a:pt x="56" y="48"/>
                    <a:pt x="52" y="49"/>
                    <a:pt x="48" y="49"/>
                  </a:cubicBezTo>
                  <a:cubicBezTo>
                    <a:pt x="44" y="49"/>
                    <a:pt x="40" y="48"/>
                    <a:pt x="37" y="46"/>
                  </a:cubicBezTo>
                  <a:cubicBezTo>
                    <a:pt x="31" y="42"/>
                    <a:pt x="27" y="36"/>
                    <a:pt x="27" y="28"/>
                  </a:cubicBezTo>
                  <a:moveTo>
                    <a:pt x="83" y="107"/>
                  </a:moveTo>
                  <a:cubicBezTo>
                    <a:pt x="13" y="107"/>
                    <a:pt x="13" y="107"/>
                    <a:pt x="13" y="107"/>
                  </a:cubicBezTo>
                  <a:cubicBezTo>
                    <a:pt x="13" y="92"/>
                    <a:pt x="13" y="92"/>
                    <a:pt x="13" y="92"/>
                  </a:cubicBezTo>
                  <a:cubicBezTo>
                    <a:pt x="13" y="73"/>
                    <a:pt x="29" y="57"/>
                    <a:pt x="48" y="57"/>
                  </a:cubicBezTo>
                  <a:cubicBezTo>
                    <a:pt x="68" y="57"/>
                    <a:pt x="83" y="73"/>
                    <a:pt x="83" y="92"/>
                  </a:cubicBezTo>
                  <a:lnTo>
                    <a:pt x="83" y="10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MH_Other_18"/>
            <p:cNvSpPr txBox="1"/>
            <p:nvPr>
              <p:custDataLst>
                <p:tags r:id="rId18"/>
              </p:custDataLst>
            </p:nvPr>
          </p:nvSpPr>
          <p:spPr>
            <a:xfrm>
              <a:off x="7039510" y="4430328"/>
              <a:ext cx="574260" cy="324576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211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MH_Text_3"/>
            <p:cNvSpPr txBox="1"/>
            <p:nvPr>
              <p:custDataLst>
                <p:tags r:id="rId19"/>
              </p:custDataLst>
            </p:nvPr>
          </p:nvSpPr>
          <p:spPr>
            <a:xfrm>
              <a:off x="7627271" y="4327159"/>
              <a:ext cx="1967807" cy="53091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成功项目展示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/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SUCCESSFUL PROJECT 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941524" y="5206099"/>
            <a:ext cx="4339590" cy="1264039"/>
            <a:chOff x="5738324" y="5206099"/>
            <a:chExt cx="4339590" cy="1264039"/>
          </a:xfrm>
        </p:grpSpPr>
        <p:sp>
          <p:nvSpPr>
            <p:cNvPr id="3" name="MH_Other_3"/>
            <p:cNvSpPr/>
            <p:nvPr>
              <p:custDataLst>
                <p:tags r:id="rId20"/>
              </p:custDataLst>
            </p:nvPr>
          </p:nvSpPr>
          <p:spPr bwMode="auto">
            <a:xfrm>
              <a:off x="5943687" y="5371967"/>
              <a:ext cx="3870807" cy="805303"/>
            </a:xfrm>
            <a:custGeom>
              <a:avLst/>
              <a:gdLst>
                <a:gd name="T0" fmla="*/ 2907 w 3244"/>
                <a:gd name="T1" fmla="*/ 675 h 675"/>
                <a:gd name="T2" fmla="*/ 3244 w 3244"/>
                <a:gd name="T3" fmla="*/ 337 h 675"/>
                <a:gd name="T4" fmla="*/ 2907 w 3244"/>
                <a:gd name="T5" fmla="*/ 0 h 675"/>
                <a:gd name="T6" fmla="*/ 337 w 3244"/>
                <a:gd name="T7" fmla="*/ 0 h 675"/>
                <a:gd name="T8" fmla="*/ 0 w 3244"/>
                <a:gd name="T9" fmla="*/ 337 h 675"/>
                <a:gd name="T10" fmla="*/ 337 w 3244"/>
                <a:gd name="T11" fmla="*/ 675 h 675"/>
                <a:gd name="T12" fmla="*/ 2907 w 3244"/>
                <a:gd name="T13" fmla="*/ 67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759333"/>
            <a:lstStyle/>
            <a:p>
              <a:pPr>
                <a:defRPr/>
              </a:pPr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8" name="MH_Other_8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5206099"/>
              <a:ext cx="4339590" cy="1264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9" name="MH_Other_9"/>
            <p:cNvSpPr>
              <a:spLocks noEditPoints="1"/>
            </p:cNvSpPr>
            <p:nvPr>
              <p:custDataLst>
                <p:tags r:id="rId22"/>
              </p:custDataLst>
            </p:nvPr>
          </p:nvSpPr>
          <p:spPr bwMode="auto">
            <a:xfrm>
              <a:off x="6219731" y="5632309"/>
              <a:ext cx="292989" cy="284618"/>
            </a:xfrm>
            <a:custGeom>
              <a:avLst/>
              <a:gdLst>
                <a:gd name="T0" fmla="*/ 2147483646 w 108"/>
                <a:gd name="T1" fmla="*/ 2147483646 h 107"/>
                <a:gd name="T2" fmla="*/ 2147483646 w 108"/>
                <a:gd name="T3" fmla="*/ 2147483646 h 107"/>
                <a:gd name="T4" fmla="*/ 2147483646 w 108"/>
                <a:gd name="T5" fmla="*/ 2147483646 h 107"/>
                <a:gd name="T6" fmla="*/ 2147483646 w 108"/>
                <a:gd name="T7" fmla="*/ 0 h 107"/>
                <a:gd name="T8" fmla="*/ 0 w 108"/>
                <a:gd name="T9" fmla="*/ 2147483646 h 107"/>
                <a:gd name="T10" fmla="*/ 2147483646 w 108"/>
                <a:gd name="T11" fmla="*/ 2147483646 h 107"/>
                <a:gd name="T12" fmla="*/ 2147483646 w 108"/>
                <a:gd name="T13" fmla="*/ 2147483646 h 107"/>
                <a:gd name="T14" fmla="*/ 2147483646 w 108"/>
                <a:gd name="T15" fmla="*/ 2147483646 h 107"/>
                <a:gd name="T16" fmla="*/ 2147483646 w 108"/>
                <a:gd name="T17" fmla="*/ 2147483646 h 107"/>
                <a:gd name="T18" fmla="*/ 2147483646 w 108"/>
                <a:gd name="T19" fmla="*/ 2147483646 h 107"/>
                <a:gd name="T20" fmla="*/ 2147483646 w 108"/>
                <a:gd name="T21" fmla="*/ 2147483646 h 107"/>
                <a:gd name="T22" fmla="*/ 2147483646 w 108"/>
                <a:gd name="T23" fmla="*/ 2147483646 h 107"/>
                <a:gd name="T24" fmla="*/ 2147483646 w 108"/>
                <a:gd name="T25" fmla="*/ 2147483646 h 107"/>
                <a:gd name="T26" fmla="*/ 2147483646 w 108"/>
                <a:gd name="T27" fmla="*/ 2147483646 h 107"/>
                <a:gd name="T28" fmla="*/ 2147483646 w 108"/>
                <a:gd name="T29" fmla="*/ 2147483646 h 107"/>
                <a:gd name="T30" fmla="*/ 2147483646 w 108"/>
                <a:gd name="T31" fmla="*/ 2147483646 h 10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8" h="107">
                  <a:moveTo>
                    <a:pt x="105" y="95"/>
                  </a:moveTo>
                  <a:cubicBezTo>
                    <a:pt x="76" y="66"/>
                    <a:pt x="76" y="66"/>
                    <a:pt x="76" y="66"/>
                  </a:cubicBezTo>
                  <a:cubicBezTo>
                    <a:pt x="81" y="59"/>
                    <a:pt x="83" y="51"/>
                    <a:pt x="83" y="42"/>
                  </a:cubicBezTo>
                  <a:cubicBezTo>
                    <a:pt x="83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5"/>
                    <a:pt x="19" y="83"/>
                    <a:pt x="42" y="83"/>
                  </a:cubicBezTo>
                  <a:cubicBezTo>
                    <a:pt x="51" y="83"/>
                    <a:pt x="59" y="81"/>
                    <a:pt x="66" y="76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6" y="106"/>
                    <a:pt x="98" y="107"/>
                    <a:pt x="100" y="107"/>
                  </a:cubicBezTo>
                  <a:cubicBezTo>
                    <a:pt x="101" y="107"/>
                    <a:pt x="103" y="106"/>
                    <a:pt x="105" y="105"/>
                  </a:cubicBezTo>
                  <a:cubicBezTo>
                    <a:pt x="108" y="102"/>
                    <a:pt x="108" y="97"/>
                    <a:pt x="105" y="95"/>
                  </a:cubicBezTo>
                  <a:moveTo>
                    <a:pt x="7" y="42"/>
                  </a:moveTo>
                  <a:cubicBezTo>
                    <a:pt x="7" y="23"/>
                    <a:pt x="23" y="7"/>
                    <a:pt x="42" y="7"/>
                  </a:cubicBezTo>
                  <a:cubicBezTo>
                    <a:pt x="61" y="7"/>
                    <a:pt x="76" y="23"/>
                    <a:pt x="76" y="42"/>
                  </a:cubicBezTo>
                  <a:cubicBezTo>
                    <a:pt x="76" y="61"/>
                    <a:pt x="61" y="76"/>
                    <a:pt x="42" y="76"/>
                  </a:cubicBezTo>
                  <a:cubicBezTo>
                    <a:pt x="23" y="76"/>
                    <a:pt x="7" y="61"/>
                    <a:pt x="7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MH_Other_20"/>
            <p:cNvSpPr txBox="1"/>
            <p:nvPr>
              <p:custDataLst>
                <p:tags r:id="rId23"/>
              </p:custDataLst>
            </p:nvPr>
          </p:nvSpPr>
          <p:spPr>
            <a:xfrm>
              <a:off x="7047045" y="5612330"/>
              <a:ext cx="559191" cy="324576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211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zh-CN" alt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MH_Text_4"/>
            <p:cNvSpPr txBox="1"/>
            <p:nvPr>
              <p:custDataLst>
                <p:tags r:id="rId24"/>
              </p:custDataLst>
            </p:nvPr>
          </p:nvSpPr>
          <p:spPr>
            <a:xfrm>
              <a:off x="7627271" y="5509161"/>
              <a:ext cx="1967807" cy="53091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明年工作计划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/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NEXT YEAR WORK PLAN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25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56406" y="441995"/>
            <a:ext cx="7938629" cy="6790655"/>
          </a:xfrm>
          <a:prstGeom prst="rect">
            <a:avLst/>
          </a:prstGeom>
          <a:ln>
            <a:noFill/>
          </a:ln>
          <a:effectLst>
            <a:outerShdw blurRad="3175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39"/>
          <p:cNvSpPr>
            <a:spLocks noChangeArrowheads="1"/>
          </p:cNvSpPr>
          <p:nvPr/>
        </p:nvSpPr>
        <p:spPr bwMode="auto">
          <a:xfrm>
            <a:off x="5843217" y="895123"/>
            <a:ext cx="5380222" cy="95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altLang="zh-CN" sz="84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39"/>
          <p:cNvSpPr>
            <a:spLocks noChangeArrowheads="1"/>
          </p:cNvSpPr>
          <p:nvPr/>
        </p:nvSpPr>
        <p:spPr bwMode="auto">
          <a:xfrm>
            <a:off x="3744957" y="1211140"/>
            <a:ext cx="1825821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44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$350</a:t>
            </a:r>
            <a:r>
              <a:rPr lang="en-US" altLang="zh-CN" sz="32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.00</a:t>
            </a:r>
            <a:endParaRPr lang="en-US" altLang="zh-CN" sz="4400" b="1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7" grpId="0"/>
          <p:bldP spid="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7" grpId="0"/>
          <p:bldP spid="8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/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/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/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/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/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5"/>
            <a:ext cx="3609160" cy="572731"/>
            <a:chOff x="8633669" y="2306010"/>
            <a:chExt cx="2990246" cy="625370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90"/>
            <a:ext cx="3609160" cy="572731"/>
            <a:chOff x="8633669" y="2306010"/>
            <a:chExt cx="2990246" cy="625370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7"/>
            <a:ext cx="3609160" cy="572731"/>
            <a:chOff x="8633669" y="2306010"/>
            <a:chExt cx="2990246" cy="625370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2"/>
            <a:ext cx="3609160" cy="572731"/>
            <a:chOff x="8633669" y="2306010"/>
            <a:chExt cx="2990246" cy="625370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2784231" y="1593974"/>
            <a:ext cx="10074166" cy="299781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/>
          <p:nvPr/>
        </p:nvGrpSpPr>
        <p:grpSpPr bwMode="auto">
          <a:xfrm>
            <a:off x="-10455" y="1593974"/>
            <a:ext cx="3069242" cy="2997816"/>
            <a:chOff x="-7985" y="901147"/>
            <a:chExt cx="2182716" cy="2131459"/>
          </a:xfrm>
        </p:grpSpPr>
        <p:grpSp>
          <p:nvGrpSpPr>
            <p:cNvPr id="3" name="Group 41"/>
            <p:cNvGrpSpPr/>
            <p:nvPr/>
          </p:nvGrpSpPr>
          <p:grpSpPr>
            <a:xfrm>
              <a:off x="-7985" y="901147"/>
              <a:ext cx="2012646" cy="2131459"/>
              <a:chOff x="3189432" y="1419609"/>
              <a:chExt cx="2765136" cy="2131459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Rectangle 12"/>
              <p:cNvSpPr/>
              <p:nvPr/>
            </p:nvSpPr>
            <p:spPr>
              <a:xfrm>
                <a:off x="3189432" y="1419609"/>
                <a:ext cx="2765136" cy="2131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340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477469" y="2308212"/>
                <a:ext cx="2189067" cy="786968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</a:bodyPr>
              <a:lstStyle/>
              <a:p>
                <a:pPr algn="just" defTabSz="1450340">
                  <a:lnSpc>
                    <a:spcPct val="150000"/>
                  </a:lnSpc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476627" y="1773006"/>
                <a:ext cx="2190747" cy="48142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lang="en-US" altLang="zh-CN" sz="4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$350</a:t>
                </a:r>
                <a:r>
                  <a:rPr lang="en-US" altLang="zh-CN" sz="32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4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Isosceles Triangle 11"/>
            <p:cNvSpPr/>
            <p:nvPr/>
          </p:nvSpPr>
          <p:spPr>
            <a:xfrm rot="5400000">
              <a:off x="1846183" y="1869250"/>
              <a:ext cx="461843" cy="19525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092241" y="5585105"/>
            <a:ext cx="10674270" cy="110684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just" defTabSz="1450340">
              <a:lnSpc>
                <a:spcPct val="150000"/>
              </a:lnSpc>
              <a:defRPr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https://liangliangtuwen.tmall.com/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 defTabSz="1450340">
              <a:lnSpc>
                <a:spcPct val="150000"/>
              </a:lnSpc>
              <a:defRPr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https://liangliangtuwen.tmall.com/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 defTabSz="1450340">
              <a:lnSpc>
                <a:spcPct val="150000"/>
              </a:lnSpc>
              <a:defRPr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 defTabSz="1450340">
              <a:lnSpc>
                <a:spcPct val="150000"/>
              </a:lnSpc>
              <a:defRPr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 defTabSz="1450340">
              <a:lnSpc>
                <a:spcPct val="150000"/>
              </a:lnSpc>
              <a:defRPr/>
            </a:pP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 defTabSz="1450340">
              <a:lnSpc>
                <a:spcPct val="150000"/>
              </a:lnSpc>
              <a:defRPr/>
            </a:pP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1101171" y="5397602"/>
            <a:ext cx="1065641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4223984" y="4109637"/>
            <a:ext cx="964301" cy="96430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393645" y="4109637"/>
            <a:ext cx="964301" cy="964301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8573" anchor="ctr"/>
          <a:lstStyle/>
          <a:p>
            <a:pPr algn="ctr" defTabSz="145034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6563305" y="4109637"/>
            <a:ext cx="964301" cy="96430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730736" y="4109637"/>
            <a:ext cx="966532" cy="964301"/>
          </a:xfrm>
          <a:prstGeom prst="roundRect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6" tIns="0" rIns="0" anchor="ctr"/>
          <a:lstStyle/>
          <a:p>
            <a:pPr algn="ctr" defTabSz="145034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6" grpId="0"/>
      <p:bldP spid="32" grpId="0" animBg="1"/>
      <p:bldP spid="33" grpId="0" animBg="1"/>
      <p:bldP spid="34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07" y="1655178"/>
            <a:ext cx="5783425" cy="5225014"/>
            <a:chOff x="0" y="1569337"/>
            <a:chExt cx="5484146" cy="4954631"/>
          </a:xfrm>
        </p:grpSpPr>
        <p:sp>
          <p:nvSpPr>
            <p:cNvPr id="851" name="Freeform 5"/>
            <p:cNvSpPr/>
            <p:nvPr/>
          </p:nvSpPr>
          <p:spPr bwMode="auto">
            <a:xfrm>
              <a:off x="1510340" y="1570966"/>
              <a:ext cx="971049" cy="1603209"/>
            </a:xfrm>
            <a:custGeom>
              <a:avLst/>
              <a:gdLst>
                <a:gd name="T0" fmla="*/ 504 w 504"/>
                <a:gd name="T1" fmla="*/ 832 h 832"/>
                <a:gd name="T2" fmla="*/ 0 w 504"/>
                <a:gd name="T3" fmla="*/ 514 h 832"/>
                <a:gd name="T4" fmla="*/ 0 w 504"/>
                <a:gd name="T5" fmla="*/ 0 h 832"/>
                <a:gd name="T6" fmla="*/ 504 w 504"/>
                <a:gd name="T7" fmla="*/ 530 h 832"/>
                <a:gd name="T8" fmla="*/ 504 w 504"/>
                <a:gd name="T9" fmla="*/ 83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832"/>
                  </a:moveTo>
                  <a:cubicBezTo>
                    <a:pt x="336" y="726"/>
                    <a:pt x="168" y="620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77"/>
                    <a:pt x="336" y="353"/>
                    <a:pt x="504" y="530"/>
                  </a:cubicBezTo>
                  <a:cubicBezTo>
                    <a:pt x="504" y="631"/>
                    <a:pt x="504" y="731"/>
                    <a:pt x="504" y="83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2" name="Freeform 6"/>
            <p:cNvSpPr/>
            <p:nvPr/>
          </p:nvSpPr>
          <p:spPr bwMode="auto">
            <a:xfrm>
              <a:off x="1510340" y="2560752"/>
              <a:ext cx="971049" cy="1195075"/>
            </a:xfrm>
            <a:custGeom>
              <a:avLst/>
              <a:gdLst>
                <a:gd name="T0" fmla="*/ 504 w 504"/>
                <a:gd name="T1" fmla="*/ 620 h 620"/>
                <a:gd name="T2" fmla="*/ 0 w 504"/>
                <a:gd name="T3" fmla="*/ 514 h 620"/>
                <a:gd name="T4" fmla="*/ 0 w 504"/>
                <a:gd name="T5" fmla="*/ 0 h 620"/>
                <a:gd name="T6" fmla="*/ 504 w 504"/>
                <a:gd name="T7" fmla="*/ 318 h 620"/>
                <a:gd name="T8" fmla="*/ 504 w 504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620"/>
                  </a:moveTo>
                  <a:cubicBezTo>
                    <a:pt x="336" y="585"/>
                    <a:pt x="168" y="54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06"/>
                    <a:pt x="336" y="212"/>
                    <a:pt x="504" y="318"/>
                  </a:cubicBezTo>
                  <a:cubicBezTo>
                    <a:pt x="504" y="419"/>
                    <a:pt x="504" y="519"/>
                    <a:pt x="504" y="62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3" name="Freeform 7"/>
            <p:cNvSpPr/>
            <p:nvPr/>
          </p:nvSpPr>
          <p:spPr bwMode="auto">
            <a:xfrm>
              <a:off x="1510340" y="3551352"/>
              <a:ext cx="971049" cy="990600"/>
            </a:xfrm>
            <a:custGeom>
              <a:avLst/>
              <a:gdLst>
                <a:gd name="T0" fmla="*/ 504 w 504"/>
                <a:gd name="T1" fmla="*/ 408 h 514"/>
                <a:gd name="T2" fmla="*/ 0 w 504"/>
                <a:gd name="T3" fmla="*/ 514 h 514"/>
                <a:gd name="T4" fmla="*/ 0 w 504"/>
                <a:gd name="T5" fmla="*/ 0 h 514"/>
                <a:gd name="T6" fmla="*/ 504 w 504"/>
                <a:gd name="T7" fmla="*/ 106 h 514"/>
                <a:gd name="T8" fmla="*/ 504 w 504"/>
                <a:gd name="T9" fmla="*/ 408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514">
                  <a:moveTo>
                    <a:pt x="504" y="408"/>
                  </a:moveTo>
                  <a:cubicBezTo>
                    <a:pt x="336" y="443"/>
                    <a:pt x="168" y="47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35"/>
                    <a:pt x="336" y="71"/>
                    <a:pt x="504" y="106"/>
                  </a:cubicBezTo>
                  <a:cubicBezTo>
                    <a:pt x="504" y="207"/>
                    <a:pt x="504" y="307"/>
                    <a:pt x="504" y="40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4" name="Freeform 8"/>
            <p:cNvSpPr/>
            <p:nvPr/>
          </p:nvSpPr>
          <p:spPr bwMode="auto">
            <a:xfrm>
              <a:off x="1510340" y="4337478"/>
              <a:ext cx="971049" cy="1194260"/>
            </a:xfrm>
            <a:custGeom>
              <a:avLst/>
              <a:gdLst>
                <a:gd name="T0" fmla="*/ 504 w 504"/>
                <a:gd name="T1" fmla="*/ 302 h 620"/>
                <a:gd name="T2" fmla="*/ 0 w 504"/>
                <a:gd name="T3" fmla="*/ 620 h 620"/>
                <a:gd name="T4" fmla="*/ 0 w 504"/>
                <a:gd name="T5" fmla="*/ 106 h 620"/>
                <a:gd name="T6" fmla="*/ 504 w 504"/>
                <a:gd name="T7" fmla="*/ 0 h 620"/>
                <a:gd name="T8" fmla="*/ 504 w 504"/>
                <a:gd name="T9" fmla="*/ 30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302"/>
                  </a:moveTo>
                  <a:cubicBezTo>
                    <a:pt x="336" y="408"/>
                    <a:pt x="168" y="514"/>
                    <a:pt x="0" y="620"/>
                  </a:cubicBezTo>
                  <a:cubicBezTo>
                    <a:pt x="0" y="449"/>
                    <a:pt x="0" y="277"/>
                    <a:pt x="0" y="106"/>
                  </a:cubicBezTo>
                  <a:cubicBezTo>
                    <a:pt x="168" y="71"/>
                    <a:pt x="336" y="35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5" name="Freeform 9"/>
            <p:cNvSpPr/>
            <p:nvPr/>
          </p:nvSpPr>
          <p:spPr bwMode="auto">
            <a:xfrm>
              <a:off x="1510340" y="4919130"/>
              <a:ext cx="971049" cy="1603209"/>
            </a:xfrm>
            <a:custGeom>
              <a:avLst/>
              <a:gdLst>
                <a:gd name="T0" fmla="*/ 504 w 504"/>
                <a:gd name="T1" fmla="*/ 302 h 832"/>
                <a:gd name="T2" fmla="*/ 0 w 504"/>
                <a:gd name="T3" fmla="*/ 832 h 832"/>
                <a:gd name="T4" fmla="*/ 0 w 504"/>
                <a:gd name="T5" fmla="*/ 318 h 832"/>
                <a:gd name="T6" fmla="*/ 504 w 504"/>
                <a:gd name="T7" fmla="*/ 0 h 832"/>
                <a:gd name="T8" fmla="*/ 504 w 504"/>
                <a:gd name="T9" fmla="*/ 30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302"/>
                  </a:moveTo>
                  <a:cubicBezTo>
                    <a:pt x="336" y="479"/>
                    <a:pt x="168" y="655"/>
                    <a:pt x="0" y="832"/>
                  </a:cubicBezTo>
                  <a:cubicBezTo>
                    <a:pt x="0" y="661"/>
                    <a:pt x="0" y="489"/>
                    <a:pt x="0" y="318"/>
                  </a:cubicBezTo>
                  <a:cubicBezTo>
                    <a:pt x="168" y="212"/>
                    <a:pt x="336" y="106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6" name="Freeform 10"/>
            <p:cNvSpPr/>
            <p:nvPr/>
          </p:nvSpPr>
          <p:spPr bwMode="auto">
            <a:xfrm>
              <a:off x="2481389" y="2591708"/>
              <a:ext cx="1812571" cy="582467"/>
            </a:xfrm>
            <a:custGeom>
              <a:avLst/>
              <a:gdLst>
                <a:gd name="T0" fmla="*/ 790 w 941"/>
                <a:gd name="T1" fmla="*/ 0 h 302"/>
                <a:gd name="T2" fmla="*/ 0 w 941"/>
                <a:gd name="T3" fmla="*/ 0 h 302"/>
                <a:gd name="T4" fmla="*/ 0 w 941"/>
                <a:gd name="T5" fmla="*/ 302 h 302"/>
                <a:gd name="T6" fmla="*/ 790 w 941"/>
                <a:gd name="T7" fmla="*/ 302 h 302"/>
                <a:gd name="T8" fmla="*/ 941 w 941"/>
                <a:gd name="T9" fmla="*/ 151 h 302"/>
                <a:gd name="T10" fmla="*/ 790 w 94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1" h="302">
                  <a:moveTo>
                    <a:pt x="79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790" y="302"/>
                    <a:pt x="790" y="302"/>
                    <a:pt x="790" y="302"/>
                  </a:cubicBezTo>
                  <a:cubicBezTo>
                    <a:pt x="873" y="302"/>
                    <a:pt x="941" y="234"/>
                    <a:pt x="941" y="151"/>
                  </a:cubicBezTo>
                  <a:cubicBezTo>
                    <a:pt x="941" y="67"/>
                    <a:pt x="873" y="0"/>
                    <a:pt x="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7" name="Freeform 11"/>
            <p:cNvSpPr/>
            <p:nvPr/>
          </p:nvSpPr>
          <p:spPr bwMode="auto">
            <a:xfrm>
              <a:off x="2481389" y="3174175"/>
              <a:ext cx="3002757" cy="581652"/>
            </a:xfrm>
            <a:custGeom>
              <a:avLst/>
              <a:gdLst>
                <a:gd name="T0" fmla="*/ 1408 w 1559"/>
                <a:gd name="T1" fmla="*/ 0 h 302"/>
                <a:gd name="T2" fmla="*/ 0 w 1559"/>
                <a:gd name="T3" fmla="*/ 0 h 302"/>
                <a:gd name="T4" fmla="*/ 0 w 1559"/>
                <a:gd name="T5" fmla="*/ 302 h 302"/>
                <a:gd name="T6" fmla="*/ 1408 w 1559"/>
                <a:gd name="T7" fmla="*/ 302 h 302"/>
                <a:gd name="T8" fmla="*/ 1559 w 1559"/>
                <a:gd name="T9" fmla="*/ 151 h 302"/>
                <a:gd name="T10" fmla="*/ 1408 w 1559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9" h="302">
                  <a:moveTo>
                    <a:pt x="14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408" y="302"/>
                    <a:pt x="1408" y="302"/>
                    <a:pt x="1408" y="302"/>
                  </a:cubicBezTo>
                  <a:cubicBezTo>
                    <a:pt x="1491" y="302"/>
                    <a:pt x="1559" y="234"/>
                    <a:pt x="1559" y="151"/>
                  </a:cubicBezTo>
                  <a:cubicBezTo>
                    <a:pt x="1559" y="67"/>
                    <a:pt x="1491" y="0"/>
                    <a:pt x="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8" name="Freeform 12"/>
            <p:cNvSpPr/>
            <p:nvPr/>
          </p:nvSpPr>
          <p:spPr bwMode="auto">
            <a:xfrm>
              <a:off x="2481389" y="3755827"/>
              <a:ext cx="2467540" cy="581652"/>
            </a:xfrm>
            <a:custGeom>
              <a:avLst/>
              <a:gdLst>
                <a:gd name="T0" fmla="*/ 1130 w 1281"/>
                <a:gd name="T1" fmla="*/ 0 h 302"/>
                <a:gd name="T2" fmla="*/ 0 w 1281"/>
                <a:gd name="T3" fmla="*/ 0 h 302"/>
                <a:gd name="T4" fmla="*/ 0 w 1281"/>
                <a:gd name="T5" fmla="*/ 302 h 302"/>
                <a:gd name="T6" fmla="*/ 1130 w 1281"/>
                <a:gd name="T7" fmla="*/ 302 h 302"/>
                <a:gd name="T8" fmla="*/ 1281 w 1281"/>
                <a:gd name="T9" fmla="*/ 151 h 302"/>
                <a:gd name="T10" fmla="*/ 1130 w 128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1" h="302">
                  <a:moveTo>
                    <a:pt x="11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130" y="302"/>
                    <a:pt x="1130" y="302"/>
                    <a:pt x="1130" y="302"/>
                  </a:cubicBezTo>
                  <a:cubicBezTo>
                    <a:pt x="1213" y="302"/>
                    <a:pt x="1281" y="234"/>
                    <a:pt x="1281" y="151"/>
                  </a:cubicBezTo>
                  <a:cubicBezTo>
                    <a:pt x="1281" y="68"/>
                    <a:pt x="1213" y="0"/>
                    <a:pt x="11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9" name="Freeform 13"/>
            <p:cNvSpPr/>
            <p:nvPr/>
          </p:nvSpPr>
          <p:spPr bwMode="auto">
            <a:xfrm>
              <a:off x="2481389" y="4337478"/>
              <a:ext cx="1955132" cy="581652"/>
            </a:xfrm>
            <a:custGeom>
              <a:avLst/>
              <a:gdLst>
                <a:gd name="T0" fmla="*/ 864 w 1015"/>
                <a:gd name="T1" fmla="*/ 0 h 302"/>
                <a:gd name="T2" fmla="*/ 0 w 1015"/>
                <a:gd name="T3" fmla="*/ 0 h 302"/>
                <a:gd name="T4" fmla="*/ 0 w 1015"/>
                <a:gd name="T5" fmla="*/ 302 h 302"/>
                <a:gd name="T6" fmla="*/ 864 w 1015"/>
                <a:gd name="T7" fmla="*/ 302 h 302"/>
                <a:gd name="T8" fmla="*/ 1015 w 1015"/>
                <a:gd name="T9" fmla="*/ 151 h 302"/>
                <a:gd name="T10" fmla="*/ 864 w 1015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5" h="302">
                  <a:moveTo>
                    <a:pt x="8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864" y="302"/>
                    <a:pt x="864" y="302"/>
                    <a:pt x="864" y="302"/>
                  </a:cubicBezTo>
                  <a:cubicBezTo>
                    <a:pt x="947" y="302"/>
                    <a:pt x="1015" y="235"/>
                    <a:pt x="1015" y="151"/>
                  </a:cubicBezTo>
                  <a:cubicBezTo>
                    <a:pt x="1015" y="68"/>
                    <a:pt x="947" y="0"/>
                    <a:pt x="8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0" name="Freeform 14"/>
            <p:cNvSpPr/>
            <p:nvPr/>
          </p:nvSpPr>
          <p:spPr bwMode="auto">
            <a:xfrm>
              <a:off x="2481389" y="4919130"/>
              <a:ext cx="2711931" cy="581652"/>
            </a:xfrm>
            <a:custGeom>
              <a:avLst/>
              <a:gdLst>
                <a:gd name="T0" fmla="*/ 1408 w 1408"/>
                <a:gd name="T1" fmla="*/ 151 h 302"/>
                <a:gd name="T2" fmla="*/ 1268 w 1408"/>
                <a:gd name="T3" fmla="*/ 1 h 302"/>
                <a:gd name="T4" fmla="*/ 1268 w 1408"/>
                <a:gd name="T5" fmla="*/ 0 h 302"/>
                <a:gd name="T6" fmla="*/ 0 w 1408"/>
                <a:gd name="T7" fmla="*/ 0 h 302"/>
                <a:gd name="T8" fmla="*/ 0 w 1408"/>
                <a:gd name="T9" fmla="*/ 302 h 302"/>
                <a:gd name="T10" fmla="*/ 1268 w 1408"/>
                <a:gd name="T11" fmla="*/ 302 h 302"/>
                <a:gd name="T12" fmla="*/ 1268 w 1408"/>
                <a:gd name="T13" fmla="*/ 302 h 302"/>
                <a:gd name="T14" fmla="*/ 1408 w 1408"/>
                <a:gd name="T15" fmla="*/ 15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8" h="302">
                  <a:moveTo>
                    <a:pt x="1408" y="151"/>
                  </a:moveTo>
                  <a:cubicBezTo>
                    <a:pt x="1408" y="72"/>
                    <a:pt x="1346" y="6"/>
                    <a:pt x="1268" y="1"/>
                  </a:cubicBezTo>
                  <a:cubicBezTo>
                    <a:pt x="1268" y="0"/>
                    <a:pt x="1268" y="0"/>
                    <a:pt x="12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346" y="296"/>
                    <a:pt x="1408" y="231"/>
                    <a:pt x="1408" y="1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1" name="Rectangle 15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2" name="Rectangle 16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8" name="Rectangle 293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9" name="Rectangle 294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0" name="Rectangle 687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1" name="Rectangle 688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4" name="Rectangle 791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5" name="Rectangle 792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Rectangle 904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Rectangle 905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034"/>
            <p:cNvSpPr/>
            <p:nvPr/>
          </p:nvSpPr>
          <p:spPr bwMode="auto">
            <a:xfrm>
              <a:off x="3078519" y="2748119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035"/>
            <p:cNvSpPr/>
            <p:nvPr/>
          </p:nvSpPr>
          <p:spPr bwMode="auto">
            <a:xfrm>
              <a:off x="3078519" y="3328141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036"/>
            <p:cNvSpPr/>
            <p:nvPr/>
          </p:nvSpPr>
          <p:spPr bwMode="auto">
            <a:xfrm>
              <a:off x="3078519" y="3908164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037"/>
            <p:cNvSpPr/>
            <p:nvPr/>
          </p:nvSpPr>
          <p:spPr bwMode="auto">
            <a:xfrm>
              <a:off x="3078519" y="4487372"/>
              <a:ext cx="7332" cy="297343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038"/>
            <p:cNvSpPr/>
            <p:nvPr/>
          </p:nvSpPr>
          <p:spPr bwMode="auto">
            <a:xfrm>
              <a:off x="3078519" y="5067394"/>
              <a:ext cx="7332" cy="294899"/>
            </a:xfrm>
            <a:custGeom>
              <a:avLst/>
              <a:gdLst>
                <a:gd name="T0" fmla="*/ 0 w 4"/>
                <a:gd name="T1" fmla="*/ 2 h 153"/>
                <a:gd name="T2" fmla="*/ 0 w 4"/>
                <a:gd name="T3" fmla="*/ 151 h 153"/>
                <a:gd name="T4" fmla="*/ 2 w 4"/>
                <a:gd name="T5" fmla="*/ 153 h 153"/>
                <a:gd name="T6" fmla="*/ 4 w 4"/>
                <a:gd name="T7" fmla="*/ 151 h 153"/>
                <a:gd name="T8" fmla="*/ 4 w 4"/>
                <a:gd name="T9" fmla="*/ 2 h 153"/>
                <a:gd name="T10" fmla="*/ 2 w 4"/>
                <a:gd name="T11" fmla="*/ 0 h 153"/>
                <a:gd name="T12" fmla="*/ 0 w 4"/>
                <a:gd name="T13" fmla="*/ 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3">
                  <a:moveTo>
                    <a:pt x="0" y="2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3"/>
                    <a:pt x="1" y="153"/>
                    <a:pt x="2" y="153"/>
                  </a:cubicBezTo>
                  <a:cubicBezTo>
                    <a:pt x="3" y="153"/>
                    <a:pt x="4" y="153"/>
                    <a:pt x="4" y="15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039"/>
            <p:cNvSpPr/>
            <p:nvPr/>
          </p:nvSpPr>
          <p:spPr bwMode="auto">
            <a:xfrm>
              <a:off x="5191691" y="3222238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040"/>
            <p:cNvSpPr/>
            <p:nvPr/>
          </p:nvSpPr>
          <p:spPr bwMode="auto">
            <a:xfrm>
              <a:off x="4649956" y="3803890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041"/>
            <p:cNvSpPr/>
            <p:nvPr/>
          </p:nvSpPr>
          <p:spPr bwMode="auto">
            <a:xfrm>
              <a:off x="4902494" y="4967194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042"/>
            <p:cNvSpPr/>
            <p:nvPr/>
          </p:nvSpPr>
          <p:spPr bwMode="auto">
            <a:xfrm>
              <a:off x="4143251" y="438554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1043"/>
            <p:cNvSpPr/>
            <p:nvPr/>
          </p:nvSpPr>
          <p:spPr bwMode="auto">
            <a:xfrm>
              <a:off x="4006392" y="263977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51" name="Group 1050"/>
            <p:cNvGrpSpPr/>
            <p:nvPr/>
          </p:nvGrpSpPr>
          <p:grpSpPr>
            <a:xfrm>
              <a:off x="497872" y="4806689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1052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3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4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5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6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7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8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9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1" name="Group 1060"/>
            <p:cNvGrpSpPr/>
            <p:nvPr/>
          </p:nvGrpSpPr>
          <p:grpSpPr>
            <a:xfrm>
              <a:off x="495719" y="3827954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06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4" name="Group 1063"/>
            <p:cNvGrpSpPr/>
            <p:nvPr/>
          </p:nvGrpSpPr>
          <p:grpSpPr>
            <a:xfrm>
              <a:off x="548788" y="2825660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065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6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7" name="Group 1066"/>
            <p:cNvGrpSpPr/>
            <p:nvPr/>
          </p:nvGrpSpPr>
          <p:grpSpPr>
            <a:xfrm>
              <a:off x="522204" y="5833008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068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9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0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71" name="Group 1070"/>
            <p:cNvGrpSpPr/>
            <p:nvPr/>
          </p:nvGrpSpPr>
          <p:grpSpPr>
            <a:xfrm>
              <a:off x="522998" y="1828650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1072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3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4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77" name="TextBox 1076"/>
            <p:cNvSpPr txBox="1"/>
            <p:nvPr/>
          </p:nvSpPr>
          <p:spPr>
            <a:xfrm>
              <a:off x="2843368" y="2751209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8" name="TextBox 1077"/>
            <p:cNvSpPr txBox="1"/>
            <p:nvPr/>
          </p:nvSpPr>
          <p:spPr>
            <a:xfrm>
              <a:off x="2843368" y="3308271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TextBox 1078"/>
            <p:cNvSpPr txBox="1"/>
            <p:nvPr/>
          </p:nvSpPr>
          <p:spPr>
            <a:xfrm>
              <a:off x="2843368" y="5078223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TextBox 1079"/>
            <p:cNvSpPr txBox="1"/>
            <p:nvPr/>
          </p:nvSpPr>
          <p:spPr>
            <a:xfrm>
              <a:off x="2843368" y="4504310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TextBox 1080"/>
            <p:cNvSpPr txBox="1"/>
            <p:nvPr/>
          </p:nvSpPr>
          <p:spPr>
            <a:xfrm>
              <a:off x="2843368" y="3914106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06" name="Freeform 1105"/>
          <p:cNvSpPr>
            <a:spLocks noEditPoints="1"/>
          </p:cNvSpPr>
          <p:nvPr/>
        </p:nvSpPr>
        <p:spPr bwMode="auto">
          <a:xfrm>
            <a:off x="9020391" y="5147997"/>
            <a:ext cx="478154" cy="524643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7" name="Freeform 1106"/>
          <p:cNvSpPr>
            <a:spLocks noEditPoints="1"/>
          </p:cNvSpPr>
          <p:nvPr/>
        </p:nvSpPr>
        <p:spPr bwMode="auto">
          <a:xfrm>
            <a:off x="6236428" y="5180028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8" name="Freeform 1107"/>
          <p:cNvSpPr>
            <a:spLocks noEditPoints="1"/>
          </p:cNvSpPr>
          <p:nvPr/>
        </p:nvSpPr>
        <p:spPr bwMode="auto">
          <a:xfrm>
            <a:off x="6258563" y="4073331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9" name="Freeform 1108"/>
          <p:cNvSpPr>
            <a:spLocks noEditPoints="1"/>
          </p:cNvSpPr>
          <p:nvPr/>
        </p:nvSpPr>
        <p:spPr bwMode="auto">
          <a:xfrm>
            <a:off x="6201008" y="3028616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0" name="Freeform 1109"/>
          <p:cNvSpPr>
            <a:spLocks noEditPoints="1"/>
          </p:cNvSpPr>
          <p:nvPr/>
        </p:nvSpPr>
        <p:spPr bwMode="auto">
          <a:xfrm>
            <a:off x="8913478" y="4195083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1" name="Freeform 1110"/>
          <p:cNvSpPr>
            <a:spLocks noEditPoints="1"/>
          </p:cNvSpPr>
          <p:nvPr/>
        </p:nvSpPr>
        <p:spPr bwMode="auto">
          <a:xfrm>
            <a:off x="9038757" y="2991585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12" name="Group 1111"/>
          <p:cNvGrpSpPr/>
          <p:nvPr/>
        </p:nvGrpSpPr>
        <p:grpSpPr>
          <a:xfrm>
            <a:off x="6696228" y="2796844"/>
            <a:ext cx="1953732" cy="868609"/>
            <a:chOff x="1098171" y="3570851"/>
            <a:chExt cx="1745511" cy="823659"/>
          </a:xfrm>
        </p:grpSpPr>
        <p:sp>
          <p:nvSpPr>
            <p:cNvPr id="1113" name="TextBox 1112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4" name="Rectangle 1113"/>
            <p:cNvSpPr/>
            <p:nvPr/>
          </p:nvSpPr>
          <p:spPr>
            <a:xfrm>
              <a:off x="1098171" y="3899582"/>
              <a:ext cx="1745511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0" name="Group 1129"/>
          <p:cNvGrpSpPr/>
          <p:nvPr/>
        </p:nvGrpSpPr>
        <p:grpSpPr>
          <a:xfrm>
            <a:off x="9559041" y="2796845"/>
            <a:ext cx="1988312" cy="868611"/>
            <a:chOff x="1098171" y="3570851"/>
            <a:chExt cx="1776406" cy="823661"/>
          </a:xfrm>
        </p:grpSpPr>
        <p:sp>
          <p:nvSpPr>
            <p:cNvPr id="1131" name="TextBox 1130"/>
            <p:cNvSpPr txBox="1"/>
            <p:nvPr/>
          </p:nvSpPr>
          <p:spPr>
            <a:xfrm>
              <a:off x="1103759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2" name="Rectangle 1131"/>
            <p:cNvSpPr/>
            <p:nvPr/>
          </p:nvSpPr>
          <p:spPr>
            <a:xfrm>
              <a:off x="1098171" y="3899584"/>
              <a:ext cx="177640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3" name="Group 1132"/>
          <p:cNvGrpSpPr/>
          <p:nvPr/>
        </p:nvGrpSpPr>
        <p:grpSpPr>
          <a:xfrm>
            <a:off x="6696229" y="3845166"/>
            <a:ext cx="1919830" cy="868609"/>
            <a:chOff x="1098171" y="3570851"/>
            <a:chExt cx="1715222" cy="823659"/>
          </a:xfrm>
        </p:grpSpPr>
        <p:sp>
          <p:nvSpPr>
            <p:cNvPr id="1134" name="TextBox 1133"/>
            <p:cNvSpPr txBox="1"/>
            <p:nvPr/>
          </p:nvSpPr>
          <p:spPr>
            <a:xfrm>
              <a:off x="111246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5" name="Rectangle 1134"/>
            <p:cNvSpPr/>
            <p:nvPr/>
          </p:nvSpPr>
          <p:spPr>
            <a:xfrm>
              <a:off x="1098171" y="3899582"/>
              <a:ext cx="1715222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6" name="Group 1135"/>
          <p:cNvGrpSpPr/>
          <p:nvPr/>
        </p:nvGrpSpPr>
        <p:grpSpPr>
          <a:xfrm>
            <a:off x="9559041" y="3845166"/>
            <a:ext cx="1964985" cy="868609"/>
            <a:chOff x="1098171" y="3570851"/>
            <a:chExt cx="1755565" cy="823659"/>
          </a:xfrm>
        </p:grpSpPr>
        <p:sp>
          <p:nvSpPr>
            <p:cNvPr id="1137" name="TextBox 1136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8" name="Rectangle 1137"/>
            <p:cNvSpPr/>
            <p:nvPr/>
          </p:nvSpPr>
          <p:spPr>
            <a:xfrm>
              <a:off x="1098171" y="3899582"/>
              <a:ext cx="175556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9" name="Group 1138"/>
          <p:cNvGrpSpPr/>
          <p:nvPr/>
        </p:nvGrpSpPr>
        <p:grpSpPr>
          <a:xfrm>
            <a:off x="6696228" y="4944791"/>
            <a:ext cx="2065940" cy="868607"/>
            <a:chOff x="1098172" y="3570851"/>
            <a:chExt cx="1845760" cy="823657"/>
          </a:xfrm>
        </p:grpSpPr>
        <p:sp>
          <p:nvSpPr>
            <p:cNvPr id="1140" name="TextBox 1139"/>
            <p:cNvSpPr txBox="1"/>
            <p:nvPr/>
          </p:nvSpPr>
          <p:spPr>
            <a:xfrm>
              <a:off x="1103756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1" name="Rectangle 1140"/>
            <p:cNvSpPr/>
            <p:nvPr/>
          </p:nvSpPr>
          <p:spPr>
            <a:xfrm>
              <a:off x="1098172" y="3899580"/>
              <a:ext cx="1845760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2" name="Group 1141"/>
          <p:cNvGrpSpPr/>
          <p:nvPr/>
        </p:nvGrpSpPr>
        <p:grpSpPr>
          <a:xfrm>
            <a:off x="9559040" y="4944791"/>
            <a:ext cx="1964984" cy="868609"/>
            <a:chOff x="1098172" y="3570851"/>
            <a:chExt cx="1755564" cy="823659"/>
          </a:xfrm>
        </p:grpSpPr>
        <p:sp>
          <p:nvSpPr>
            <p:cNvPr id="1143" name="TextBox 1142"/>
            <p:cNvSpPr txBox="1"/>
            <p:nvPr/>
          </p:nvSpPr>
          <p:spPr>
            <a:xfrm>
              <a:off x="110634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4" name="Rectangle 1143"/>
            <p:cNvSpPr/>
            <p:nvPr/>
          </p:nvSpPr>
          <p:spPr>
            <a:xfrm>
              <a:off x="1098172" y="3899582"/>
              <a:ext cx="1755564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" grpId="0" animBg="1"/>
      <p:bldP spid="1107" grpId="0" animBg="1"/>
      <p:bldP spid="1108" grpId="0" animBg="1"/>
      <p:bldP spid="1109" grpId="0" animBg="1"/>
      <p:bldP spid="1110" grpId="0" animBg="1"/>
      <p:bldP spid="11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/>
          <p:cNvSpPr/>
          <p:nvPr/>
        </p:nvSpPr>
        <p:spPr>
          <a:xfrm>
            <a:off x="661760" y="5340897"/>
            <a:ext cx="3765208" cy="11376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4528563" y="5340897"/>
            <a:ext cx="3773506" cy="11376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8445489" y="5340897"/>
            <a:ext cx="3760709" cy="11376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971200" y="5730609"/>
            <a:ext cx="3237170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1437465" y="5438375"/>
            <a:ext cx="2098959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801269" y="5730609"/>
            <a:ext cx="3246473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317130" y="5438375"/>
            <a:ext cx="2190906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8686622" y="5730609"/>
            <a:ext cx="3260997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9219037" y="5438375"/>
            <a:ext cx="2159127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102" grpId="0"/>
      <p:bldP spid="103" grpId="0"/>
      <p:bldP spid="104" grpId="0"/>
      <p:bldP spid="105" grpId="0"/>
      <p:bldP spid="106" grpId="0"/>
      <p:bldP spid="10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/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/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/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/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/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/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/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/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/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/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/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/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/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/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/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/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/>
          <p:cNvSpPr/>
          <p:nvPr/>
        </p:nvSpPr>
        <p:spPr>
          <a:xfrm>
            <a:off x="1604839" y="199"/>
            <a:ext cx="4832714" cy="4603387"/>
          </a:xfrm>
          <a:prstGeom prst="rect">
            <a:avLst/>
          </a:prstGeom>
          <a:solidFill>
            <a:srgbClr val="FF520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99887" y="670029"/>
            <a:ext cx="3042628" cy="4817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5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BRAND ANALYSIS</a:t>
            </a:r>
            <a:endParaRPr lang="en-US" sz="253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40801" y="2135201"/>
            <a:ext cx="4160790" cy="214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11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-14159" y="3737828"/>
            <a:ext cx="8588658" cy="29968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293183" y="497976"/>
            <a:ext cx="8564862" cy="2997812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/>
          <p:nvPr/>
        </p:nvGrpSpPr>
        <p:grpSpPr bwMode="auto">
          <a:xfrm>
            <a:off x="-10455" y="497977"/>
            <a:ext cx="4575966" cy="2997813"/>
            <a:chOff x="-7985" y="901147"/>
            <a:chExt cx="3255024" cy="2131459"/>
          </a:xfrm>
        </p:grpSpPr>
        <p:grpSp>
          <p:nvGrpSpPr>
            <p:cNvPr id="3" name="Group 41"/>
            <p:cNvGrpSpPr/>
            <p:nvPr/>
          </p:nvGrpSpPr>
          <p:grpSpPr>
            <a:xfrm>
              <a:off x="-7985" y="901147"/>
              <a:ext cx="3059976" cy="2131459"/>
              <a:chOff x="3189432" y="1419609"/>
              <a:chExt cx="4204043" cy="2131459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Rectangle 12"/>
              <p:cNvSpPr/>
              <p:nvPr/>
            </p:nvSpPr>
            <p:spPr>
              <a:xfrm>
                <a:off x="3189432" y="1419609"/>
                <a:ext cx="4204043" cy="2131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340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695126" y="2403919"/>
                <a:ext cx="3192655" cy="786969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just" defTabSz="1450340">
                  <a:lnSpc>
                    <a:spcPct val="150000"/>
                  </a:lnSpc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723494" y="1594549"/>
                <a:ext cx="3135919" cy="722049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en-US" altLang="zh-CN" sz="6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$350</a:t>
                </a:r>
                <a:r>
                  <a:rPr lang="en-US" altLang="zh-CN" sz="4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6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Isosceles Triangle 11"/>
            <p:cNvSpPr/>
            <p:nvPr/>
          </p:nvSpPr>
          <p:spPr>
            <a:xfrm rot="5400000">
              <a:off x="2918467" y="1869225"/>
              <a:ext cx="461842" cy="19530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9"/>
          <p:cNvGrpSpPr/>
          <p:nvPr/>
        </p:nvGrpSpPr>
        <p:grpSpPr>
          <a:xfrm>
            <a:off x="8283402" y="3737829"/>
            <a:ext cx="4574644" cy="2997035"/>
            <a:chOff x="-201446" y="901147"/>
            <a:chExt cx="3253437" cy="2131459"/>
          </a:xfrm>
          <a:solidFill>
            <a:schemeClr val="accent2"/>
          </a:solidFill>
        </p:grpSpPr>
        <p:grpSp>
          <p:nvGrpSpPr>
            <p:cNvPr id="33" name="Group 41"/>
            <p:cNvGrpSpPr/>
            <p:nvPr/>
          </p:nvGrpSpPr>
          <p:grpSpPr>
            <a:xfrm>
              <a:off x="-7985" y="901147"/>
              <a:ext cx="3059976" cy="2131459"/>
              <a:chOff x="3189432" y="1419609"/>
              <a:chExt cx="4204043" cy="2131459"/>
            </a:xfrm>
            <a:grpFill/>
          </p:grpSpPr>
          <p:sp>
            <p:nvSpPr>
              <p:cNvPr id="35" name="Rectangle 34"/>
              <p:cNvSpPr/>
              <p:nvPr/>
            </p:nvSpPr>
            <p:spPr>
              <a:xfrm>
                <a:off x="3189432" y="1419609"/>
                <a:ext cx="4204043" cy="2131459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340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742162" y="2403919"/>
                <a:ext cx="3128750" cy="78717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just" defTabSz="1450340">
                  <a:lnSpc>
                    <a:spcPct val="150000"/>
                  </a:lnSpc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657078" y="1594445"/>
                <a:ext cx="3298918" cy="722237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en-US" altLang="zh-CN" sz="6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$550</a:t>
                </a:r>
                <a:r>
                  <a:rPr lang="en-US" altLang="zh-CN" sz="4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6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4" name="Isosceles Triangle 33"/>
            <p:cNvSpPr/>
            <p:nvPr/>
          </p:nvSpPr>
          <p:spPr>
            <a:xfrm rot="16200000">
              <a:off x="-334350" y="1869354"/>
              <a:ext cx="460856" cy="19504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5"/>
          <p:cNvGrpSpPr/>
          <p:nvPr/>
        </p:nvGrpSpPr>
        <p:grpSpPr>
          <a:xfrm>
            <a:off x="1575380" y="2616525"/>
            <a:ext cx="5176130" cy="298230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2028556" y="3174810"/>
            <a:ext cx="678703" cy="678698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819507" y="2236715"/>
            <a:ext cx="678703" cy="678698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3750035" y="1899397"/>
            <a:ext cx="678703" cy="678698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064895" y="5741859"/>
            <a:ext cx="615553" cy="2215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31779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98662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6"/>
          <p:cNvSpPr/>
          <p:nvPr/>
        </p:nvSpPr>
        <p:spPr bwMode="auto">
          <a:xfrm>
            <a:off x="2242485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/>
          <p:nvPr/>
        </p:nvSpPr>
        <p:spPr bwMode="auto">
          <a:xfrm>
            <a:off x="3998369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/>
          <p:nvPr/>
        </p:nvSpPr>
        <p:spPr bwMode="auto">
          <a:xfrm>
            <a:off x="1678340" y="3987021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/>
          <p:nvPr/>
        </p:nvSpPr>
        <p:spPr bwMode="auto">
          <a:xfrm>
            <a:off x="3066998" y="2707344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/>
          <p:nvPr/>
        </p:nvSpPr>
        <p:spPr bwMode="auto">
          <a:xfrm>
            <a:off x="4928898" y="3471760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577914" y="2232646"/>
            <a:ext cx="678703" cy="678697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506410" y="2639753"/>
            <a:ext cx="678703" cy="678697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66554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2430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10350845" y="519822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US" sz="2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Rectangle 165"/>
          <p:cNvSpPr/>
          <p:nvPr/>
        </p:nvSpPr>
        <p:spPr>
          <a:xfrm>
            <a:off x="10350845" y="4267697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5" name="Group 87"/>
          <p:cNvGrpSpPr/>
          <p:nvPr/>
        </p:nvGrpSpPr>
        <p:grpSpPr>
          <a:xfrm>
            <a:off x="7009043" y="5097283"/>
            <a:ext cx="3133741" cy="659261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7054050" y="4174643"/>
            <a:ext cx="3030666" cy="69770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749855" y="2547483"/>
            <a:ext cx="352751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TextBox 229"/>
          <p:cNvSpPr txBox="1"/>
          <p:nvPr/>
        </p:nvSpPr>
        <p:spPr>
          <a:xfrm>
            <a:off x="7033656" y="2196931"/>
            <a:ext cx="1883658" cy="2585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7011955" y="253784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0" name="TextBox 231"/>
          <p:cNvSpPr txBox="1"/>
          <p:nvPr/>
        </p:nvSpPr>
        <p:spPr>
          <a:xfrm>
            <a:off x="7011955" y="3295994"/>
            <a:ext cx="4265413" cy="57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28681" y="111766"/>
            <a:ext cx="2700041" cy="34714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261365" y="3649404"/>
            <a:ext cx="2700041" cy="34714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129" y="4281982"/>
            <a:ext cx="3046139" cy="2838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5455" y="4973775"/>
            <a:ext cx="2357486" cy="14757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488402" y="4281982"/>
            <a:ext cx="2245967" cy="2214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9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9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29"/>
          <p:cNvSpPr/>
          <p:nvPr/>
        </p:nvSpPr>
        <p:spPr>
          <a:xfrm>
            <a:off x="10240827" y="786201"/>
            <a:ext cx="2245967" cy="2214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9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9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animBg="1"/>
      <p:bldP spid="6" grpId="0" animBg="1"/>
      <p:bldP spid="26" grpId="0"/>
      <p:bldP spid="30" grpId="0" build="p"/>
      <p:bldP spid="1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387" y="248812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/>
          <p:nvPr/>
        </p:nvSpPr>
        <p:spPr>
          <a:xfrm>
            <a:off x="1921008" y="4192713"/>
            <a:ext cx="145541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Text Placeholder 4"/>
          <p:cNvSpPr txBox="1"/>
          <p:nvPr/>
        </p:nvSpPr>
        <p:spPr>
          <a:xfrm>
            <a:off x="1316807" y="4453996"/>
            <a:ext cx="2069617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000" y="427592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450" y="288877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56" y="227412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481" y="364155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420" y="408396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0806" y="267740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263" y="191023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272" y="473130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087" y="550075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131" y="461260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44" y="404866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778" y="351330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/>
          <p:nvPr/>
        </p:nvSpPr>
        <p:spPr>
          <a:xfrm>
            <a:off x="3012064" y="2800944"/>
            <a:ext cx="1570297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Placeholder 4"/>
          <p:cNvSpPr txBox="1"/>
          <p:nvPr/>
        </p:nvSpPr>
        <p:spPr>
          <a:xfrm>
            <a:off x="2480327" y="3057866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/>
          <p:nvPr/>
        </p:nvSpPr>
        <p:spPr>
          <a:xfrm>
            <a:off x="6537411" y="2026880"/>
            <a:ext cx="1345236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/>
          <p:nvPr/>
        </p:nvSpPr>
        <p:spPr>
          <a:xfrm>
            <a:off x="6525058" y="2305244"/>
            <a:ext cx="1711622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/>
          <p:nvPr/>
        </p:nvSpPr>
        <p:spPr>
          <a:xfrm>
            <a:off x="8178452" y="4846351"/>
            <a:ext cx="1344392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/>
          <p:nvPr/>
        </p:nvSpPr>
        <p:spPr>
          <a:xfrm>
            <a:off x="8148754" y="5118173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/>
          <p:nvPr/>
        </p:nvSpPr>
        <p:spPr>
          <a:xfrm>
            <a:off x="3643250" y="414891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4"/>
          <p:cNvSpPr txBox="1"/>
          <p:nvPr/>
        </p:nvSpPr>
        <p:spPr>
          <a:xfrm>
            <a:off x="4856642" y="272946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4"/>
          <p:cNvSpPr txBox="1"/>
          <p:nvPr/>
        </p:nvSpPr>
        <p:spPr>
          <a:xfrm>
            <a:off x="6038562" y="196229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4"/>
          <p:cNvSpPr txBox="1"/>
          <p:nvPr/>
        </p:nvSpPr>
        <p:spPr>
          <a:xfrm>
            <a:off x="7674105" y="480227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1625"/>
          <p:cNvSpPr/>
          <p:nvPr/>
        </p:nvSpPr>
        <p:spPr>
          <a:xfrm>
            <a:off x="9731475" y="243404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7332" y="260503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/>
          <p:nvPr/>
        </p:nvSpPr>
        <p:spPr>
          <a:xfrm>
            <a:off x="9891668" y="304467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6" y="199"/>
            <a:ext cx="3532032" cy="361612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29375" y="3616325"/>
            <a:ext cx="2896639" cy="36163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8058" y="1353737"/>
            <a:ext cx="3769035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CREATIVE PORTFOLIO</a:t>
            </a:r>
            <a:endParaRPr 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8059" y="1840898"/>
            <a:ext cx="2262259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62618" y="4593181"/>
            <a:ext cx="3950505" cy="3245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THIS IS YOUR CREATIVE IDEA</a:t>
            </a:r>
            <a:endParaRPr 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46565" y="5506525"/>
            <a:ext cx="2262259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02523" y="4907786"/>
            <a:ext cx="1510029" cy="16235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5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PROFESSIONAL WORK</a:t>
            </a:r>
            <a:endParaRPr lang="en-US" sz="105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4420" y="2327769"/>
            <a:ext cx="2847446" cy="55451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NEW INSPIRE THEME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4" grpId="0"/>
      <p:bldP spid="15" grpId="0"/>
      <p:bldP spid="16" grpId="0"/>
      <p:bldP spid="17" grpId="0"/>
      <p:bldP spid="18" grpId="0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 rot="4351113">
            <a:off x="5467143" y="2247983"/>
            <a:ext cx="4707118" cy="3246798"/>
            <a:chOff x="940378" y="1114346"/>
            <a:chExt cx="7056438" cy="4867275"/>
          </a:xfrm>
        </p:grpSpPr>
        <p:sp>
          <p:nvSpPr>
            <p:cNvPr id="6" name="Arc 682"/>
            <p:cNvSpPr/>
            <p:nvPr/>
          </p:nvSpPr>
          <p:spPr bwMode="auto">
            <a:xfrm rot="18746405">
              <a:off x="3554196" y="1119903"/>
              <a:ext cx="1014413" cy="1003300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73"/>
            <p:cNvSpPr>
              <a:spLocks noEditPoints="1"/>
            </p:cNvSpPr>
            <p:nvPr/>
          </p:nvSpPr>
          <p:spPr bwMode="auto">
            <a:xfrm rot="21275257">
              <a:off x="4204278" y="1579484"/>
              <a:ext cx="2628900" cy="2630487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675"/>
            <p:cNvSpPr>
              <a:spLocks noEditPoints="1"/>
            </p:cNvSpPr>
            <p:nvPr/>
          </p:nvSpPr>
          <p:spPr bwMode="auto">
            <a:xfrm rot="21275257">
              <a:off x="940378" y="1649334"/>
              <a:ext cx="3429000" cy="3429000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1307091" y="2016046"/>
              <a:ext cx="2695575" cy="2693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4617028" y="1993821"/>
              <a:ext cx="1801813" cy="180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679"/>
            <p:cNvSpPr>
              <a:spLocks noEditPoints="1"/>
            </p:cNvSpPr>
            <p:nvPr/>
          </p:nvSpPr>
          <p:spPr bwMode="auto">
            <a:xfrm rot="21275257">
              <a:off x="5693353" y="3676571"/>
              <a:ext cx="2303463" cy="2305050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6055303" y="4040109"/>
              <a:ext cx="1577975" cy="15779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Arc 681"/>
            <p:cNvSpPr/>
            <p:nvPr/>
          </p:nvSpPr>
          <p:spPr bwMode="auto">
            <a:xfrm rot="7501686">
              <a:off x="4141572" y="3609103"/>
              <a:ext cx="1906587" cy="1549400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Arc 683"/>
            <p:cNvSpPr/>
            <p:nvPr/>
          </p:nvSpPr>
          <p:spPr bwMode="auto">
            <a:xfrm rot="256945">
              <a:off x="7018916" y="2744709"/>
              <a:ext cx="620712" cy="898525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Content Placeholder 2"/>
          <p:cNvSpPr txBox="1"/>
          <p:nvPr/>
        </p:nvSpPr>
        <p:spPr>
          <a:xfrm>
            <a:off x="9044131" y="2350980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8691733" y="577799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5884612" y="412047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281977" y="5411695"/>
            <a:ext cx="436704" cy="436704"/>
            <a:chOff x="5607370" y="3562829"/>
            <a:chExt cx="587140" cy="587140"/>
          </a:xfrm>
          <a:solidFill>
            <a:schemeClr val="bg1"/>
          </a:solidFill>
        </p:grpSpPr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5746497" y="3702123"/>
              <a:ext cx="308897" cy="308544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3"/>
            <p:cNvSpPr>
              <a:spLocks noEditPoints="1"/>
            </p:cNvSpPr>
            <p:nvPr/>
          </p:nvSpPr>
          <p:spPr bwMode="auto">
            <a:xfrm>
              <a:off x="5607370" y="3562829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79899" y="2314089"/>
            <a:ext cx="627243" cy="627243"/>
            <a:chOff x="6665323" y="3562825"/>
            <a:chExt cx="587140" cy="587140"/>
          </a:xfrm>
          <a:solidFill>
            <a:schemeClr val="bg1"/>
          </a:solidFill>
        </p:grpSpPr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228261" y="4171444"/>
            <a:ext cx="436704" cy="436704"/>
            <a:chOff x="7740352" y="3562825"/>
            <a:chExt cx="587140" cy="587140"/>
          </a:xfrm>
          <a:solidFill>
            <a:schemeClr val="bg1"/>
          </a:solidFill>
        </p:grpSpPr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Content Placeholder 2"/>
          <p:cNvSpPr txBox="1"/>
          <p:nvPr/>
        </p:nvSpPr>
        <p:spPr>
          <a:xfrm>
            <a:off x="2679991" y="217783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2679988" y="3337794"/>
            <a:ext cx="2980511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2679991" y="449775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09422" y="5657712"/>
            <a:ext cx="3014825" cy="370870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7" grpId="0"/>
      <p:bldP spid="28" grpId="0"/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25"/>
          <p:cNvSpPr/>
          <p:nvPr/>
        </p:nvSpPr>
        <p:spPr>
          <a:xfrm>
            <a:off x="4429024" y="1960141"/>
            <a:ext cx="4101964" cy="4101964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AU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540262" y="2301904"/>
            <a:ext cx="1879488" cy="3418438"/>
            <a:chOff x="2777030" y="1276350"/>
            <a:chExt cx="1871170" cy="34033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7030" y="1276350"/>
              <a:ext cx="1871170" cy="3403312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2961703" y="1874759"/>
              <a:ext cx="1501824" cy="2211466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644771" y="2208822"/>
            <a:ext cx="904654" cy="904657"/>
            <a:chOff x="8197836" y="1898395"/>
            <a:chExt cx="1017919" cy="1017922"/>
          </a:xfrm>
        </p:grpSpPr>
        <p:sp>
          <p:nvSpPr>
            <p:cNvPr id="27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3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390335" y="2211918"/>
            <a:ext cx="904654" cy="904657"/>
            <a:chOff x="8197836" y="1898395"/>
            <a:chExt cx="1017919" cy="1017922"/>
          </a:xfrm>
        </p:grpSpPr>
        <p:sp>
          <p:nvSpPr>
            <p:cNvPr id="32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2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640402" y="4900513"/>
            <a:ext cx="904654" cy="904657"/>
            <a:chOff x="8197836" y="1898395"/>
            <a:chExt cx="1017919" cy="1017922"/>
          </a:xfrm>
        </p:grpSpPr>
        <p:sp>
          <p:nvSpPr>
            <p:cNvPr id="41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5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422891" y="4904695"/>
            <a:ext cx="904654" cy="904657"/>
            <a:chOff x="8197836" y="1898395"/>
            <a:chExt cx="1017919" cy="1017922"/>
          </a:xfrm>
        </p:grpSpPr>
        <p:sp>
          <p:nvSpPr>
            <p:cNvPr id="44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4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8"/>
          <p:cNvSpPr txBox="1"/>
          <p:nvPr/>
        </p:nvSpPr>
        <p:spPr>
          <a:xfrm>
            <a:off x="2454434" y="2295525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9"/>
          <p:cNvSpPr txBox="1"/>
          <p:nvPr/>
        </p:nvSpPr>
        <p:spPr>
          <a:xfrm>
            <a:off x="1949609" y="2547938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亮亮图文旗舰店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https://liangliangtuwen.tmall.com/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8"/>
          <p:cNvSpPr txBox="1"/>
          <p:nvPr/>
        </p:nvSpPr>
        <p:spPr>
          <a:xfrm>
            <a:off x="8756809" y="2295525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9"/>
          <p:cNvSpPr txBox="1"/>
          <p:nvPr/>
        </p:nvSpPr>
        <p:spPr>
          <a:xfrm>
            <a:off x="8756809" y="2547938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8"/>
          <p:cNvSpPr txBox="1"/>
          <p:nvPr/>
        </p:nvSpPr>
        <p:spPr>
          <a:xfrm>
            <a:off x="2454434" y="4966153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9"/>
          <p:cNvSpPr txBox="1"/>
          <p:nvPr/>
        </p:nvSpPr>
        <p:spPr>
          <a:xfrm>
            <a:off x="1949609" y="5218566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/>
          <p:nvPr/>
        </p:nvSpPr>
        <p:spPr>
          <a:xfrm>
            <a:off x="8756809" y="4966153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/>
          <p:nvPr/>
        </p:nvSpPr>
        <p:spPr>
          <a:xfrm>
            <a:off x="8756809" y="5218566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1" grpId="0" build="p"/>
      <p:bldP spid="22" grpId="0" build="p"/>
      <p:bldP spid="23" grpId="0" build="p"/>
      <p:bldP spid="24" grpId="0" build="p"/>
      <p:bldP spid="25" grpId="0" build="p"/>
      <p:bldP spid="30" grpId="0" build="p"/>
      <p:bldP spid="34" grpId="0" build="p"/>
      <p:bldP spid="3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775" b="-1034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1162050" y="4808920"/>
            <a:ext cx="3827165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dirty="0" smtClean="0">
                <a:cs typeface="Arial" panose="020B0604020202020204" pitchFamily="34" charset="0"/>
              </a:rPr>
              <a:t>感谢聆听，批评指导</a:t>
            </a:r>
            <a:endParaRPr lang="zh-CN" altLang="en-US" dirty="0"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1162049" y="3321075"/>
            <a:ext cx="7643589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THANK YOU </a:t>
            </a:r>
            <a:endParaRPr lang="en-US" altLang="zh-CN" sz="9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crush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49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99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4" grpId="1"/>
      <p:bldP spid="8" grpId="0"/>
      <p:bldP spid="8" grpId="1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p="http://schemas.openxmlformats.org/presentationml/2006/main">
  <p:tag name="MH" val="20161022194333"/>
  <p:tag name="MH_LIBRARY" val="GRAPHIC"/>
  <p:tag name="MH_TYPE" val="Other"/>
  <p:tag name="MH_ORDER" val="1"/>
</p:tagLst>
</file>

<file path=ppt/tags/tag4.xml><?xml version="1.0" encoding="utf-8"?>
<p:tagLst xmlns:p="http://schemas.openxmlformats.org/presentationml/2006/main">
  <p:tag name="MH" val="20161022194333"/>
  <p:tag name="MH_LIBRARY" val="GRAPHIC"/>
  <p:tag name="MH_TYPE" val="Other"/>
  <p:tag name="MH_ORDER" val="2"/>
</p:tagLst>
</file>

<file path=ppt/tags/tag5.xml><?xml version="1.0" encoding="utf-8"?>
<p:tagLst xmlns:p="http://schemas.openxmlformats.org/presentationml/2006/main">
  <p:tag name="MH" val="20161022194333"/>
  <p:tag name="MH_LIBRARY" val="GRAPHIC"/>
  <p:tag name="MH_TYPE" val="Other"/>
  <p:tag name="MH_ORDER" val="11"/>
</p:tagLst>
</file>

<file path=ppt/tags/tag6.xml><?xml version="1.0" encoding="utf-8"?>
<p:tagLst xmlns:p="http://schemas.openxmlformats.org/presentationml/2006/main">
  <p:tag name="MH" val="20161022194333"/>
  <p:tag name="MH_LIBRARY" val="GRAPHIC"/>
  <p:tag name="MH_TYPE" val="Other"/>
  <p:tag name="MH_ORDER" val="12"/>
</p:tagLst>
</file>

<file path=ppt/tags/tag7.xml><?xml version="1.0" encoding="utf-8"?>
<p:tagLst xmlns:p="http://schemas.openxmlformats.org/presentationml/2006/main">
  <p:tag name="MH" val="20161022194333"/>
  <p:tag name="MH_LIBRARY" val="GRAPHIC"/>
  <p:tag name="MH_TYPE" val="Other"/>
  <p:tag name="MH_ORDER" val="17"/>
</p:tagLst>
</file>

<file path=ppt/tags/tag8.xml><?xml version="1.0" encoding="utf-8"?>
<p:tagLst xmlns:p="http://schemas.openxmlformats.org/presentationml/2006/main">
  <p:tag name="MH" val="20161022194503"/>
  <p:tag name="MH_LIBRARY" val="GRAPHIC"/>
  <p:tag name="MH_TYPE" val="Text"/>
  <p:tag name="MH_ORDER" val="1"/>
</p:tagLst>
</file>

<file path=ppt/tags/tag9.xml><?xml version="1.0" encoding="utf-8"?>
<p:tagLst xmlns:p="http://schemas.openxmlformats.org/presentationml/2006/main">
  <p:tag name="MH" val="20161022194333"/>
  <p:tag name="MH_LIBRARY" val="GRAPHIC"/>
  <p:tag name="MH_TYPE" val="Other"/>
  <p:tag name="MH_ORDER" val="5"/>
</p:tagLst>
</file>

<file path=ppt/tags/tag10.xml><?xml version="1.0" encoding="utf-8"?>
<p:tagLst xmlns:p="http://schemas.openxmlformats.org/presentationml/2006/main">
  <p:tag name="MH" val="20161022194333"/>
  <p:tag name="MH_LIBRARY" val="GRAPHIC"/>
  <p:tag name="MH_TYPE" val="Other"/>
  <p:tag name="MH_ORDER" val="6"/>
</p:tagLst>
</file>

<file path=ppt/tags/tag11.xml><?xml version="1.0" encoding="utf-8"?>
<p:tagLst xmlns:p="http://schemas.openxmlformats.org/presentationml/2006/main">
  <p:tag name="MH" val="20161022194333"/>
  <p:tag name="MH_LIBRARY" val="GRAPHIC"/>
  <p:tag name="MH_TYPE" val="Other"/>
  <p:tag name="MH_ORDER" val="16"/>
</p:tagLst>
</file>

<file path=ppt/tags/tag12.xml><?xml version="1.0" encoding="utf-8"?>
<p:tagLst xmlns:p="http://schemas.openxmlformats.org/presentationml/2006/main">
  <p:tag name="MH" val="20161022194333"/>
  <p:tag name="MH_LIBRARY" val="GRAPHIC"/>
  <p:tag name="MH_TYPE" val="Other"/>
  <p:tag name="MH_ORDER" val="19"/>
</p:tagLst>
</file>

<file path=ppt/tags/tag13.xml><?xml version="1.0" encoding="utf-8"?>
<p:tagLst xmlns:p="http://schemas.openxmlformats.org/presentationml/2006/main">
  <p:tag name="MH" val="20161022194503"/>
  <p:tag name="MH_LIBRARY" val="GRAPHIC"/>
  <p:tag name="MH_TYPE" val="Text"/>
  <p:tag name="MH_ORDER" val="2"/>
</p:tagLst>
</file>

<file path=ppt/tags/tag14.xml><?xml version="1.0" encoding="utf-8"?>
<p:tagLst xmlns:p="http://schemas.openxmlformats.org/presentationml/2006/main">
  <p:tag name="MH" val="20161022194333"/>
  <p:tag name="MH_LIBRARY" val="GRAPHIC"/>
  <p:tag name="MH_TYPE" val="Other"/>
  <p:tag name="MH_ORDER" val="4"/>
</p:tagLst>
</file>

<file path=ppt/tags/tag15.xml><?xml version="1.0" encoding="utf-8"?>
<p:tagLst xmlns:p="http://schemas.openxmlformats.org/presentationml/2006/main">
  <p:tag name="MH" val="20161022194333"/>
  <p:tag name="MH_LIBRARY" val="GRAPHIC"/>
  <p:tag name="MH_TYPE" val="Other"/>
  <p:tag name="MH_ORDER" val="7"/>
</p:tagLst>
</file>

<file path=ppt/tags/tag16.xml><?xml version="1.0" encoding="utf-8"?>
<p:tagLst xmlns:p="http://schemas.openxmlformats.org/presentationml/2006/main">
  <p:tag name="MH" val="20161022194333"/>
  <p:tag name="MH_LIBRARY" val="GRAPHIC"/>
  <p:tag name="MH_TYPE" val="Other"/>
  <p:tag name="MH_ORDER" val="13"/>
</p:tagLst>
</file>

<file path=ppt/tags/tag17.xml><?xml version="1.0" encoding="utf-8"?>
<p:tagLst xmlns:p="http://schemas.openxmlformats.org/presentationml/2006/main">
  <p:tag name="MH" val="20161022194333"/>
  <p:tag name="MH_LIBRARY" val="GRAPHIC"/>
  <p:tag name="MH_TYPE" val="Other"/>
  <p:tag name="MH_ORDER" val="18"/>
</p:tagLst>
</file>

<file path=ppt/tags/tag18.xml><?xml version="1.0" encoding="utf-8"?>
<p:tagLst xmlns:p="http://schemas.openxmlformats.org/presentationml/2006/main">
  <p:tag name="MH" val="20161022194503"/>
  <p:tag name="MH_LIBRARY" val="GRAPHIC"/>
  <p:tag name="MH_TYPE" val="Text"/>
  <p:tag name="MH_ORDER" val="3"/>
</p:tagLst>
</file>

<file path=ppt/tags/tag19.xml><?xml version="1.0" encoding="utf-8"?>
<p:tagLst xmlns:p="http://schemas.openxmlformats.org/presentationml/2006/main">
  <p:tag name="MH" val="20161022194333"/>
  <p:tag name="MH_LIBRARY" val="GRAPHIC"/>
  <p:tag name="MH_TYPE" val="Other"/>
  <p:tag name="MH_ORDER" val="3"/>
</p:tagLst>
</file>

<file path=ppt/tags/tag20.xml><?xml version="1.0" encoding="utf-8"?>
<p:tagLst xmlns:p="http://schemas.openxmlformats.org/presentationml/2006/main">
  <p:tag name="MH" val="20161022194333"/>
  <p:tag name="MH_LIBRARY" val="GRAPHIC"/>
  <p:tag name="MH_TYPE" val="Other"/>
  <p:tag name="MH_ORDER" val="8"/>
</p:tagLst>
</file>

<file path=ppt/tags/tag21.xml><?xml version="1.0" encoding="utf-8"?>
<p:tagLst xmlns:p="http://schemas.openxmlformats.org/presentationml/2006/main">
  <p:tag name="MH" val="20161022194333"/>
  <p:tag name="MH_LIBRARY" val="GRAPHIC"/>
  <p:tag name="MH_TYPE" val="Other"/>
  <p:tag name="MH_ORDER" val="9"/>
</p:tagLst>
</file>

<file path=ppt/tags/tag22.xml><?xml version="1.0" encoding="utf-8"?>
<p:tagLst xmlns:p="http://schemas.openxmlformats.org/presentationml/2006/main">
  <p:tag name="MH" val="20161022194333"/>
  <p:tag name="MH_LIBRARY" val="GRAPHIC"/>
  <p:tag name="MH_TYPE" val="Other"/>
  <p:tag name="MH_ORDER" val="20"/>
</p:tagLst>
</file>

<file path=ppt/tags/tag23.xml><?xml version="1.0" encoding="utf-8"?>
<p:tagLst xmlns:p="http://schemas.openxmlformats.org/presentationml/2006/main">
  <p:tag name="MH" val="20161022194503"/>
  <p:tag name="MH_LIBRARY" val="GRAPHIC"/>
  <p:tag name="MH_TYPE" val="Text"/>
  <p:tag name="MH_ORDER" val="4"/>
</p:tagLst>
</file>

<file path=ppt/tags/tag24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"/>
  <p:tag name="MH" val="20161022194333"/>
  <p:tag name="MH_LIBRARY" val="GRAPHIC"/>
</p:tagLst>
</file>

<file path=ppt/tags/tag25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6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7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8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自定义设计方案">
  <a:themeElements>
    <a:clrScheme name="自定义 5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00"/>
      </a:accent1>
      <a:accent2>
        <a:srgbClr val="7F7F7F"/>
      </a:accent2>
      <a:accent3>
        <a:srgbClr val="000000"/>
      </a:accent3>
      <a:accent4>
        <a:srgbClr val="7F7F7F"/>
      </a:accent4>
      <a:accent5>
        <a:srgbClr val="000000"/>
      </a:accent5>
      <a:accent6>
        <a:srgbClr val="7F7F7F"/>
      </a:accent6>
      <a:hlink>
        <a:srgbClr val="000000"/>
      </a:hlink>
      <a:folHlink>
        <a:srgbClr val="7F7F7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7151</Words>
  <Application>WPS 演示</Application>
  <PresentationFormat>自定义</PresentationFormat>
  <Paragraphs>363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Arial</vt:lpstr>
      <vt:lpstr>宋体</vt:lpstr>
      <vt:lpstr>Wingdings</vt:lpstr>
      <vt:lpstr>Calibri</vt:lpstr>
      <vt:lpstr>Calibri Light</vt:lpstr>
      <vt:lpstr>微软雅黑</vt:lpstr>
      <vt:lpstr>Arial Unicode MS</vt:lpstr>
      <vt:lpstr>Open Sans</vt:lpstr>
      <vt:lpstr>Open Sans</vt:lpstr>
      <vt:lpstr>Helvetica Light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bt156</dc:title>
  <dc:creator/>
  <cp:lastModifiedBy>拉普耶鲁</cp:lastModifiedBy>
  <cp:revision>3</cp:revision>
  <dcterms:created xsi:type="dcterms:W3CDTF">2016-11-23T18:21:00Z</dcterms:created>
  <dcterms:modified xsi:type="dcterms:W3CDTF">2018-04-20T01:35:35Z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