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607" r:id="rId2"/>
    <p:sldId id="862" r:id="rId3"/>
    <p:sldId id="840" r:id="rId4"/>
    <p:sldId id="987" r:id="rId5"/>
    <p:sldId id="982" r:id="rId6"/>
    <p:sldId id="984" r:id="rId7"/>
    <p:sldId id="980" r:id="rId8"/>
    <p:sldId id="976" r:id="rId9"/>
    <p:sldId id="979" r:id="rId10"/>
    <p:sldId id="990" r:id="rId11"/>
    <p:sldId id="992" r:id="rId12"/>
    <p:sldId id="971" r:id="rId13"/>
    <p:sldId id="977" r:id="rId14"/>
    <p:sldId id="986" r:id="rId15"/>
    <p:sldId id="989" r:id="rId16"/>
    <p:sldId id="988" r:id="rId17"/>
    <p:sldId id="985" r:id="rId18"/>
    <p:sldId id="981" r:id="rId19"/>
    <p:sldId id="978" r:id="rId20"/>
    <p:sldId id="991" r:id="rId21"/>
    <p:sldId id="993" r:id="rId22"/>
    <p:sldId id="994" r:id="rId23"/>
    <p:sldId id="995" r:id="rId24"/>
    <p:sldId id="983" r:id="rId25"/>
    <p:sldId id="975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 varScale="1">
        <p:scale>
          <a:sx n="115" d="100"/>
          <a:sy n="115" d="100"/>
        </p:scale>
        <p:origin x="61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487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830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14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51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671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660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805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815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845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513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44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914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581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569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1445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131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605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135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167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335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6920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435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805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9997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01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61718"/>
            <a:ext cx="2160240" cy="2163563"/>
          </a:xfrm>
          <a:prstGeom prst="rect">
            <a:avLst/>
          </a:prstGeom>
          <a:noFill/>
        </p:spPr>
      </p:pic>
      <p:pic>
        <p:nvPicPr>
          <p:cNvPr id="9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3478"/>
            <a:ext cx="647077" cy="648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pPr>
                <a:defRPr/>
              </a:pPr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pPr/>
              <a:t>2018/10/20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72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工作回顾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89205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review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自我评价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012283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Self-evaluation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工作体会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126097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experience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451506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工作规划和展望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584556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planning and Outlook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78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611560" y="267494"/>
            <a:ext cx="1796090" cy="2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点击添加标题文字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231998"/>
            <a:ext cx="323528" cy="3235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87152" y="231998"/>
            <a:ext cx="80392" cy="3235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4" r:id="rId3"/>
    <p:sldLayoutId id="2147483665" r:id="rId4"/>
    <p:sldLayoutId id="2147483669" r:id="rId5"/>
    <p:sldLayoutId id="2147483670" r:id="rId6"/>
    <p:sldLayoutId id="2147483671" r:id="rId7"/>
    <p:sldLayoutId id="2147483672" r:id="rId8"/>
    <p:sldLayoutId id="2147483667" r:id="rId9"/>
    <p:sldLayoutId id="2147483673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9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BCD52ED-C4AA-4698-9A6B-CEAAF8811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026215" y="1995686"/>
            <a:ext cx="56460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读书分享会文案</a:t>
            </a:r>
            <a:r>
              <a:rPr lang="en-US" altLang="zh-CN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52569" y="2701824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5896" y="987574"/>
            <a:ext cx="1953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</a:rPr>
              <a:t>2 0 1 8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Agency FB" pitchFamily="34" charset="0"/>
            </a:endParaRPr>
          </a:p>
        </p:txBody>
      </p:sp>
      <p:pic>
        <p:nvPicPr>
          <p:cNvPr id="4" name="Melanie C - First Day Of My Life">
            <a:hlinkClick r:id="" action="ppaction://media"/>
            <a:extLst>
              <a:ext uri="{FF2B5EF4-FFF2-40B4-BE49-F238E27FC236}">
                <a16:creationId xmlns:a16="http://schemas.microsoft.com/office/drawing/2014/main" xmlns="" id="{FF67FFF1-959F-448C-8419-D3C89D5CCB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72616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" grpId="0"/>
      <p:bldP spid="33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MH_Others_1"/>
          <p:cNvSpPr txBox="1"/>
          <p:nvPr>
            <p:custDataLst>
              <p:tags r:id="rId1"/>
            </p:custDataLst>
          </p:nvPr>
        </p:nvSpPr>
        <p:spPr>
          <a:xfrm>
            <a:off x="1763688" y="1974351"/>
            <a:ext cx="2044019" cy="72251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7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55" name="MH_Others_2"/>
          <p:cNvSpPr txBox="1"/>
          <p:nvPr>
            <p:custDataLst>
              <p:tags r:id="rId2"/>
            </p:custDataLst>
          </p:nvPr>
        </p:nvSpPr>
        <p:spPr>
          <a:xfrm>
            <a:off x="1774012" y="2696862"/>
            <a:ext cx="2023371" cy="306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3"/>
          <p:cNvGrpSpPr/>
          <p:nvPr/>
        </p:nvGrpSpPr>
        <p:grpSpPr>
          <a:xfrm>
            <a:off x="4336297" y="1275606"/>
            <a:ext cx="3215826" cy="488307"/>
            <a:chOff x="4357092" y="1347614"/>
            <a:chExt cx="3215268" cy="488156"/>
          </a:xfrm>
        </p:grpSpPr>
        <p:sp>
          <p:nvSpPr>
            <p:cNvPr id="57" name="MH_SubTitle_1"/>
            <p:cNvSpPr txBox="1"/>
            <p:nvPr>
              <p:custDataLst>
                <p:tags r:id="rId15"/>
              </p:custDataLst>
            </p:nvPr>
          </p:nvSpPr>
          <p:spPr>
            <a:xfrm>
              <a:off x="5391574" y="1485928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工作回顾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8" name="组合 2"/>
            <p:cNvGrpSpPr/>
            <p:nvPr/>
          </p:nvGrpSpPr>
          <p:grpSpPr>
            <a:xfrm>
              <a:off x="4357092" y="1347614"/>
              <a:ext cx="802436" cy="488156"/>
              <a:chOff x="6127160" y="2096130"/>
              <a:chExt cx="1128426" cy="686432"/>
            </a:xfrm>
          </p:grpSpPr>
          <p:cxnSp>
            <p:nvCxnSpPr>
              <p:cNvPr id="59" name="MH_Other_1"/>
              <p:cNvCxnSpPr/>
              <p:nvPr>
                <p:custDataLst>
                  <p:tags r:id="rId16"/>
                </p:custDataLst>
              </p:nvPr>
            </p:nvCxnSpPr>
            <p:spPr>
              <a:xfrm flipH="1">
                <a:off x="6525624" y="2096130"/>
                <a:ext cx="729962" cy="686432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MH_Other_2"/>
              <p:cNvSpPr/>
              <p:nvPr>
                <p:custDataLst>
                  <p:tags r:id="rId17"/>
                </p:custDataLst>
              </p:nvPr>
            </p:nvSpPr>
            <p:spPr>
              <a:xfrm>
                <a:off x="6145577" y="2497943"/>
                <a:ext cx="532403" cy="242763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MH_Other_3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6127160" y="2108477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da-DK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A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2" name="组合 24"/>
          <p:cNvGrpSpPr/>
          <p:nvPr/>
        </p:nvGrpSpPr>
        <p:grpSpPr>
          <a:xfrm>
            <a:off x="4336297" y="2019580"/>
            <a:ext cx="3215826" cy="488307"/>
            <a:chOff x="4357092" y="2091358"/>
            <a:chExt cx="3215268" cy="488156"/>
          </a:xfrm>
        </p:grpSpPr>
        <p:sp>
          <p:nvSpPr>
            <p:cNvPr id="63" name="MH_SubTitle_2"/>
            <p:cNvSpPr txBox="1"/>
            <p:nvPr>
              <p:custDataLst>
                <p:tags r:id="rId11"/>
              </p:custDataLst>
            </p:nvPr>
          </p:nvSpPr>
          <p:spPr>
            <a:xfrm>
              <a:off x="5391574" y="2229275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自我评价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4" name="组合 6"/>
            <p:cNvGrpSpPr/>
            <p:nvPr/>
          </p:nvGrpSpPr>
          <p:grpSpPr>
            <a:xfrm>
              <a:off x="4357092" y="2091358"/>
              <a:ext cx="802436" cy="488156"/>
              <a:chOff x="6127160" y="3142521"/>
              <a:chExt cx="1128426" cy="686432"/>
            </a:xfrm>
          </p:grpSpPr>
          <p:cxnSp>
            <p:nvCxnSpPr>
              <p:cNvPr id="65" name="MH_Other_4"/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6525624" y="3142521"/>
                <a:ext cx="729962" cy="6864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MH_Other_5"/>
              <p:cNvSpPr/>
              <p:nvPr>
                <p:custDataLst>
                  <p:tags r:id="rId13"/>
                </p:custDataLst>
              </p:nvPr>
            </p:nvSpPr>
            <p:spPr>
              <a:xfrm>
                <a:off x="6145577" y="3544334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MH_Other_6"/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127160" y="3154868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B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组合 25"/>
          <p:cNvGrpSpPr/>
          <p:nvPr/>
        </p:nvGrpSpPr>
        <p:grpSpPr>
          <a:xfrm>
            <a:off x="4336297" y="2763551"/>
            <a:ext cx="3215826" cy="488307"/>
            <a:chOff x="4357092" y="2835101"/>
            <a:chExt cx="3215268" cy="488156"/>
          </a:xfrm>
        </p:grpSpPr>
        <p:sp>
          <p:nvSpPr>
            <p:cNvPr id="69" name="MH_SubTitle_3"/>
            <p:cNvSpPr txBox="1"/>
            <p:nvPr>
              <p:custDataLst>
                <p:tags r:id="rId7"/>
              </p:custDataLst>
            </p:nvPr>
          </p:nvSpPr>
          <p:spPr>
            <a:xfrm>
              <a:off x="5391574" y="2972623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工作体会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0" name="组合 7"/>
            <p:cNvGrpSpPr/>
            <p:nvPr/>
          </p:nvGrpSpPr>
          <p:grpSpPr>
            <a:xfrm>
              <a:off x="4357092" y="2835101"/>
              <a:ext cx="802436" cy="488156"/>
              <a:chOff x="6127160" y="4187237"/>
              <a:chExt cx="1128426" cy="686432"/>
            </a:xfrm>
          </p:grpSpPr>
          <p:cxnSp>
            <p:nvCxnSpPr>
              <p:cNvPr id="71" name="MH_Other_7"/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6525624" y="4187237"/>
                <a:ext cx="729962" cy="686432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MH_Other_8"/>
              <p:cNvSpPr/>
              <p:nvPr>
                <p:custDataLst>
                  <p:tags r:id="rId9"/>
                </p:custDataLst>
              </p:nvPr>
            </p:nvSpPr>
            <p:spPr>
              <a:xfrm>
                <a:off x="6145577" y="4589050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MH_Other_9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6127160" y="4199584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C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4" name="组合 26"/>
          <p:cNvGrpSpPr/>
          <p:nvPr/>
        </p:nvGrpSpPr>
        <p:grpSpPr>
          <a:xfrm>
            <a:off x="4336297" y="3507527"/>
            <a:ext cx="3215826" cy="487116"/>
            <a:chOff x="4357092" y="3578845"/>
            <a:chExt cx="3215268" cy="486966"/>
          </a:xfrm>
        </p:grpSpPr>
        <p:sp>
          <p:nvSpPr>
            <p:cNvPr id="75" name="MH_SubTitle_4"/>
            <p:cNvSpPr txBox="1"/>
            <p:nvPr>
              <p:custDataLst>
                <p:tags r:id="rId3"/>
              </p:custDataLst>
            </p:nvPr>
          </p:nvSpPr>
          <p:spPr>
            <a:xfrm>
              <a:off x="5391574" y="3715970"/>
              <a:ext cx="2180786" cy="27691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工作规划和展望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6" name="组合 9"/>
            <p:cNvGrpSpPr/>
            <p:nvPr/>
          </p:nvGrpSpPr>
          <p:grpSpPr>
            <a:xfrm>
              <a:off x="4357092" y="3578845"/>
              <a:ext cx="802436" cy="486966"/>
              <a:chOff x="6127160" y="5233626"/>
              <a:chExt cx="1128426" cy="684758"/>
            </a:xfrm>
          </p:grpSpPr>
          <p:cxnSp>
            <p:nvCxnSpPr>
              <p:cNvPr id="77" name="MH_Other_10"/>
              <p:cNvCxnSpPr/>
              <p:nvPr>
                <p:custDataLst>
                  <p:tags r:id="rId4"/>
                </p:custDataLst>
              </p:nvPr>
            </p:nvCxnSpPr>
            <p:spPr>
              <a:xfrm flipH="1">
                <a:off x="6525624" y="5233626"/>
                <a:ext cx="729962" cy="684758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MH_Other_11"/>
              <p:cNvSpPr/>
              <p:nvPr>
                <p:custDataLst>
                  <p:tags r:id="rId5"/>
                </p:custDataLst>
              </p:nvPr>
            </p:nvSpPr>
            <p:spPr>
              <a:xfrm>
                <a:off x="6145577" y="5635440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MH_Other_12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6127160" y="5245974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862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719EF7C-C217-4322-99AC-88677BDA1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3720567" y="1707654"/>
            <a:ext cx="2507617" cy="171130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5707467" y="1806989"/>
            <a:ext cx="408968" cy="151263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3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3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587949" y="2146097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2493133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3692792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1"/>
          <p:cNvSpPr txBox="1"/>
          <p:nvPr/>
        </p:nvSpPr>
        <p:spPr>
          <a:xfrm>
            <a:off x="2493133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92792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900983" y="2309582"/>
            <a:ext cx="1574327" cy="1883536"/>
            <a:chOff x="900983" y="2309582"/>
            <a:chExt cx="1574327" cy="1883536"/>
          </a:xfrm>
        </p:grpSpPr>
        <p:sp>
          <p:nvSpPr>
            <p:cNvPr id="4" name="Freeform: Shape 1"/>
            <p:cNvSpPr>
              <a:spLocks/>
            </p:cNvSpPr>
            <p:nvPr/>
          </p:nvSpPr>
          <p:spPr bwMode="auto">
            <a:xfrm>
              <a:off x="1812159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5" name="Freeform: Shape 2"/>
            <p:cNvSpPr>
              <a:spLocks/>
            </p:cNvSpPr>
            <p:nvPr/>
          </p:nvSpPr>
          <p:spPr bwMode="auto">
            <a:xfrm>
              <a:off x="1425978" y="2309582"/>
              <a:ext cx="1049332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39" y="18260"/>
                    <a:pt x="6897" y="19188"/>
                    <a:pt x="9197" y="19335"/>
                  </a:cubicBezTo>
                  <a:cubicBezTo>
                    <a:pt x="8918" y="20157"/>
                    <a:pt x="8453" y="20930"/>
                    <a:pt x="7797" y="21600"/>
                  </a:cubicBezTo>
                  <a:cubicBezTo>
                    <a:pt x="8874" y="21508"/>
                    <a:pt x="9927" y="21069"/>
                    <a:pt x="10751" y="20282"/>
                  </a:cubicBezTo>
                  <a:cubicBezTo>
                    <a:pt x="11091" y="19958"/>
                    <a:pt x="11357" y="19595"/>
                    <a:pt x="11572" y="19211"/>
                  </a:cubicBezTo>
                  <a:cubicBezTo>
                    <a:pt x="13486" y="18876"/>
                    <a:pt x="15317" y="17986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13"/>
            <p:cNvSpPr>
              <a:spLocks/>
            </p:cNvSpPr>
            <p:nvPr/>
          </p:nvSpPr>
          <p:spPr bwMode="auto">
            <a:xfrm>
              <a:off x="900983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475310" y="950383"/>
            <a:ext cx="1574327" cy="1884194"/>
            <a:chOff x="2475310" y="950383"/>
            <a:chExt cx="1574327" cy="1884194"/>
          </a:xfrm>
        </p:grpSpPr>
        <p:sp>
          <p:nvSpPr>
            <p:cNvPr id="6" name="Freeform: Shape 3"/>
            <p:cNvSpPr>
              <a:spLocks/>
            </p:cNvSpPr>
            <p:nvPr/>
          </p:nvSpPr>
          <p:spPr bwMode="auto">
            <a:xfrm>
              <a:off x="2475310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100" y="2860"/>
                    <a:pt x="4322" y="3700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8"/>
            <p:cNvSpPr>
              <a:spLocks/>
            </p:cNvSpPr>
            <p:nvPr/>
          </p:nvSpPr>
          <p:spPr bwMode="auto">
            <a:xfrm>
              <a:off x="2479915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Freeform: Shape 14"/>
            <p:cNvSpPr>
              <a:spLocks/>
            </p:cNvSpPr>
            <p:nvPr/>
          </p:nvSpPr>
          <p:spPr bwMode="auto">
            <a:xfrm>
              <a:off x="2861491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000305" y="2309582"/>
            <a:ext cx="1574327" cy="1883536"/>
            <a:chOff x="3000305" y="2309582"/>
            <a:chExt cx="1574327" cy="1883536"/>
          </a:xfrm>
        </p:grpSpPr>
        <p:sp>
          <p:nvSpPr>
            <p:cNvPr id="7" name="Freeform: Shape 4"/>
            <p:cNvSpPr>
              <a:spLocks/>
            </p:cNvSpPr>
            <p:nvPr/>
          </p:nvSpPr>
          <p:spPr bwMode="auto">
            <a:xfrm>
              <a:off x="3524642" y="2309582"/>
              <a:ext cx="1049990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48" y="18270"/>
                    <a:pt x="6921" y="19199"/>
                    <a:pt x="9234" y="19338"/>
                  </a:cubicBezTo>
                  <a:cubicBezTo>
                    <a:pt x="8955" y="20157"/>
                    <a:pt x="8491" y="20932"/>
                    <a:pt x="7837" y="21600"/>
                  </a:cubicBezTo>
                  <a:cubicBezTo>
                    <a:pt x="8914" y="21508"/>
                    <a:pt x="9967" y="21069"/>
                    <a:pt x="10791" y="20282"/>
                  </a:cubicBezTo>
                  <a:cubicBezTo>
                    <a:pt x="11132" y="19957"/>
                    <a:pt x="11400" y="19590"/>
                    <a:pt x="11615" y="19205"/>
                  </a:cubicBezTo>
                  <a:cubicBezTo>
                    <a:pt x="13512" y="18863"/>
                    <a:pt x="15329" y="17974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2"/>
            <p:cNvSpPr>
              <a:spLocks/>
            </p:cNvSpPr>
            <p:nvPr/>
          </p:nvSpPr>
          <p:spPr bwMode="auto">
            <a:xfrm>
              <a:off x="3000305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Freeform: Shape 15"/>
            <p:cNvSpPr>
              <a:spLocks/>
            </p:cNvSpPr>
            <p:nvPr/>
          </p:nvSpPr>
          <p:spPr bwMode="auto">
            <a:xfrm>
              <a:off x="3910823" y="2684578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73974" y="950383"/>
            <a:ext cx="1569722" cy="1884194"/>
            <a:chOff x="4573974" y="950383"/>
            <a:chExt cx="1569722" cy="1884194"/>
          </a:xfrm>
        </p:grpSpPr>
        <p:sp>
          <p:nvSpPr>
            <p:cNvPr id="8" name="Freeform: Shape 5"/>
            <p:cNvSpPr>
              <a:spLocks/>
            </p:cNvSpPr>
            <p:nvPr/>
          </p:nvSpPr>
          <p:spPr bwMode="auto">
            <a:xfrm>
              <a:off x="4573974" y="1649719"/>
              <a:ext cx="1049990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963" y="0"/>
                  </a:moveTo>
                  <a:cubicBezTo>
                    <a:pt x="10886" y="87"/>
                    <a:pt x="9837" y="505"/>
                    <a:pt x="9012" y="1250"/>
                  </a:cubicBezTo>
                  <a:cubicBezTo>
                    <a:pt x="8596" y="1626"/>
                    <a:pt x="8279" y="2055"/>
                    <a:pt x="8050" y="2513"/>
                  </a:cubicBezTo>
                  <a:cubicBezTo>
                    <a:pt x="6157" y="2837"/>
                    <a:pt x="4344" y="3678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42" y="3408"/>
                    <a:pt x="12790" y="2528"/>
                    <a:pt x="10495" y="2386"/>
                  </a:cubicBezTo>
                  <a:cubicBezTo>
                    <a:pt x="10761" y="1521"/>
                    <a:pt x="11241" y="697"/>
                    <a:pt x="11963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9"/>
            <p:cNvSpPr>
              <a:spLocks/>
            </p:cNvSpPr>
            <p:nvPr/>
          </p:nvSpPr>
          <p:spPr bwMode="auto">
            <a:xfrm>
              <a:off x="4574632" y="950383"/>
              <a:ext cx="1569064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Freeform: Shape 16"/>
            <p:cNvSpPr>
              <a:spLocks/>
            </p:cNvSpPr>
            <p:nvPr/>
          </p:nvSpPr>
          <p:spPr bwMode="auto">
            <a:xfrm>
              <a:off x="4964760" y="2159583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103574" y="2309582"/>
            <a:ext cx="1569722" cy="1883536"/>
            <a:chOff x="5103574" y="2309582"/>
            <a:chExt cx="1569722" cy="1883536"/>
          </a:xfrm>
        </p:grpSpPr>
        <p:sp>
          <p:nvSpPr>
            <p:cNvPr id="9" name="Freeform: Shape 6"/>
            <p:cNvSpPr>
              <a:spLocks/>
            </p:cNvSpPr>
            <p:nvPr/>
          </p:nvSpPr>
          <p:spPr bwMode="auto">
            <a:xfrm>
              <a:off x="5623964" y="2309582"/>
              <a:ext cx="1049332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17" y="18240"/>
                    <a:pt x="6842" y="19168"/>
                    <a:pt x="9114" y="19332"/>
                  </a:cubicBezTo>
                  <a:cubicBezTo>
                    <a:pt x="8835" y="20154"/>
                    <a:pt x="8369" y="20930"/>
                    <a:pt x="7714" y="21600"/>
                  </a:cubicBezTo>
                  <a:cubicBezTo>
                    <a:pt x="8791" y="21508"/>
                    <a:pt x="9844" y="21069"/>
                    <a:pt x="10668" y="20282"/>
                  </a:cubicBezTo>
                  <a:cubicBezTo>
                    <a:pt x="11003" y="19962"/>
                    <a:pt x="11269" y="19602"/>
                    <a:pt x="11482" y="19223"/>
                  </a:cubicBezTo>
                  <a:cubicBezTo>
                    <a:pt x="13428" y="18900"/>
                    <a:pt x="15295" y="18008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4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11"/>
            <p:cNvSpPr>
              <a:spLocks/>
            </p:cNvSpPr>
            <p:nvPr/>
          </p:nvSpPr>
          <p:spPr bwMode="auto">
            <a:xfrm>
              <a:off x="5103574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0" name="Freeform: Shape 17"/>
            <p:cNvSpPr>
              <a:spLocks/>
            </p:cNvSpPr>
            <p:nvPr/>
          </p:nvSpPr>
          <p:spPr bwMode="auto">
            <a:xfrm>
              <a:off x="6005540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73296" y="950383"/>
            <a:ext cx="1569722" cy="1884194"/>
            <a:chOff x="6673296" y="950383"/>
            <a:chExt cx="1569722" cy="1884194"/>
          </a:xfrm>
        </p:grpSpPr>
        <p:sp>
          <p:nvSpPr>
            <p:cNvPr id="10" name="Freeform: Shape 7"/>
            <p:cNvSpPr>
              <a:spLocks/>
            </p:cNvSpPr>
            <p:nvPr/>
          </p:nvSpPr>
          <p:spPr bwMode="auto">
            <a:xfrm>
              <a:off x="6673296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098" y="2859"/>
                    <a:pt x="4322" y="3699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0"/>
            <p:cNvSpPr>
              <a:spLocks/>
            </p:cNvSpPr>
            <p:nvPr/>
          </p:nvSpPr>
          <p:spPr bwMode="auto">
            <a:xfrm>
              <a:off x="6673296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1" name="Freeform: Shape 18"/>
            <p:cNvSpPr>
              <a:spLocks/>
            </p:cNvSpPr>
            <p:nvPr/>
          </p:nvSpPr>
          <p:spPr bwMode="auto">
            <a:xfrm>
              <a:off x="7059477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994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9"/>
          <p:cNvSpPr txBox="1"/>
          <p:nvPr/>
        </p:nvSpPr>
        <p:spPr>
          <a:xfrm>
            <a:off x="5918830" y="1779376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点击输入简要文字内容，言简意赅的说明分项内容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9"/>
          <p:cNvGrpSpPr/>
          <p:nvPr/>
        </p:nvGrpSpPr>
        <p:grpSpPr>
          <a:xfrm>
            <a:off x="2885124" y="1730151"/>
            <a:ext cx="2887762" cy="425453"/>
            <a:chOff x="4017302" y="1887432"/>
            <a:chExt cx="3850349" cy="567270"/>
          </a:xfrm>
        </p:grpSpPr>
        <p:sp>
          <p:nvSpPr>
            <p:cNvPr id="12" name="任意多边形 11"/>
            <p:cNvSpPr/>
            <p:nvPr/>
          </p:nvSpPr>
          <p:spPr>
            <a:xfrm>
              <a:off x="4017302" y="1887432"/>
              <a:ext cx="3850349" cy="567270"/>
            </a:xfrm>
            <a:custGeom>
              <a:avLst/>
              <a:gdLst>
                <a:gd name="connsiteX0" fmla="*/ 0 w 3850349"/>
                <a:gd name="connsiteY0" fmla="*/ 0 h 567270"/>
                <a:gd name="connsiteX1" fmla="*/ 3566714 w 3850349"/>
                <a:gd name="connsiteY1" fmla="*/ 0 h 567270"/>
                <a:gd name="connsiteX2" fmla="*/ 3850349 w 3850349"/>
                <a:gd name="connsiteY2" fmla="*/ 283635 h 567270"/>
                <a:gd name="connsiteX3" fmla="*/ 3566714 w 3850349"/>
                <a:gd name="connsiteY3" fmla="*/ 567270 h 567270"/>
                <a:gd name="connsiteX4" fmla="*/ 592483 w 3850349"/>
                <a:gd name="connsiteY4" fmla="*/ 567270 h 567270"/>
                <a:gd name="connsiteX5" fmla="*/ 504765 w 3850349"/>
                <a:gd name="connsiteY5" fmla="*/ 449966 h 567270"/>
                <a:gd name="connsiteX6" fmla="*/ 28846 w 3850349"/>
                <a:gd name="connsiteY6" fmla="*/ 1752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0349" h="567270">
                  <a:moveTo>
                    <a:pt x="0" y="0"/>
                  </a:moveTo>
                  <a:lnTo>
                    <a:pt x="3566714" y="0"/>
                  </a:lnTo>
                  <a:lnTo>
                    <a:pt x="3850349" y="283635"/>
                  </a:lnTo>
                  <a:lnTo>
                    <a:pt x="3566714" y="567270"/>
                  </a:lnTo>
                  <a:lnTo>
                    <a:pt x="592483" y="567270"/>
                  </a:lnTo>
                  <a:lnTo>
                    <a:pt x="504765" y="449966"/>
                  </a:lnTo>
                  <a:cubicBezTo>
                    <a:pt x="367864" y="284081"/>
                    <a:pt x="207536" y="138245"/>
                    <a:pt x="28846" y="175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30"/>
            <p:cNvSpPr txBox="1"/>
            <p:nvPr/>
          </p:nvSpPr>
          <p:spPr>
            <a:xfrm>
              <a:off x="5085111" y="1955624"/>
              <a:ext cx="236689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</a:p>
          </p:txBody>
        </p:sp>
      </p:grpSp>
      <p:grpSp>
        <p:nvGrpSpPr>
          <p:cNvPr id="3" name="组合 14"/>
          <p:cNvGrpSpPr/>
          <p:nvPr/>
        </p:nvGrpSpPr>
        <p:grpSpPr>
          <a:xfrm>
            <a:off x="3439195" y="2326654"/>
            <a:ext cx="2333690" cy="425453"/>
            <a:chOff x="4756064" y="2682769"/>
            <a:chExt cx="3111586" cy="567270"/>
          </a:xfrm>
        </p:grpSpPr>
        <p:sp>
          <p:nvSpPr>
            <p:cNvPr id="16" name="任意多边形 15"/>
            <p:cNvSpPr/>
            <p:nvPr/>
          </p:nvSpPr>
          <p:spPr>
            <a:xfrm>
              <a:off x="4756064" y="2682769"/>
              <a:ext cx="3111586" cy="567270"/>
            </a:xfrm>
            <a:custGeom>
              <a:avLst/>
              <a:gdLst>
                <a:gd name="connsiteX0" fmla="*/ 0 w 3111586"/>
                <a:gd name="connsiteY0" fmla="*/ 0 h 567270"/>
                <a:gd name="connsiteX1" fmla="*/ 2827951 w 3111586"/>
                <a:gd name="connsiteY1" fmla="*/ 0 h 567270"/>
                <a:gd name="connsiteX2" fmla="*/ 3111586 w 3111586"/>
                <a:gd name="connsiteY2" fmla="*/ 283635 h 567270"/>
                <a:gd name="connsiteX3" fmla="*/ 2827951 w 3111586"/>
                <a:gd name="connsiteY3" fmla="*/ 567270 h 567270"/>
                <a:gd name="connsiteX4" fmla="*/ 216299 w 3111586"/>
                <a:gd name="connsiteY4" fmla="*/ 567270 h 567270"/>
                <a:gd name="connsiteX5" fmla="*/ 176658 w 3111586"/>
                <a:gd name="connsiteY5" fmla="*/ 413101 h 567270"/>
                <a:gd name="connsiteX6" fmla="*/ 7068 w 3111586"/>
                <a:gd name="connsiteY6" fmla="*/ 1163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586" h="567270">
                  <a:moveTo>
                    <a:pt x="0" y="0"/>
                  </a:moveTo>
                  <a:lnTo>
                    <a:pt x="2827951" y="0"/>
                  </a:lnTo>
                  <a:lnTo>
                    <a:pt x="3111586" y="283635"/>
                  </a:lnTo>
                  <a:lnTo>
                    <a:pt x="2827951" y="567270"/>
                  </a:lnTo>
                  <a:lnTo>
                    <a:pt x="216299" y="567270"/>
                  </a:lnTo>
                  <a:lnTo>
                    <a:pt x="176658" y="413101"/>
                  </a:lnTo>
                  <a:cubicBezTo>
                    <a:pt x="133041" y="272869"/>
                    <a:pt x="76011" y="138546"/>
                    <a:pt x="7068" y="116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30"/>
            <p:cNvSpPr txBox="1"/>
            <p:nvPr/>
          </p:nvSpPr>
          <p:spPr>
            <a:xfrm>
              <a:off x="5085111" y="2750961"/>
              <a:ext cx="236689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</a:p>
          </p:txBody>
        </p:sp>
      </p:grpSp>
      <p:grpSp>
        <p:nvGrpSpPr>
          <p:cNvPr id="4" name="组合 17"/>
          <p:cNvGrpSpPr/>
          <p:nvPr/>
        </p:nvGrpSpPr>
        <p:grpSpPr>
          <a:xfrm>
            <a:off x="3632262" y="2923161"/>
            <a:ext cx="2140624" cy="425453"/>
            <a:chOff x="5013486" y="3478106"/>
            <a:chExt cx="2854165" cy="567270"/>
          </a:xfrm>
        </p:grpSpPr>
        <p:sp>
          <p:nvSpPr>
            <p:cNvPr id="19" name="任意多边形 18"/>
            <p:cNvSpPr/>
            <p:nvPr/>
          </p:nvSpPr>
          <p:spPr>
            <a:xfrm>
              <a:off x="5013486" y="3478106"/>
              <a:ext cx="2854165" cy="567270"/>
            </a:xfrm>
            <a:custGeom>
              <a:avLst/>
              <a:gdLst>
                <a:gd name="connsiteX0" fmla="*/ 0 w 2854165"/>
                <a:gd name="connsiteY0" fmla="*/ 0 h 567270"/>
                <a:gd name="connsiteX1" fmla="*/ 2570530 w 2854165"/>
                <a:gd name="connsiteY1" fmla="*/ 0 h 567270"/>
                <a:gd name="connsiteX2" fmla="*/ 2854165 w 2854165"/>
                <a:gd name="connsiteY2" fmla="*/ 283635 h 567270"/>
                <a:gd name="connsiteX3" fmla="*/ 2570530 w 2854165"/>
                <a:gd name="connsiteY3" fmla="*/ 567270 h 567270"/>
                <a:gd name="connsiteX4" fmla="*/ 0 w 2854165"/>
                <a:gd name="connsiteY4" fmla="*/ 567270 h 567270"/>
                <a:gd name="connsiteX5" fmla="*/ 8346 w 2854165"/>
                <a:gd name="connsiteY5" fmla="*/ 512582 h 567270"/>
                <a:gd name="connsiteX6" fmla="*/ 19907 w 2854165"/>
                <a:gd name="connsiteY6" fmla="*/ 283636 h 567270"/>
                <a:gd name="connsiteX7" fmla="*/ 8346 w 2854165"/>
                <a:gd name="connsiteY7" fmla="*/ 54690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4165" h="567270">
                  <a:moveTo>
                    <a:pt x="0" y="0"/>
                  </a:moveTo>
                  <a:lnTo>
                    <a:pt x="2570530" y="0"/>
                  </a:lnTo>
                  <a:lnTo>
                    <a:pt x="2854165" y="283635"/>
                  </a:lnTo>
                  <a:lnTo>
                    <a:pt x="2570530" y="567270"/>
                  </a:lnTo>
                  <a:lnTo>
                    <a:pt x="0" y="567270"/>
                  </a:lnTo>
                  <a:lnTo>
                    <a:pt x="8346" y="512582"/>
                  </a:lnTo>
                  <a:cubicBezTo>
                    <a:pt x="15991" y="437306"/>
                    <a:pt x="19907" y="360929"/>
                    <a:pt x="19907" y="283636"/>
                  </a:cubicBezTo>
                  <a:cubicBezTo>
                    <a:pt x="19907" y="206344"/>
                    <a:pt x="15991" y="129966"/>
                    <a:pt x="8346" y="546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30"/>
            <p:cNvSpPr txBox="1"/>
            <p:nvPr/>
          </p:nvSpPr>
          <p:spPr>
            <a:xfrm>
              <a:off x="5116429" y="3546298"/>
              <a:ext cx="230425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</a:p>
          </p:txBody>
        </p:sp>
      </p:grpSp>
      <p:grpSp>
        <p:nvGrpSpPr>
          <p:cNvPr id="5" name="组合 20"/>
          <p:cNvGrpSpPr/>
          <p:nvPr/>
        </p:nvGrpSpPr>
        <p:grpSpPr>
          <a:xfrm>
            <a:off x="3439197" y="3519657"/>
            <a:ext cx="2333688" cy="425453"/>
            <a:chOff x="4756066" y="4273443"/>
            <a:chExt cx="3111584" cy="567270"/>
          </a:xfrm>
        </p:grpSpPr>
        <p:sp>
          <p:nvSpPr>
            <p:cNvPr id="22" name="任意多边形 21"/>
            <p:cNvSpPr/>
            <p:nvPr/>
          </p:nvSpPr>
          <p:spPr>
            <a:xfrm>
              <a:off x="4756066" y="4273443"/>
              <a:ext cx="3111584" cy="567270"/>
            </a:xfrm>
            <a:custGeom>
              <a:avLst/>
              <a:gdLst>
                <a:gd name="connsiteX0" fmla="*/ 216297 w 3111584"/>
                <a:gd name="connsiteY0" fmla="*/ 0 h 567270"/>
                <a:gd name="connsiteX1" fmla="*/ 2827949 w 3111584"/>
                <a:gd name="connsiteY1" fmla="*/ 0 h 567270"/>
                <a:gd name="connsiteX2" fmla="*/ 3111584 w 3111584"/>
                <a:gd name="connsiteY2" fmla="*/ 283635 h 567270"/>
                <a:gd name="connsiteX3" fmla="*/ 2827949 w 3111584"/>
                <a:gd name="connsiteY3" fmla="*/ 567270 h 567270"/>
                <a:gd name="connsiteX4" fmla="*/ 0 w 3111584"/>
                <a:gd name="connsiteY4" fmla="*/ 567270 h 567270"/>
                <a:gd name="connsiteX5" fmla="*/ 7066 w 3111584"/>
                <a:gd name="connsiteY5" fmla="*/ 555638 h 567270"/>
                <a:gd name="connsiteX6" fmla="*/ 176656 w 3111584"/>
                <a:gd name="connsiteY6" fmla="*/ 154171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584" h="567270">
                  <a:moveTo>
                    <a:pt x="216297" y="0"/>
                  </a:moveTo>
                  <a:lnTo>
                    <a:pt x="2827949" y="0"/>
                  </a:lnTo>
                  <a:lnTo>
                    <a:pt x="3111584" y="283635"/>
                  </a:lnTo>
                  <a:lnTo>
                    <a:pt x="2827949" y="567270"/>
                  </a:lnTo>
                  <a:lnTo>
                    <a:pt x="0" y="567270"/>
                  </a:lnTo>
                  <a:lnTo>
                    <a:pt x="7066" y="555638"/>
                  </a:lnTo>
                  <a:cubicBezTo>
                    <a:pt x="76009" y="428726"/>
                    <a:pt x="133039" y="294403"/>
                    <a:pt x="176656" y="154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30"/>
            <p:cNvSpPr txBox="1"/>
            <p:nvPr/>
          </p:nvSpPr>
          <p:spPr>
            <a:xfrm>
              <a:off x="5085111" y="4341635"/>
              <a:ext cx="2366891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</a:p>
          </p:txBody>
        </p:sp>
      </p:grpSp>
      <p:grpSp>
        <p:nvGrpSpPr>
          <p:cNvPr id="6" name="组合 23"/>
          <p:cNvGrpSpPr/>
          <p:nvPr/>
        </p:nvGrpSpPr>
        <p:grpSpPr>
          <a:xfrm>
            <a:off x="2885124" y="4116162"/>
            <a:ext cx="2887762" cy="425453"/>
            <a:chOff x="4017302" y="5068782"/>
            <a:chExt cx="3850349" cy="567270"/>
          </a:xfrm>
        </p:grpSpPr>
        <p:sp>
          <p:nvSpPr>
            <p:cNvPr id="25" name="任意多边形 24"/>
            <p:cNvSpPr/>
            <p:nvPr/>
          </p:nvSpPr>
          <p:spPr>
            <a:xfrm>
              <a:off x="4017302" y="5068782"/>
              <a:ext cx="3850349" cy="567270"/>
            </a:xfrm>
            <a:custGeom>
              <a:avLst/>
              <a:gdLst>
                <a:gd name="connsiteX0" fmla="*/ 592483 w 3850349"/>
                <a:gd name="connsiteY0" fmla="*/ 0 h 567270"/>
                <a:gd name="connsiteX1" fmla="*/ 3566714 w 3850349"/>
                <a:gd name="connsiteY1" fmla="*/ 0 h 567270"/>
                <a:gd name="connsiteX2" fmla="*/ 3850349 w 3850349"/>
                <a:gd name="connsiteY2" fmla="*/ 283635 h 567270"/>
                <a:gd name="connsiteX3" fmla="*/ 3566714 w 3850349"/>
                <a:gd name="connsiteY3" fmla="*/ 567270 h 567270"/>
                <a:gd name="connsiteX4" fmla="*/ 0 w 3850349"/>
                <a:gd name="connsiteY4" fmla="*/ 567270 h 567270"/>
                <a:gd name="connsiteX5" fmla="*/ 28846 w 3850349"/>
                <a:gd name="connsiteY5" fmla="*/ 549746 h 567270"/>
                <a:gd name="connsiteX6" fmla="*/ 504765 w 3850349"/>
                <a:gd name="connsiteY6" fmla="*/ 11730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0349" h="567270">
                  <a:moveTo>
                    <a:pt x="592483" y="0"/>
                  </a:moveTo>
                  <a:lnTo>
                    <a:pt x="3566714" y="0"/>
                  </a:lnTo>
                  <a:lnTo>
                    <a:pt x="3850349" y="283635"/>
                  </a:lnTo>
                  <a:lnTo>
                    <a:pt x="3566714" y="567270"/>
                  </a:lnTo>
                  <a:lnTo>
                    <a:pt x="0" y="567270"/>
                  </a:lnTo>
                  <a:lnTo>
                    <a:pt x="28846" y="549746"/>
                  </a:lnTo>
                  <a:cubicBezTo>
                    <a:pt x="207536" y="429025"/>
                    <a:pt x="367864" y="283190"/>
                    <a:pt x="504765" y="117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30"/>
            <p:cNvSpPr txBox="1"/>
            <p:nvPr/>
          </p:nvSpPr>
          <p:spPr>
            <a:xfrm>
              <a:off x="5085111" y="5136974"/>
              <a:ext cx="236689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</a:p>
          </p:txBody>
        </p:sp>
      </p:grpSp>
      <p:sp>
        <p:nvSpPr>
          <p:cNvPr id="27" name="TextBox 29"/>
          <p:cNvSpPr txBox="1"/>
          <p:nvPr/>
        </p:nvSpPr>
        <p:spPr>
          <a:xfrm>
            <a:off x="5918830" y="2375878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点击输入简要文字内容，言简意赅的说明分项内容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5918830" y="2972381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点击输入简要文字内容，言简意赅的说明分项内容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5918830" y="3568883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点击输入简要文字内容，言简意赅的说明分项内容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18830" y="4165388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点击输入简要文字内容，言简意赅的说明分项内容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95536" y="1563638"/>
            <a:ext cx="3144498" cy="314449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11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/>
          <p:nvPr/>
        </p:nvSpPr>
        <p:spPr>
          <a:xfrm>
            <a:off x="4490991" y="816555"/>
            <a:ext cx="34289" cy="3915435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68733" y="1923634"/>
            <a:ext cx="2708229" cy="728454"/>
            <a:chOff x="2168733" y="1923634"/>
            <a:chExt cx="2708229" cy="728454"/>
          </a:xfrm>
        </p:grpSpPr>
        <p:grpSp>
          <p:nvGrpSpPr>
            <p:cNvPr id="5" name="Group 36"/>
            <p:cNvGrpSpPr/>
            <p:nvPr/>
          </p:nvGrpSpPr>
          <p:grpSpPr>
            <a:xfrm>
              <a:off x="4148508" y="1923634"/>
              <a:ext cx="728454" cy="728454"/>
              <a:chOff x="4876779" y="2512148"/>
              <a:chExt cx="971272" cy="971272"/>
            </a:xfrm>
          </p:grpSpPr>
          <p:sp>
            <p:nvSpPr>
              <p:cNvPr id="34" name="Oval 8"/>
              <p:cNvSpPr/>
              <p:nvPr/>
            </p:nvSpPr>
            <p:spPr>
              <a:xfrm>
                <a:off x="4876779" y="251214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Oval 10"/>
              <p:cNvSpPr/>
              <p:nvPr/>
            </p:nvSpPr>
            <p:spPr>
              <a:xfrm>
                <a:off x="4993478" y="2628847"/>
                <a:ext cx="737874" cy="737874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4"/>
              <p:cNvSpPr/>
              <p:nvPr/>
            </p:nvSpPr>
            <p:spPr>
              <a:xfrm>
                <a:off x="5223727" y="2794880"/>
                <a:ext cx="277375" cy="405807"/>
              </a:xfrm>
              <a:custGeom>
                <a:avLst/>
                <a:gdLst>
                  <a:gd name="connsiteX0" fmla="*/ 102012 w 208031"/>
                  <a:gd name="connsiteY0" fmla="*/ 264985 h 304355"/>
                  <a:gd name="connsiteX1" fmla="*/ 85817 w 208031"/>
                  <a:gd name="connsiteY1" fmla="*/ 283502 h 304355"/>
                  <a:gd name="connsiteX2" fmla="*/ 102012 w 208031"/>
                  <a:gd name="connsiteY2" fmla="*/ 302019 h 304355"/>
                  <a:gd name="connsiteX3" fmla="*/ 118207 w 208031"/>
                  <a:gd name="connsiteY3" fmla="*/ 283502 h 304355"/>
                  <a:gd name="connsiteX4" fmla="*/ 102012 w 208031"/>
                  <a:gd name="connsiteY4" fmla="*/ 264985 h 304355"/>
                  <a:gd name="connsiteX5" fmla="*/ 56997 w 208031"/>
                  <a:gd name="connsiteY5" fmla="*/ 57673 h 304355"/>
                  <a:gd name="connsiteX6" fmla="*/ 33778 w 208031"/>
                  <a:gd name="connsiteY6" fmla="*/ 80892 h 304355"/>
                  <a:gd name="connsiteX7" fmla="*/ 33778 w 208031"/>
                  <a:gd name="connsiteY7" fmla="*/ 231129 h 304355"/>
                  <a:gd name="connsiteX8" fmla="*/ 56997 w 208031"/>
                  <a:gd name="connsiteY8" fmla="*/ 254348 h 304355"/>
                  <a:gd name="connsiteX9" fmla="*/ 149871 w 208031"/>
                  <a:gd name="connsiteY9" fmla="*/ 254348 h 304355"/>
                  <a:gd name="connsiteX10" fmla="*/ 173090 w 208031"/>
                  <a:gd name="connsiteY10" fmla="*/ 231129 h 304355"/>
                  <a:gd name="connsiteX11" fmla="*/ 173090 w 208031"/>
                  <a:gd name="connsiteY11" fmla="*/ 80892 h 304355"/>
                  <a:gd name="connsiteX12" fmla="*/ 149871 w 208031"/>
                  <a:gd name="connsiteY12" fmla="*/ 57673 h 304355"/>
                  <a:gd name="connsiteX13" fmla="*/ 66050 w 208031"/>
                  <a:gd name="connsiteY13" fmla="*/ 20948 h 304355"/>
                  <a:gd name="connsiteX14" fmla="*/ 66050 w 208031"/>
                  <a:gd name="connsiteY14" fmla="*/ 29172 h 304355"/>
                  <a:gd name="connsiteX15" fmla="*/ 136737 w 208031"/>
                  <a:gd name="connsiteY15" fmla="*/ 29172 h 304355"/>
                  <a:gd name="connsiteX16" fmla="*/ 136737 w 208031"/>
                  <a:gd name="connsiteY16" fmla="*/ 20948 h 304355"/>
                  <a:gd name="connsiteX17" fmla="*/ 34673 w 208031"/>
                  <a:gd name="connsiteY17" fmla="*/ 0 h 304355"/>
                  <a:gd name="connsiteX18" fmla="*/ 173358 w 208031"/>
                  <a:gd name="connsiteY18" fmla="*/ 0 h 304355"/>
                  <a:gd name="connsiteX19" fmla="*/ 208031 w 208031"/>
                  <a:gd name="connsiteY19" fmla="*/ 34673 h 304355"/>
                  <a:gd name="connsiteX20" fmla="*/ 208031 w 208031"/>
                  <a:gd name="connsiteY20" fmla="*/ 269682 h 304355"/>
                  <a:gd name="connsiteX21" fmla="*/ 173358 w 208031"/>
                  <a:gd name="connsiteY21" fmla="*/ 304355 h 304355"/>
                  <a:gd name="connsiteX22" fmla="*/ 34673 w 208031"/>
                  <a:gd name="connsiteY22" fmla="*/ 304355 h 304355"/>
                  <a:gd name="connsiteX23" fmla="*/ 0 w 208031"/>
                  <a:gd name="connsiteY23" fmla="*/ 269682 h 304355"/>
                  <a:gd name="connsiteX24" fmla="*/ 0 w 208031"/>
                  <a:gd name="connsiteY24" fmla="*/ 34673 h 304355"/>
                  <a:gd name="connsiteX25" fmla="*/ 34673 w 208031"/>
                  <a:gd name="connsiteY25" fmla="*/ 0 h 30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8031" h="304355">
                    <a:moveTo>
                      <a:pt x="102012" y="264985"/>
                    </a:moveTo>
                    <a:cubicBezTo>
                      <a:pt x="93068" y="264985"/>
                      <a:pt x="85817" y="273275"/>
                      <a:pt x="85817" y="283502"/>
                    </a:cubicBezTo>
                    <a:cubicBezTo>
                      <a:pt x="85817" y="293729"/>
                      <a:pt x="93068" y="302019"/>
                      <a:pt x="102012" y="302019"/>
                    </a:cubicBezTo>
                    <a:cubicBezTo>
                      <a:pt x="110956" y="302019"/>
                      <a:pt x="118207" y="293729"/>
                      <a:pt x="118207" y="283502"/>
                    </a:cubicBezTo>
                    <a:cubicBezTo>
                      <a:pt x="118207" y="273275"/>
                      <a:pt x="110956" y="264985"/>
                      <a:pt x="102012" y="264985"/>
                    </a:cubicBezTo>
                    <a:close/>
                    <a:moveTo>
                      <a:pt x="56997" y="57673"/>
                    </a:moveTo>
                    <a:cubicBezTo>
                      <a:pt x="44174" y="57673"/>
                      <a:pt x="33778" y="68069"/>
                      <a:pt x="33778" y="80892"/>
                    </a:cubicBezTo>
                    <a:lnTo>
                      <a:pt x="33778" y="231129"/>
                    </a:lnTo>
                    <a:cubicBezTo>
                      <a:pt x="33778" y="243952"/>
                      <a:pt x="44174" y="254348"/>
                      <a:pt x="56997" y="254348"/>
                    </a:cubicBezTo>
                    <a:lnTo>
                      <a:pt x="149871" y="254348"/>
                    </a:lnTo>
                    <a:cubicBezTo>
                      <a:pt x="162694" y="254348"/>
                      <a:pt x="173090" y="243952"/>
                      <a:pt x="173090" y="231129"/>
                    </a:cubicBezTo>
                    <a:lnTo>
                      <a:pt x="173090" y="80892"/>
                    </a:lnTo>
                    <a:cubicBezTo>
                      <a:pt x="173090" y="68069"/>
                      <a:pt x="162694" y="57673"/>
                      <a:pt x="149871" y="57673"/>
                    </a:cubicBezTo>
                    <a:close/>
                    <a:moveTo>
                      <a:pt x="66050" y="20948"/>
                    </a:moveTo>
                    <a:lnTo>
                      <a:pt x="66050" y="29172"/>
                    </a:lnTo>
                    <a:lnTo>
                      <a:pt x="136737" y="29172"/>
                    </a:lnTo>
                    <a:lnTo>
                      <a:pt x="136737" y="20948"/>
                    </a:lnTo>
                    <a:close/>
                    <a:moveTo>
                      <a:pt x="34673" y="0"/>
                    </a:moveTo>
                    <a:lnTo>
                      <a:pt x="173358" y="0"/>
                    </a:lnTo>
                    <a:cubicBezTo>
                      <a:pt x="192507" y="0"/>
                      <a:pt x="208031" y="15524"/>
                      <a:pt x="208031" y="34673"/>
                    </a:cubicBezTo>
                    <a:lnTo>
                      <a:pt x="208031" y="269682"/>
                    </a:lnTo>
                    <a:cubicBezTo>
                      <a:pt x="208031" y="288831"/>
                      <a:pt x="192507" y="304355"/>
                      <a:pt x="173358" y="304355"/>
                    </a:cubicBezTo>
                    <a:lnTo>
                      <a:pt x="34673" y="304355"/>
                    </a:lnTo>
                    <a:cubicBezTo>
                      <a:pt x="15524" y="304355"/>
                      <a:pt x="0" y="288831"/>
                      <a:pt x="0" y="269682"/>
                    </a:cubicBezTo>
                    <a:lnTo>
                      <a:pt x="0" y="34673"/>
                    </a:lnTo>
                    <a:cubicBezTo>
                      <a:pt x="0" y="15524"/>
                      <a:pt x="15524" y="0"/>
                      <a:pt x="3467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9"/>
            <p:cNvGrpSpPr/>
            <p:nvPr/>
          </p:nvGrpSpPr>
          <p:grpSpPr>
            <a:xfrm>
              <a:off x="2168733" y="1953497"/>
              <a:ext cx="1979775" cy="668729"/>
              <a:chOff x="1918379" y="1734048"/>
              <a:chExt cx="2348822" cy="891638"/>
            </a:xfrm>
          </p:grpSpPr>
          <p:sp>
            <p:nvSpPr>
              <p:cNvPr id="3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3" name="Rectangle 41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158794" y="991695"/>
            <a:ext cx="2699673" cy="728454"/>
            <a:chOff x="4158794" y="991695"/>
            <a:chExt cx="2699673" cy="728454"/>
          </a:xfrm>
        </p:grpSpPr>
        <p:grpSp>
          <p:nvGrpSpPr>
            <p:cNvPr id="7" name="Group 35"/>
            <p:cNvGrpSpPr/>
            <p:nvPr/>
          </p:nvGrpSpPr>
          <p:grpSpPr>
            <a:xfrm>
              <a:off x="4158794" y="991695"/>
              <a:ext cx="728454" cy="728454"/>
              <a:chOff x="3703843" y="1419388"/>
              <a:chExt cx="971272" cy="971272"/>
            </a:xfrm>
          </p:grpSpPr>
          <p:sp>
            <p:nvSpPr>
              <p:cNvPr id="29" name="Oval 4"/>
              <p:cNvSpPr/>
              <p:nvPr/>
            </p:nvSpPr>
            <p:spPr>
              <a:xfrm>
                <a:off x="3703843" y="141938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Oval 6"/>
              <p:cNvSpPr/>
              <p:nvPr/>
            </p:nvSpPr>
            <p:spPr>
              <a:xfrm>
                <a:off x="3820542" y="1536087"/>
                <a:ext cx="737874" cy="737874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23"/>
              <p:cNvSpPr/>
              <p:nvPr/>
            </p:nvSpPr>
            <p:spPr>
              <a:xfrm flipH="1">
                <a:off x="3980149" y="1745089"/>
                <a:ext cx="368428" cy="316537"/>
              </a:xfrm>
              <a:custGeom>
                <a:avLst/>
                <a:gdLst>
                  <a:gd name="connsiteX0" fmla="*/ 174969 w 276321"/>
                  <a:gd name="connsiteY0" fmla="*/ 216483 h 237403"/>
                  <a:gd name="connsiteX1" fmla="*/ 174969 w 276321"/>
                  <a:gd name="connsiteY1" fmla="*/ 229968 h 237403"/>
                  <a:gd name="connsiteX2" fmla="*/ 101352 w 276321"/>
                  <a:gd name="connsiteY2" fmla="*/ 229968 h 237403"/>
                  <a:gd name="connsiteX3" fmla="*/ 101352 w 276321"/>
                  <a:gd name="connsiteY3" fmla="*/ 216483 h 237403"/>
                  <a:gd name="connsiteX4" fmla="*/ 276321 w 276321"/>
                  <a:gd name="connsiteY4" fmla="*/ 209047 h 237403"/>
                  <a:gd name="connsiteX5" fmla="*/ 0 w 276321"/>
                  <a:gd name="connsiteY5" fmla="*/ 209047 h 237403"/>
                  <a:gd name="connsiteX6" fmla="*/ 0 w 276321"/>
                  <a:gd name="connsiteY6" fmla="*/ 222929 h 237403"/>
                  <a:gd name="connsiteX7" fmla="*/ 8876 w 276321"/>
                  <a:gd name="connsiteY7" fmla="*/ 237403 h 237403"/>
                  <a:gd name="connsiteX8" fmla="*/ 267445 w 276321"/>
                  <a:gd name="connsiteY8" fmla="*/ 237403 h 237403"/>
                  <a:gd name="connsiteX9" fmla="*/ 276321 w 276321"/>
                  <a:gd name="connsiteY9" fmla="*/ 222929 h 237403"/>
                  <a:gd name="connsiteX10" fmla="*/ 215868 w 276321"/>
                  <a:gd name="connsiteY10" fmla="*/ 23987 h 237403"/>
                  <a:gd name="connsiteX11" fmla="*/ 215868 w 276321"/>
                  <a:gd name="connsiteY11" fmla="*/ 170163 h 237403"/>
                  <a:gd name="connsiteX12" fmla="*/ 60453 w 276321"/>
                  <a:gd name="connsiteY12" fmla="*/ 170163 h 237403"/>
                  <a:gd name="connsiteX13" fmla="*/ 60453 w 276321"/>
                  <a:gd name="connsiteY13" fmla="*/ 23987 h 237403"/>
                  <a:gd name="connsiteX14" fmla="*/ 207026 w 276321"/>
                  <a:gd name="connsiteY14" fmla="*/ 0 h 237403"/>
                  <a:gd name="connsiteX15" fmla="*/ 69295 w 276321"/>
                  <a:gd name="connsiteY15" fmla="*/ 0 h 237403"/>
                  <a:gd name="connsiteX16" fmla="*/ 36936 w 276321"/>
                  <a:gd name="connsiteY16" fmla="*/ 32359 h 237403"/>
                  <a:gd name="connsiteX17" fmla="*/ 36936 w 276321"/>
                  <a:gd name="connsiteY17" fmla="*/ 161790 h 237403"/>
                  <a:gd name="connsiteX18" fmla="*/ 69295 w 276321"/>
                  <a:gd name="connsiteY18" fmla="*/ 194149 h 237403"/>
                  <a:gd name="connsiteX19" fmla="*/ 207026 w 276321"/>
                  <a:gd name="connsiteY19" fmla="*/ 194149 h 237403"/>
                  <a:gd name="connsiteX20" fmla="*/ 239385 w 276321"/>
                  <a:gd name="connsiteY20" fmla="*/ 161790 h 237403"/>
                  <a:gd name="connsiteX21" fmla="*/ 239385 w 276321"/>
                  <a:gd name="connsiteY21" fmla="*/ 32359 h 237403"/>
                  <a:gd name="connsiteX22" fmla="*/ 207026 w 276321"/>
                  <a:gd name="connsiteY22" fmla="*/ 0 h 237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321" h="237403">
                    <a:moveTo>
                      <a:pt x="174969" y="216483"/>
                    </a:moveTo>
                    <a:lnTo>
                      <a:pt x="174969" y="229968"/>
                    </a:lnTo>
                    <a:lnTo>
                      <a:pt x="101352" y="229968"/>
                    </a:lnTo>
                    <a:lnTo>
                      <a:pt x="101352" y="216483"/>
                    </a:lnTo>
                    <a:close/>
                    <a:moveTo>
                      <a:pt x="276321" y="209047"/>
                    </a:moveTo>
                    <a:lnTo>
                      <a:pt x="0" y="209047"/>
                    </a:lnTo>
                    <a:lnTo>
                      <a:pt x="0" y="222929"/>
                    </a:lnTo>
                    <a:cubicBezTo>
                      <a:pt x="0" y="230923"/>
                      <a:pt x="3974" y="237403"/>
                      <a:pt x="8876" y="237403"/>
                    </a:cubicBezTo>
                    <a:lnTo>
                      <a:pt x="267445" y="237403"/>
                    </a:lnTo>
                    <a:cubicBezTo>
                      <a:pt x="272347" y="237403"/>
                      <a:pt x="276321" y="230923"/>
                      <a:pt x="276321" y="222929"/>
                    </a:cubicBezTo>
                    <a:close/>
                    <a:moveTo>
                      <a:pt x="215868" y="23987"/>
                    </a:moveTo>
                    <a:lnTo>
                      <a:pt x="215868" y="170163"/>
                    </a:lnTo>
                    <a:lnTo>
                      <a:pt x="60453" y="170163"/>
                    </a:lnTo>
                    <a:lnTo>
                      <a:pt x="60453" y="23987"/>
                    </a:lnTo>
                    <a:close/>
                    <a:moveTo>
                      <a:pt x="207026" y="0"/>
                    </a:moveTo>
                    <a:lnTo>
                      <a:pt x="69295" y="0"/>
                    </a:lnTo>
                    <a:cubicBezTo>
                      <a:pt x="51424" y="0"/>
                      <a:pt x="36936" y="14488"/>
                      <a:pt x="36936" y="32359"/>
                    </a:cubicBezTo>
                    <a:lnTo>
                      <a:pt x="36936" y="161790"/>
                    </a:lnTo>
                    <a:cubicBezTo>
                      <a:pt x="36936" y="179661"/>
                      <a:pt x="51424" y="194149"/>
                      <a:pt x="69295" y="194149"/>
                    </a:cubicBezTo>
                    <a:lnTo>
                      <a:pt x="207026" y="194149"/>
                    </a:lnTo>
                    <a:cubicBezTo>
                      <a:pt x="224897" y="194149"/>
                      <a:pt x="239385" y="179661"/>
                      <a:pt x="239385" y="161790"/>
                    </a:cubicBezTo>
                    <a:lnTo>
                      <a:pt x="239385" y="32359"/>
                    </a:lnTo>
                    <a:cubicBezTo>
                      <a:pt x="239385" y="14488"/>
                      <a:pt x="224897" y="0"/>
                      <a:pt x="207026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42"/>
            <p:cNvGrpSpPr/>
            <p:nvPr/>
          </p:nvGrpSpPr>
          <p:grpSpPr>
            <a:xfrm>
              <a:off x="4887248" y="1019845"/>
              <a:ext cx="1971219" cy="657872"/>
              <a:chOff x="7996808" y="1734930"/>
              <a:chExt cx="2348822" cy="877163"/>
            </a:xfrm>
          </p:grpSpPr>
          <p:sp>
            <p:nvSpPr>
              <p:cNvPr id="27" name="TextBox 43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8" name="Rectangle 44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168733" y="3787512"/>
            <a:ext cx="2708229" cy="728454"/>
            <a:chOff x="2168733" y="3787512"/>
            <a:chExt cx="2708229" cy="728454"/>
          </a:xfrm>
        </p:grpSpPr>
        <p:grpSp>
          <p:nvGrpSpPr>
            <p:cNvPr id="9" name="Group 38"/>
            <p:cNvGrpSpPr/>
            <p:nvPr/>
          </p:nvGrpSpPr>
          <p:grpSpPr>
            <a:xfrm>
              <a:off x="4148508" y="3787512"/>
              <a:ext cx="728454" cy="728454"/>
              <a:chOff x="7301044" y="4844782"/>
              <a:chExt cx="971272" cy="971272"/>
            </a:xfrm>
          </p:grpSpPr>
          <p:sp>
            <p:nvSpPr>
              <p:cNvPr id="20" name="Oval 16"/>
              <p:cNvSpPr/>
              <p:nvPr/>
            </p:nvSpPr>
            <p:spPr>
              <a:xfrm>
                <a:off x="7301044" y="4844782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Oval 18"/>
              <p:cNvSpPr/>
              <p:nvPr/>
            </p:nvSpPr>
            <p:spPr>
              <a:xfrm>
                <a:off x="7417743" y="4961481"/>
                <a:ext cx="737874" cy="73787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22" name="Group 25"/>
              <p:cNvGrpSpPr/>
              <p:nvPr/>
            </p:nvGrpSpPr>
            <p:grpSpPr>
              <a:xfrm>
                <a:off x="7630450" y="5137375"/>
                <a:ext cx="270417" cy="311212"/>
                <a:chOff x="5947555" y="3802810"/>
                <a:chExt cx="202813" cy="233409"/>
              </a:xfrm>
            </p:grpSpPr>
            <p:sp>
              <p:nvSpPr>
                <p:cNvPr id="23" name="Freeform: Shape 26"/>
                <p:cNvSpPr/>
                <p:nvPr/>
              </p:nvSpPr>
              <p:spPr>
                <a:xfrm rot="10800000" flipH="1">
                  <a:off x="5947555" y="3802810"/>
                  <a:ext cx="202813" cy="233409"/>
                </a:xfrm>
                <a:custGeom>
                  <a:avLst/>
                  <a:gdLst>
                    <a:gd name="connsiteX0" fmla="*/ 0 w 999747"/>
                    <a:gd name="connsiteY0" fmla="*/ 0 h 1605837"/>
                    <a:gd name="connsiteX1" fmla="*/ 999747 w 999747"/>
                    <a:gd name="connsiteY1" fmla="*/ 0 h 1605837"/>
                    <a:gd name="connsiteX2" fmla="*/ 999747 w 999747"/>
                    <a:gd name="connsiteY2" fmla="*/ 0 h 1605837"/>
                    <a:gd name="connsiteX3" fmla="*/ 0 w 999747"/>
                    <a:gd name="connsiteY3" fmla="*/ 0 h 1605837"/>
                    <a:gd name="connsiteX4" fmla="*/ 0 w 999747"/>
                    <a:gd name="connsiteY4" fmla="*/ 1605837 h 1605837"/>
                    <a:gd name="connsiteX5" fmla="*/ 0 w 999747"/>
                    <a:gd name="connsiteY5" fmla="*/ 1605837 h 1605837"/>
                    <a:gd name="connsiteX6" fmla="*/ 0 w 999747"/>
                    <a:gd name="connsiteY6" fmla="*/ 0 h 1605837"/>
                    <a:gd name="connsiteX0" fmla="*/ 0 w 999747"/>
                    <a:gd name="connsiteY0" fmla="*/ 8964 h 1614801"/>
                    <a:gd name="connsiteX1" fmla="*/ 999747 w 999747"/>
                    <a:gd name="connsiteY1" fmla="*/ 8964 h 1614801"/>
                    <a:gd name="connsiteX2" fmla="*/ 703911 w 999747"/>
                    <a:gd name="connsiteY2" fmla="*/ 0 h 1614801"/>
                    <a:gd name="connsiteX3" fmla="*/ 0 w 999747"/>
                    <a:gd name="connsiteY3" fmla="*/ 8964 h 1614801"/>
                    <a:gd name="connsiteX4" fmla="*/ 0 w 999747"/>
                    <a:gd name="connsiteY4" fmla="*/ 1614801 h 1614801"/>
                    <a:gd name="connsiteX5" fmla="*/ 0 w 999747"/>
                    <a:gd name="connsiteY5" fmla="*/ 1614801 h 1614801"/>
                    <a:gd name="connsiteX6" fmla="*/ 0 w 999747"/>
                    <a:gd name="connsiteY6" fmla="*/ 8964 h 1614801"/>
                    <a:gd name="connsiteX0" fmla="*/ 0 w 703911"/>
                    <a:gd name="connsiteY0" fmla="*/ 8964 h 1614801"/>
                    <a:gd name="connsiteX1" fmla="*/ 703911 w 703911"/>
                    <a:gd name="connsiteY1" fmla="*/ 0 h 1614801"/>
                    <a:gd name="connsiteX2" fmla="*/ 0 w 703911"/>
                    <a:gd name="connsiteY2" fmla="*/ 8964 h 1614801"/>
                    <a:gd name="connsiteX3" fmla="*/ 0 w 703911"/>
                    <a:gd name="connsiteY3" fmla="*/ 1614801 h 1614801"/>
                    <a:gd name="connsiteX4" fmla="*/ 0 w 703911"/>
                    <a:gd name="connsiteY4" fmla="*/ 1614801 h 1614801"/>
                    <a:gd name="connsiteX5" fmla="*/ 0 w 703911"/>
                    <a:gd name="connsiteY5" fmla="*/ 8964 h 1614801"/>
                    <a:gd name="connsiteX0" fmla="*/ 0 w 703911"/>
                    <a:gd name="connsiteY0" fmla="*/ 8964 h 1614801"/>
                    <a:gd name="connsiteX1" fmla="*/ 703911 w 703911"/>
                    <a:gd name="connsiteY1" fmla="*/ 0 h 1614801"/>
                    <a:gd name="connsiteX2" fmla="*/ 0 w 703911"/>
                    <a:gd name="connsiteY2" fmla="*/ 8964 h 1614801"/>
                    <a:gd name="connsiteX3" fmla="*/ 0 w 703911"/>
                    <a:gd name="connsiteY3" fmla="*/ 1614801 h 1614801"/>
                    <a:gd name="connsiteX4" fmla="*/ 0 w 703911"/>
                    <a:gd name="connsiteY4" fmla="*/ 1614801 h 1614801"/>
                    <a:gd name="connsiteX5" fmla="*/ 0 w 703911"/>
                    <a:gd name="connsiteY5" fmla="*/ 8964 h 1614801"/>
                    <a:gd name="connsiteX0" fmla="*/ 0 w 703911"/>
                    <a:gd name="connsiteY0" fmla="*/ 0 h 1605837"/>
                    <a:gd name="connsiteX1" fmla="*/ 703911 w 703911"/>
                    <a:gd name="connsiteY1" fmla="*/ 8965 h 1605837"/>
                    <a:gd name="connsiteX2" fmla="*/ 0 w 703911"/>
                    <a:gd name="connsiteY2" fmla="*/ 0 h 1605837"/>
                    <a:gd name="connsiteX3" fmla="*/ 0 w 703911"/>
                    <a:gd name="connsiteY3" fmla="*/ 1605837 h 1605837"/>
                    <a:gd name="connsiteX4" fmla="*/ 0 w 703911"/>
                    <a:gd name="connsiteY4" fmla="*/ 1605837 h 1605837"/>
                    <a:gd name="connsiteX5" fmla="*/ 0 w 703911"/>
                    <a:gd name="connsiteY5" fmla="*/ 0 h 1605837"/>
                    <a:gd name="connsiteX0" fmla="*/ 0 w 506687"/>
                    <a:gd name="connsiteY0" fmla="*/ 0 h 1605837"/>
                    <a:gd name="connsiteX1" fmla="*/ 506687 w 506687"/>
                    <a:gd name="connsiteY1" fmla="*/ 1 h 1605837"/>
                    <a:gd name="connsiteX2" fmla="*/ 0 w 506687"/>
                    <a:gd name="connsiteY2" fmla="*/ 0 h 1605837"/>
                    <a:gd name="connsiteX3" fmla="*/ 0 w 506687"/>
                    <a:gd name="connsiteY3" fmla="*/ 1605837 h 1605837"/>
                    <a:gd name="connsiteX4" fmla="*/ 0 w 506687"/>
                    <a:gd name="connsiteY4" fmla="*/ 1605837 h 1605837"/>
                    <a:gd name="connsiteX5" fmla="*/ 0 w 506687"/>
                    <a:gd name="connsiteY5" fmla="*/ 0 h 1605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6687" h="1605837">
                      <a:moveTo>
                        <a:pt x="0" y="0"/>
                      </a:moveTo>
                      <a:lnTo>
                        <a:pt x="506687" y="1"/>
                      </a:lnTo>
                      <a:lnTo>
                        <a:pt x="0" y="0"/>
                      </a:lnTo>
                      <a:lnTo>
                        <a:pt x="0" y="1605837"/>
                      </a:lnTo>
                      <a:lnTo>
                        <a:pt x="0" y="16058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lowchart: Process 27"/>
                <p:cNvSpPr/>
                <p:nvPr/>
              </p:nvSpPr>
              <p:spPr>
                <a:xfrm>
                  <a:off x="5987185" y="3897158"/>
                  <a:ext cx="26900" cy="131860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lowchart: Process 28"/>
                <p:cNvSpPr/>
                <p:nvPr/>
              </p:nvSpPr>
              <p:spPr>
                <a:xfrm>
                  <a:off x="6115122" y="3804596"/>
                  <a:ext cx="30774" cy="226979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lowchart: Process 29"/>
                <p:cNvSpPr/>
                <p:nvPr/>
              </p:nvSpPr>
              <p:spPr>
                <a:xfrm>
                  <a:off x="6048416" y="3850766"/>
                  <a:ext cx="26901" cy="177728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45"/>
            <p:cNvGrpSpPr/>
            <p:nvPr/>
          </p:nvGrpSpPr>
          <p:grpSpPr>
            <a:xfrm>
              <a:off x="2168733" y="3817375"/>
              <a:ext cx="1979775" cy="668729"/>
              <a:chOff x="1918379" y="1734048"/>
              <a:chExt cx="2348822" cy="891638"/>
            </a:xfrm>
          </p:grpSpPr>
          <p:sp>
            <p:nvSpPr>
              <p:cNvPr id="18" name="TextBox 4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9" name="Rectangle 47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158794" y="2855573"/>
            <a:ext cx="2699673" cy="728454"/>
            <a:chOff x="4158794" y="2855573"/>
            <a:chExt cx="2699673" cy="728454"/>
          </a:xfrm>
        </p:grpSpPr>
        <p:grpSp>
          <p:nvGrpSpPr>
            <p:cNvPr id="11" name="Group 37"/>
            <p:cNvGrpSpPr/>
            <p:nvPr/>
          </p:nvGrpSpPr>
          <p:grpSpPr>
            <a:xfrm>
              <a:off x="4158794" y="2855573"/>
              <a:ext cx="728454" cy="728454"/>
              <a:chOff x="6017505" y="3607058"/>
              <a:chExt cx="971272" cy="971272"/>
            </a:xfrm>
          </p:grpSpPr>
          <p:sp>
            <p:nvSpPr>
              <p:cNvPr id="15" name="Oval 12"/>
              <p:cNvSpPr/>
              <p:nvPr/>
            </p:nvSpPr>
            <p:spPr>
              <a:xfrm>
                <a:off x="6017505" y="360705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Oval 14"/>
              <p:cNvSpPr/>
              <p:nvPr/>
            </p:nvSpPr>
            <p:spPr>
              <a:xfrm>
                <a:off x="6171679" y="3761232"/>
                <a:ext cx="662924" cy="662924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Freeform: Shape 34"/>
              <p:cNvSpPr>
                <a:spLocks/>
              </p:cNvSpPr>
              <p:nvPr/>
            </p:nvSpPr>
            <p:spPr bwMode="auto">
              <a:xfrm>
                <a:off x="6345997" y="3891965"/>
                <a:ext cx="327376" cy="37641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4887248" y="2883722"/>
              <a:ext cx="1971219" cy="657872"/>
              <a:chOff x="7996808" y="1734930"/>
              <a:chExt cx="2348822" cy="877163"/>
            </a:xfrm>
          </p:grpSpPr>
          <p:sp>
            <p:nvSpPr>
              <p:cNvPr id="13" name="TextBox 49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4" name="Rectangle 50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692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4"/>
          <p:cNvGrpSpPr/>
          <p:nvPr/>
        </p:nvGrpSpPr>
        <p:grpSpPr>
          <a:xfrm>
            <a:off x="279797" y="2718197"/>
            <a:ext cx="8584406" cy="1869281"/>
            <a:chOff x="373063" y="3781965"/>
            <a:chExt cx="11445875" cy="2492375"/>
          </a:xfrm>
        </p:grpSpPr>
        <p:grpSp>
          <p:nvGrpSpPr>
            <p:cNvPr id="35" name="Group 3"/>
            <p:cNvGrpSpPr/>
            <p:nvPr/>
          </p:nvGrpSpPr>
          <p:grpSpPr>
            <a:xfrm>
              <a:off x="7436643" y="4520153"/>
              <a:ext cx="1311275" cy="1651000"/>
              <a:chOff x="7042150" y="4167188"/>
              <a:chExt cx="1311275" cy="1651000"/>
            </a:xfrm>
          </p:grpSpPr>
          <p:grpSp>
            <p:nvGrpSpPr>
              <p:cNvPr id="212" name="Group 4"/>
              <p:cNvGrpSpPr/>
              <p:nvPr/>
            </p:nvGrpSpPr>
            <p:grpSpPr>
              <a:xfrm>
                <a:off x="7042150" y="4167188"/>
                <a:ext cx="809625" cy="1643062"/>
                <a:chOff x="7042150" y="4167188"/>
                <a:chExt cx="809625" cy="1643062"/>
              </a:xfrm>
            </p:grpSpPr>
            <p:sp>
              <p:nvSpPr>
                <p:cNvPr id="232" name="Rectangle 24"/>
                <p:cNvSpPr>
                  <a:spLocks/>
                </p:cNvSpPr>
                <p:nvPr/>
              </p:nvSpPr>
              <p:spPr bwMode="auto">
                <a:xfrm>
                  <a:off x="704215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3" name="Rectangle 25"/>
                <p:cNvSpPr>
                  <a:spLocks/>
                </p:cNvSpPr>
                <p:nvPr/>
              </p:nvSpPr>
              <p:spPr bwMode="auto">
                <a:xfrm>
                  <a:off x="704215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4" name="Rectangle 26"/>
                <p:cNvSpPr>
                  <a:spLocks/>
                </p:cNvSpPr>
                <p:nvPr/>
              </p:nvSpPr>
              <p:spPr bwMode="auto">
                <a:xfrm>
                  <a:off x="704215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5" name="Rectangle 27"/>
                <p:cNvSpPr>
                  <a:spLocks/>
                </p:cNvSpPr>
                <p:nvPr/>
              </p:nvSpPr>
              <p:spPr bwMode="auto">
                <a:xfrm>
                  <a:off x="704215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6" name="Rectangle 28"/>
                <p:cNvSpPr>
                  <a:spLocks/>
                </p:cNvSpPr>
                <p:nvPr/>
              </p:nvSpPr>
              <p:spPr bwMode="auto">
                <a:xfrm>
                  <a:off x="704215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7" name="Rectangle 29"/>
                <p:cNvSpPr>
                  <a:spLocks/>
                </p:cNvSpPr>
                <p:nvPr/>
              </p:nvSpPr>
              <p:spPr bwMode="auto">
                <a:xfrm>
                  <a:off x="704215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8" name="Rectangle 30"/>
                <p:cNvSpPr>
                  <a:spLocks/>
                </p:cNvSpPr>
                <p:nvPr/>
              </p:nvSpPr>
              <p:spPr bwMode="auto">
                <a:xfrm>
                  <a:off x="7331075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9" name="Rectangle 31"/>
                <p:cNvSpPr>
                  <a:spLocks/>
                </p:cNvSpPr>
                <p:nvPr/>
              </p:nvSpPr>
              <p:spPr bwMode="auto">
                <a:xfrm>
                  <a:off x="7331075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0" name="Rectangle 32"/>
                <p:cNvSpPr>
                  <a:spLocks/>
                </p:cNvSpPr>
                <p:nvPr/>
              </p:nvSpPr>
              <p:spPr bwMode="auto">
                <a:xfrm>
                  <a:off x="7331075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1" name="Rectangle 33"/>
                <p:cNvSpPr>
                  <a:spLocks/>
                </p:cNvSpPr>
                <p:nvPr/>
              </p:nvSpPr>
              <p:spPr bwMode="auto">
                <a:xfrm>
                  <a:off x="7331075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2" name="Rectangle 34"/>
                <p:cNvSpPr>
                  <a:spLocks/>
                </p:cNvSpPr>
                <p:nvPr/>
              </p:nvSpPr>
              <p:spPr bwMode="auto">
                <a:xfrm>
                  <a:off x="7331075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3" name="Rectangle 35"/>
                <p:cNvSpPr>
                  <a:spLocks/>
                </p:cNvSpPr>
                <p:nvPr/>
              </p:nvSpPr>
              <p:spPr bwMode="auto">
                <a:xfrm>
                  <a:off x="7331075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4" name="Rectangle 36"/>
                <p:cNvSpPr>
                  <a:spLocks/>
                </p:cNvSpPr>
                <p:nvPr/>
              </p:nvSpPr>
              <p:spPr bwMode="auto">
                <a:xfrm>
                  <a:off x="762000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5" name="Rectangle 37"/>
                <p:cNvSpPr>
                  <a:spLocks/>
                </p:cNvSpPr>
                <p:nvPr/>
              </p:nvSpPr>
              <p:spPr bwMode="auto">
                <a:xfrm>
                  <a:off x="762000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6" name="Rectangle 38"/>
                <p:cNvSpPr>
                  <a:spLocks/>
                </p:cNvSpPr>
                <p:nvPr/>
              </p:nvSpPr>
              <p:spPr bwMode="auto">
                <a:xfrm>
                  <a:off x="762000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7" name="Rectangle 39"/>
                <p:cNvSpPr>
                  <a:spLocks/>
                </p:cNvSpPr>
                <p:nvPr/>
              </p:nvSpPr>
              <p:spPr bwMode="auto">
                <a:xfrm>
                  <a:off x="762000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8" name="Rectangle 40"/>
                <p:cNvSpPr>
                  <a:spLocks/>
                </p:cNvSpPr>
                <p:nvPr/>
              </p:nvSpPr>
              <p:spPr bwMode="auto">
                <a:xfrm>
                  <a:off x="762000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9" name="Rectangle 41"/>
                <p:cNvSpPr>
                  <a:spLocks/>
                </p:cNvSpPr>
                <p:nvPr/>
              </p:nvSpPr>
              <p:spPr bwMode="auto">
                <a:xfrm>
                  <a:off x="762000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13" name="Group 5"/>
              <p:cNvGrpSpPr/>
              <p:nvPr/>
            </p:nvGrpSpPr>
            <p:grpSpPr>
              <a:xfrm>
                <a:off x="7899400" y="4167188"/>
                <a:ext cx="454025" cy="1651000"/>
                <a:chOff x="7899400" y="4167188"/>
                <a:chExt cx="454025" cy="1651000"/>
              </a:xfrm>
            </p:grpSpPr>
            <p:sp>
              <p:nvSpPr>
                <p:cNvPr id="214" name="Freeform: Shape 6"/>
                <p:cNvSpPr>
                  <a:spLocks/>
                </p:cNvSpPr>
                <p:nvPr/>
              </p:nvSpPr>
              <p:spPr bwMode="auto">
                <a:xfrm>
                  <a:off x="7899400" y="4167188"/>
                  <a:ext cx="163513" cy="355600"/>
                </a:xfrm>
                <a:custGeom>
                  <a:avLst/>
                  <a:gdLst>
                    <a:gd name="T0" fmla="*/ 103 w 103"/>
                    <a:gd name="T1" fmla="*/ 91 h 224"/>
                    <a:gd name="T2" fmla="*/ 0 w 103"/>
                    <a:gd name="T3" fmla="*/ 0 h 224"/>
                    <a:gd name="T4" fmla="*/ 0 w 103"/>
                    <a:gd name="T5" fmla="*/ 146 h 224"/>
                    <a:gd name="T6" fmla="*/ 103 w 103"/>
                    <a:gd name="T7" fmla="*/ 224 h 224"/>
                    <a:gd name="T8" fmla="*/ 103 w 103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24">
                      <a:moveTo>
                        <a:pt x="103" y="91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24"/>
                      </a:lnTo>
                      <a:lnTo>
                        <a:pt x="103" y="91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5" name="Freeform: Shape 7"/>
                <p:cNvSpPr>
                  <a:spLocks/>
                </p:cNvSpPr>
                <p:nvPr/>
              </p:nvSpPr>
              <p:spPr bwMode="auto">
                <a:xfrm>
                  <a:off x="7899400" y="4449763"/>
                  <a:ext cx="163513" cy="330200"/>
                </a:xfrm>
                <a:custGeom>
                  <a:avLst/>
                  <a:gdLst>
                    <a:gd name="T0" fmla="*/ 103 w 103"/>
                    <a:gd name="T1" fmla="*/ 75 h 208"/>
                    <a:gd name="T2" fmla="*/ 0 w 103"/>
                    <a:gd name="T3" fmla="*/ 0 h 208"/>
                    <a:gd name="T4" fmla="*/ 0 w 103"/>
                    <a:gd name="T5" fmla="*/ 146 h 208"/>
                    <a:gd name="T6" fmla="*/ 103 w 103"/>
                    <a:gd name="T7" fmla="*/ 208 h 208"/>
                    <a:gd name="T8" fmla="*/ 103 w 103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08">
                      <a:moveTo>
                        <a:pt x="103" y="75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08"/>
                      </a:lnTo>
                      <a:lnTo>
                        <a:pt x="103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6" name="Freeform: Shape 8"/>
                <p:cNvSpPr>
                  <a:spLocks/>
                </p:cNvSpPr>
                <p:nvPr/>
              </p:nvSpPr>
              <p:spPr bwMode="auto">
                <a:xfrm>
                  <a:off x="7899400" y="4732338"/>
                  <a:ext cx="163513" cy="306388"/>
                </a:xfrm>
                <a:custGeom>
                  <a:avLst/>
                  <a:gdLst>
                    <a:gd name="T0" fmla="*/ 103 w 103"/>
                    <a:gd name="T1" fmla="*/ 59 h 193"/>
                    <a:gd name="T2" fmla="*/ 0 w 103"/>
                    <a:gd name="T3" fmla="*/ 0 h 193"/>
                    <a:gd name="T4" fmla="*/ 0 w 103"/>
                    <a:gd name="T5" fmla="*/ 146 h 193"/>
                    <a:gd name="T6" fmla="*/ 103 w 103"/>
                    <a:gd name="T7" fmla="*/ 193 h 193"/>
                    <a:gd name="T8" fmla="*/ 103 w 103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93">
                      <a:moveTo>
                        <a:pt x="103" y="59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93"/>
                      </a:lnTo>
                      <a:lnTo>
                        <a:pt x="103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7" name="Freeform: Shape 9"/>
                <p:cNvSpPr>
                  <a:spLocks/>
                </p:cNvSpPr>
                <p:nvPr/>
              </p:nvSpPr>
              <p:spPr bwMode="auto">
                <a:xfrm>
                  <a:off x="7899400" y="5014913"/>
                  <a:ext cx="163513" cy="282575"/>
                </a:xfrm>
                <a:custGeom>
                  <a:avLst/>
                  <a:gdLst>
                    <a:gd name="T0" fmla="*/ 103 w 103"/>
                    <a:gd name="T1" fmla="*/ 44 h 178"/>
                    <a:gd name="T2" fmla="*/ 0 w 103"/>
                    <a:gd name="T3" fmla="*/ 0 h 178"/>
                    <a:gd name="T4" fmla="*/ 0 w 103"/>
                    <a:gd name="T5" fmla="*/ 146 h 178"/>
                    <a:gd name="T6" fmla="*/ 103 w 103"/>
                    <a:gd name="T7" fmla="*/ 178 h 178"/>
                    <a:gd name="T8" fmla="*/ 103 w 103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78">
                      <a:moveTo>
                        <a:pt x="103" y="4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78"/>
                      </a:lnTo>
                      <a:lnTo>
                        <a:pt x="103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8" name="Freeform: Shape 10"/>
                <p:cNvSpPr>
                  <a:spLocks/>
                </p:cNvSpPr>
                <p:nvPr/>
              </p:nvSpPr>
              <p:spPr bwMode="auto">
                <a:xfrm>
                  <a:off x="7899400" y="5297488"/>
                  <a:ext cx="163513" cy="257175"/>
                </a:xfrm>
                <a:custGeom>
                  <a:avLst/>
                  <a:gdLst>
                    <a:gd name="T0" fmla="*/ 103 w 103"/>
                    <a:gd name="T1" fmla="*/ 29 h 162"/>
                    <a:gd name="T2" fmla="*/ 0 w 103"/>
                    <a:gd name="T3" fmla="*/ 0 h 162"/>
                    <a:gd name="T4" fmla="*/ 0 w 103"/>
                    <a:gd name="T5" fmla="*/ 145 h 162"/>
                    <a:gd name="T6" fmla="*/ 103 w 103"/>
                    <a:gd name="T7" fmla="*/ 162 h 162"/>
                    <a:gd name="T8" fmla="*/ 103 w 103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62">
                      <a:moveTo>
                        <a:pt x="103" y="29"/>
                      </a:moveTo>
                      <a:lnTo>
                        <a:pt x="0" y="0"/>
                      </a:lnTo>
                      <a:lnTo>
                        <a:pt x="0" y="145"/>
                      </a:lnTo>
                      <a:lnTo>
                        <a:pt x="103" y="162"/>
                      </a:lnTo>
                      <a:lnTo>
                        <a:pt x="103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9" name="Freeform: Shape 11"/>
                <p:cNvSpPr>
                  <a:spLocks/>
                </p:cNvSpPr>
                <p:nvPr/>
              </p:nvSpPr>
              <p:spPr bwMode="auto">
                <a:xfrm>
                  <a:off x="7899400" y="5578475"/>
                  <a:ext cx="163513" cy="233363"/>
                </a:xfrm>
                <a:custGeom>
                  <a:avLst/>
                  <a:gdLst>
                    <a:gd name="T0" fmla="*/ 103 w 103"/>
                    <a:gd name="T1" fmla="*/ 14 h 147"/>
                    <a:gd name="T2" fmla="*/ 0 w 103"/>
                    <a:gd name="T3" fmla="*/ 0 h 147"/>
                    <a:gd name="T4" fmla="*/ 0 w 103"/>
                    <a:gd name="T5" fmla="*/ 146 h 147"/>
                    <a:gd name="T6" fmla="*/ 103 w 103"/>
                    <a:gd name="T7" fmla="*/ 147 h 147"/>
                    <a:gd name="T8" fmla="*/ 103 w 103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47">
                      <a:moveTo>
                        <a:pt x="103" y="1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47"/>
                      </a:lnTo>
                      <a:lnTo>
                        <a:pt x="103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0" name="Freeform: Shape 12"/>
                <p:cNvSpPr>
                  <a:spLocks/>
                </p:cNvSpPr>
                <p:nvPr/>
              </p:nvSpPr>
              <p:spPr bwMode="auto">
                <a:xfrm>
                  <a:off x="8102600" y="4346575"/>
                  <a:ext cx="127000" cy="330200"/>
                </a:xfrm>
                <a:custGeom>
                  <a:avLst/>
                  <a:gdLst>
                    <a:gd name="T0" fmla="*/ 80 w 80"/>
                    <a:gd name="T1" fmla="*/ 90 h 208"/>
                    <a:gd name="T2" fmla="*/ 0 w 80"/>
                    <a:gd name="T3" fmla="*/ 0 h 208"/>
                    <a:gd name="T4" fmla="*/ 0 w 80"/>
                    <a:gd name="T5" fmla="*/ 130 h 208"/>
                    <a:gd name="T6" fmla="*/ 80 w 80"/>
                    <a:gd name="T7" fmla="*/ 208 h 208"/>
                    <a:gd name="T8" fmla="*/ 8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80" y="9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208"/>
                      </a:lnTo>
                      <a:lnTo>
                        <a:pt x="80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1" name="Freeform: Shape 13"/>
                <p:cNvSpPr>
                  <a:spLocks/>
                </p:cNvSpPr>
                <p:nvPr/>
              </p:nvSpPr>
              <p:spPr bwMode="auto">
                <a:xfrm>
                  <a:off x="8102600" y="4597400"/>
                  <a:ext cx="127000" cy="306388"/>
                </a:xfrm>
                <a:custGeom>
                  <a:avLst/>
                  <a:gdLst>
                    <a:gd name="T0" fmla="*/ 80 w 80"/>
                    <a:gd name="T1" fmla="*/ 75 h 193"/>
                    <a:gd name="T2" fmla="*/ 0 w 80"/>
                    <a:gd name="T3" fmla="*/ 0 h 193"/>
                    <a:gd name="T4" fmla="*/ 0 w 80"/>
                    <a:gd name="T5" fmla="*/ 131 h 193"/>
                    <a:gd name="T6" fmla="*/ 80 w 80"/>
                    <a:gd name="T7" fmla="*/ 193 h 193"/>
                    <a:gd name="T8" fmla="*/ 8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80" y="75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93"/>
                      </a:lnTo>
                      <a:lnTo>
                        <a:pt x="80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2" name="Freeform: Shape 14"/>
                <p:cNvSpPr>
                  <a:spLocks/>
                </p:cNvSpPr>
                <p:nvPr/>
              </p:nvSpPr>
              <p:spPr bwMode="auto">
                <a:xfrm>
                  <a:off x="8102600" y="4849813"/>
                  <a:ext cx="127000" cy="282575"/>
                </a:xfrm>
                <a:custGeom>
                  <a:avLst/>
                  <a:gdLst>
                    <a:gd name="T0" fmla="*/ 80 w 80"/>
                    <a:gd name="T1" fmla="*/ 60 h 178"/>
                    <a:gd name="T2" fmla="*/ 0 w 80"/>
                    <a:gd name="T3" fmla="*/ 0 h 178"/>
                    <a:gd name="T4" fmla="*/ 0 w 80"/>
                    <a:gd name="T5" fmla="*/ 130 h 178"/>
                    <a:gd name="T6" fmla="*/ 80 w 80"/>
                    <a:gd name="T7" fmla="*/ 178 h 178"/>
                    <a:gd name="T8" fmla="*/ 8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80" y="6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78"/>
                      </a:lnTo>
                      <a:lnTo>
                        <a:pt x="80" y="6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3" name="Freeform: Shape 15"/>
                <p:cNvSpPr>
                  <a:spLocks/>
                </p:cNvSpPr>
                <p:nvPr/>
              </p:nvSpPr>
              <p:spPr bwMode="auto">
                <a:xfrm>
                  <a:off x="8102600" y="5102225"/>
                  <a:ext cx="127000" cy="257175"/>
                </a:xfrm>
                <a:custGeom>
                  <a:avLst/>
                  <a:gdLst>
                    <a:gd name="T0" fmla="*/ 80 w 80"/>
                    <a:gd name="T1" fmla="*/ 44 h 162"/>
                    <a:gd name="T2" fmla="*/ 0 w 80"/>
                    <a:gd name="T3" fmla="*/ 0 h 162"/>
                    <a:gd name="T4" fmla="*/ 0 w 80"/>
                    <a:gd name="T5" fmla="*/ 130 h 162"/>
                    <a:gd name="T6" fmla="*/ 80 w 80"/>
                    <a:gd name="T7" fmla="*/ 162 h 162"/>
                    <a:gd name="T8" fmla="*/ 8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80" y="44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62"/>
                      </a:lnTo>
                      <a:lnTo>
                        <a:pt x="80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4" name="Freeform: Shape 16"/>
                <p:cNvSpPr>
                  <a:spLocks/>
                </p:cNvSpPr>
                <p:nvPr/>
              </p:nvSpPr>
              <p:spPr bwMode="auto">
                <a:xfrm>
                  <a:off x="8102600" y="5353050"/>
                  <a:ext cx="127000" cy="234950"/>
                </a:xfrm>
                <a:custGeom>
                  <a:avLst/>
                  <a:gdLst>
                    <a:gd name="T0" fmla="*/ 80 w 80"/>
                    <a:gd name="T1" fmla="*/ 30 h 148"/>
                    <a:gd name="T2" fmla="*/ 0 w 80"/>
                    <a:gd name="T3" fmla="*/ 0 h 148"/>
                    <a:gd name="T4" fmla="*/ 0 w 80"/>
                    <a:gd name="T5" fmla="*/ 131 h 148"/>
                    <a:gd name="T6" fmla="*/ 80 w 80"/>
                    <a:gd name="T7" fmla="*/ 148 h 148"/>
                    <a:gd name="T8" fmla="*/ 8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80" y="3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48"/>
                      </a:lnTo>
                      <a:lnTo>
                        <a:pt x="80" y="3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5" name="Freeform: Shape 17"/>
                <p:cNvSpPr>
                  <a:spLocks/>
                </p:cNvSpPr>
                <p:nvPr/>
              </p:nvSpPr>
              <p:spPr bwMode="auto">
                <a:xfrm>
                  <a:off x="8102600" y="5605463"/>
                  <a:ext cx="127000" cy="209550"/>
                </a:xfrm>
                <a:custGeom>
                  <a:avLst/>
                  <a:gdLst>
                    <a:gd name="T0" fmla="*/ 80 w 80"/>
                    <a:gd name="T1" fmla="*/ 14 h 132"/>
                    <a:gd name="T2" fmla="*/ 0 w 80"/>
                    <a:gd name="T3" fmla="*/ 0 h 132"/>
                    <a:gd name="T4" fmla="*/ 0 w 80"/>
                    <a:gd name="T5" fmla="*/ 131 h 132"/>
                    <a:gd name="T6" fmla="*/ 80 w 80"/>
                    <a:gd name="T7" fmla="*/ 132 h 132"/>
                    <a:gd name="T8" fmla="*/ 8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80" y="14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32"/>
                      </a:lnTo>
                      <a:lnTo>
                        <a:pt x="80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6" name="Freeform: Shape 18"/>
                <p:cNvSpPr>
                  <a:spLocks/>
                </p:cNvSpPr>
                <p:nvPr/>
              </p:nvSpPr>
              <p:spPr bwMode="auto">
                <a:xfrm>
                  <a:off x="8261350" y="4524375"/>
                  <a:ext cx="92075" cy="306388"/>
                </a:xfrm>
                <a:custGeom>
                  <a:avLst/>
                  <a:gdLst>
                    <a:gd name="T0" fmla="*/ 58 w 58"/>
                    <a:gd name="T1" fmla="*/ 90 h 193"/>
                    <a:gd name="T2" fmla="*/ 0 w 58"/>
                    <a:gd name="T3" fmla="*/ 0 h 193"/>
                    <a:gd name="T4" fmla="*/ 0 w 58"/>
                    <a:gd name="T5" fmla="*/ 115 h 193"/>
                    <a:gd name="T6" fmla="*/ 58 w 58"/>
                    <a:gd name="T7" fmla="*/ 193 h 193"/>
                    <a:gd name="T8" fmla="*/ 58 w 58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93">
                      <a:moveTo>
                        <a:pt x="58" y="90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93"/>
                      </a:lnTo>
                      <a:lnTo>
                        <a:pt x="58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7" name="Freeform: Shape 19"/>
                <p:cNvSpPr>
                  <a:spLocks/>
                </p:cNvSpPr>
                <p:nvPr/>
              </p:nvSpPr>
              <p:spPr bwMode="auto">
                <a:xfrm>
                  <a:off x="8261350" y="4746625"/>
                  <a:ext cx="92075" cy="280988"/>
                </a:xfrm>
                <a:custGeom>
                  <a:avLst/>
                  <a:gdLst>
                    <a:gd name="T0" fmla="*/ 58 w 58"/>
                    <a:gd name="T1" fmla="*/ 75 h 177"/>
                    <a:gd name="T2" fmla="*/ 0 w 58"/>
                    <a:gd name="T3" fmla="*/ 0 h 177"/>
                    <a:gd name="T4" fmla="*/ 0 w 58"/>
                    <a:gd name="T5" fmla="*/ 115 h 177"/>
                    <a:gd name="T6" fmla="*/ 58 w 58"/>
                    <a:gd name="T7" fmla="*/ 177 h 177"/>
                    <a:gd name="T8" fmla="*/ 58 w 58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77">
                      <a:moveTo>
                        <a:pt x="58" y="7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77"/>
                      </a:lnTo>
                      <a:lnTo>
                        <a:pt x="58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8" name="Freeform: Shape 20"/>
                <p:cNvSpPr>
                  <a:spLocks/>
                </p:cNvSpPr>
                <p:nvPr/>
              </p:nvSpPr>
              <p:spPr bwMode="auto">
                <a:xfrm>
                  <a:off x="8261350" y="4968875"/>
                  <a:ext cx="92075" cy="257175"/>
                </a:xfrm>
                <a:custGeom>
                  <a:avLst/>
                  <a:gdLst>
                    <a:gd name="T0" fmla="*/ 58 w 58"/>
                    <a:gd name="T1" fmla="*/ 59 h 162"/>
                    <a:gd name="T2" fmla="*/ 0 w 58"/>
                    <a:gd name="T3" fmla="*/ 0 h 162"/>
                    <a:gd name="T4" fmla="*/ 0 w 58"/>
                    <a:gd name="T5" fmla="*/ 114 h 162"/>
                    <a:gd name="T6" fmla="*/ 58 w 58"/>
                    <a:gd name="T7" fmla="*/ 162 h 162"/>
                    <a:gd name="T8" fmla="*/ 58 w 58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2">
                      <a:moveTo>
                        <a:pt x="58" y="59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62"/>
                      </a:lnTo>
                      <a:lnTo>
                        <a:pt x="58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9" name="Freeform: Shape 21"/>
                <p:cNvSpPr>
                  <a:spLocks/>
                </p:cNvSpPr>
                <p:nvPr/>
              </p:nvSpPr>
              <p:spPr bwMode="auto">
                <a:xfrm>
                  <a:off x="8261350" y="5189538"/>
                  <a:ext cx="92075" cy="233363"/>
                </a:xfrm>
                <a:custGeom>
                  <a:avLst/>
                  <a:gdLst>
                    <a:gd name="T0" fmla="*/ 58 w 58"/>
                    <a:gd name="T1" fmla="*/ 45 h 147"/>
                    <a:gd name="T2" fmla="*/ 0 w 58"/>
                    <a:gd name="T3" fmla="*/ 0 h 147"/>
                    <a:gd name="T4" fmla="*/ 0 w 58"/>
                    <a:gd name="T5" fmla="*/ 115 h 147"/>
                    <a:gd name="T6" fmla="*/ 58 w 58"/>
                    <a:gd name="T7" fmla="*/ 147 h 147"/>
                    <a:gd name="T8" fmla="*/ 58 w 58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47">
                      <a:moveTo>
                        <a:pt x="58" y="4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47"/>
                      </a:lnTo>
                      <a:lnTo>
                        <a:pt x="58" y="4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0" name="Freeform: Shape 22"/>
                <p:cNvSpPr>
                  <a:spLocks/>
                </p:cNvSpPr>
                <p:nvPr/>
              </p:nvSpPr>
              <p:spPr bwMode="auto">
                <a:xfrm>
                  <a:off x="8261350" y="5411788"/>
                  <a:ext cx="92075" cy="207963"/>
                </a:xfrm>
                <a:custGeom>
                  <a:avLst/>
                  <a:gdLst>
                    <a:gd name="T0" fmla="*/ 58 w 58"/>
                    <a:gd name="T1" fmla="*/ 29 h 131"/>
                    <a:gd name="T2" fmla="*/ 0 w 58"/>
                    <a:gd name="T3" fmla="*/ 0 h 131"/>
                    <a:gd name="T4" fmla="*/ 0 w 58"/>
                    <a:gd name="T5" fmla="*/ 115 h 131"/>
                    <a:gd name="T6" fmla="*/ 58 w 58"/>
                    <a:gd name="T7" fmla="*/ 131 h 131"/>
                    <a:gd name="T8" fmla="*/ 58 w 58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31">
                      <a:moveTo>
                        <a:pt x="58" y="29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31"/>
                      </a:lnTo>
                      <a:lnTo>
                        <a:pt x="58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1" name="Freeform: Shape 23"/>
                <p:cNvSpPr>
                  <a:spLocks/>
                </p:cNvSpPr>
                <p:nvPr/>
              </p:nvSpPr>
              <p:spPr bwMode="auto">
                <a:xfrm>
                  <a:off x="8261350" y="5634038"/>
                  <a:ext cx="92075" cy="184150"/>
                </a:xfrm>
                <a:custGeom>
                  <a:avLst/>
                  <a:gdLst>
                    <a:gd name="T0" fmla="*/ 58 w 58"/>
                    <a:gd name="T1" fmla="*/ 13 h 116"/>
                    <a:gd name="T2" fmla="*/ 0 w 58"/>
                    <a:gd name="T3" fmla="*/ 0 h 116"/>
                    <a:gd name="T4" fmla="*/ 0 w 58"/>
                    <a:gd name="T5" fmla="*/ 114 h 116"/>
                    <a:gd name="T6" fmla="*/ 58 w 58"/>
                    <a:gd name="T7" fmla="*/ 116 h 116"/>
                    <a:gd name="T8" fmla="*/ 58 w 58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16">
                      <a:moveTo>
                        <a:pt x="58" y="13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16"/>
                      </a:lnTo>
                      <a:lnTo>
                        <a:pt x="58" y="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6" name="Group 42"/>
            <p:cNvGrpSpPr/>
            <p:nvPr/>
          </p:nvGrpSpPr>
          <p:grpSpPr>
            <a:xfrm>
              <a:off x="8781256" y="5017040"/>
              <a:ext cx="922338" cy="1158876"/>
              <a:chOff x="8386763" y="4664075"/>
              <a:chExt cx="922338" cy="1158876"/>
            </a:xfrm>
          </p:grpSpPr>
          <p:grpSp>
            <p:nvGrpSpPr>
              <p:cNvPr id="174" name="Group 43"/>
              <p:cNvGrpSpPr/>
              <p:nvPr/>
            </p:nvGrpSpPr>
            <p:grpSpPr>
              <a:xfrm>
                <a:off x="8386763" y="4664075"/>
                <a:ext cx="568325" cy="1154113"/>
                <a:chOff x="8386763" y="4664075"/>
                <a:chExt cx="568325" cy="1154113"/>
              </a:xfrm>
            </p:grpSpPr>
            <p:sp>
              <p:nvSpPr>
                <p:cNvPr id="194" name="Rectangle 63"/>
                <p:cNvSpPr>
                  <a:spLocks/>
                </p:cNvSpPr>
                <p:nvPr/>
              </p:nvSpPr>
              <p:spPr bwMode="auto">
                <a:xfrm>
                  <a:off x="8386763" y="56546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5" name="Rectangle 64"/>
                <p:cNvSpPr>
                  <a:spLocks/>
                </p:cNvSpPr>
                <p:nvPr/>
              </p:nvSpPr>
              <p:spPr bwMode="auto">
                <a:xfrm>
                  <a:off x="8386763" y="5456238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6" name="Rectangle 65"/>
                <p:cNvSpPr>
                  <a:spLocks/>
                </p:cNvSpPr>
                <p:nvPr/>
              </p:nvSpPr>
              <p:spPr bwMode="auto">
                <a:xfrm>
                  <a:off x="8386763" y="5259388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7" name="Rectangle 66"/>
                <p:cNvSpPr>
                  <a:spLocks/>
                </p:cNvSpPr>
                <p:nvPr/>
              </p:nvSpPr>
              <p:spPr bwMode="auto">
                <a:xfrm>
                  <a:off x="8386763" y="5060950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8" name="Rectangle 67"/>
                <p:cNvSpPr>
                  <a:spLocks/>
                </p:cNvSpPr>
                <p:nvPr/>
              </p:nvSpPr>
              <p:spPr bwMode="auto">
                <a:xfrm>
                  <a:off x="8386763" y="4862513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9" name="Rectangle 68"/>
                <p:cNvSpPr>
                  <a:spLocks/>
                </p:cNvSpPr>
                <p:nvPr/>
              </p:nvSpPr>
              <p:spPr bwMode="auto">
                <a:xfrm>
                  <a:off x="8386763" y="46640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0" name="Rectangle 69"/>
                <p:cNvSpPr>
                  <a:spLocks/>
                </p:cNvSpPr>
                <p:nvPr/>
              </p:nvSpPr>
              <p:spPr bwMode="auto">
                <a:xfrm>
                  <a:off x="85899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1" name="Rectangle 70"/>
                <p:cNvSpPr>
                  <a:spLocks/>
                </p:cNvSpPr>
                <p:nvPr/>
              </p:nvSpPr>
              <p:spPr bwMode="auto">
                <a:xfrm>
                  <a:off x="85899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2" name="Rectangle 71"/>
                <p:cNvSpPr>
                  <a:spLocks/>
                </p:cNvSpPr>
                <p:nvPr/>
              </p:nvSpPr>
              <p:spPr bwMode="auto">
                <a:xfrm>
                  <a:off x="85899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3" name="Rectangle 72"/>
                <p:cNvSpPr>
                  <a:spLocks/>
                </p:cNvSpPr>
                <p:nvPr/>
              </p:nvSpPr>
              <p:spPr bwMode="auto">
                <a:xfrm>
                  <a:off x="85899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4" name="Rectangle 73"/>
                <p:cNvSpPr>
                  <a:spLocks/>
                </p:cNvSpPr>
                <p:nvPr/>
              </p:nvSpPr>
              <p:spPr bwMode="auto">
                <a:xfrm>
                  <a:off x="85899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5" name="Rectangle 74"/>
                <p:cNvSpPr>
                  <a:spLocks/>
                </p:cNvSpPr>
                <p:nvPr/>
              </p:nvSpPr>
              <p:spPr bwMode="auto">
                <a:xfrm>
                  <a:off x="85899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6" name="Rectangle 75"/>
                <p:cNvSpPr>
                  <a:spLocks/>
                </p:cNvSpPr>
                <p:nvPr/>
              </p:nvSpPr>
              <p:spPr bwMode="auto">
                <a:xfrm>
                  <a:off x="87931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7" name="Rectangle 76"/>
                <p:cNvSpPr>
                  <a:spLocks/>
                </p:cNvSpPr>
                <p:nvPr/>
              </p:nvSpPr>
              <p:spPr bwMode="auto">
                <a:xfrm>
                  <a:off x="87931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8" name="Rectangle 77"/>
                <p:cNvSpPr>
                  <a:spLocks/>
                </p:cNvSpPr>
                <p:nvPr/>
              </p:nvSpPr>
              <p:spPr bwMode="auto">
                <a:xfrm>
                  <a:off x="87931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9" name="Rectangle 78"/>
                <p:cNvSpPr>
                  <a:spLocks/>
                </p:cNvSpPr>
                <p:nvPr/>
              </p:nvSpPr>
              <p:spPr bwMode="auto">
                <a:xfrm>
                  <a:off x="87931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0" name="Rectangle 79"/>
                <p:cNvSpPr>
                  <a:spLocks/>
                </p:cNvSpPr>
                <p:nvPr/>
              </p:nvSpPr>
              <p:spPr bwMode="auto">
                <a:xfrm>
                  <a:off x="87931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1" name="Rectangle 80"/>
                <p:cNvSpPr>
                  <a:spLocks/>
                </p:cNvSpPr>
                <p:nvPr/>
              </p:nvSpPr>
              <p:spPr bwMode="auto">
                <a:xfrm>
                  <a:off x="87931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75" name="Group 44"/>
              <p:cNvGrpSpPr/>
              <p:nvPr/>
            </p:nvGrpSpPr>
            <p:grpSpPr>
              <a:xfrm>
                <a:off x="8990013" y="4664075"/>
                <a:ext cx="319088" cy="1158876"/>
                <a:chOff x="8990013" y="4664075"/>
                <a:chExt cx="319088" cy="1158876"/>
              </a:xfrm>
            </p:grpSpPr>
            <p:sp>
              <p:nvSpPr>
                <p:cNvPr id="176" name="Freeform: Shape 45"/>
                <p:cNvSpPr>
                  <a:spLocks/>
                </p:cNvSpPr>
                <p:nvPr/>
              </p:nvSpPr>
              <p:spPr bwMode="auto">
                <a:xfrm>
                  <a:off x="8990013" y="4664075"/>
                  <a:ext cx="114300" cy="249238"/>
                </a:xfrm>
                <a:custGeom>
                  <a:avLst/>
                  <a:gdLst>
                    <a:gd name="T0" fmla="*/ 72 w 72"/>
                    <a:gd name="T1" fmla="*/ 63 h 157"/>
                    <a:gd name="T2" fmla="*/ 0 w 72"/>
                    <a:gd name="T3" fmla="*/ 0 h 157"/>
                    <a:gd name="T4" fmla="*/ 0 w 72"/>
                    <a:gd name="T5" fmla="*/ 103 h 157"/>
                    <a:gd name="T6" fmla="*/ 72 w 72"/>
                    <a:gd name="T7" fmla="*/ 157 h 157"/>
                    <a:gd name="T8" fmla="*/ 72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72" y="6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57"/>
                      </a:lnTo>
                      <a:lnTo>
                        <a:pt x="72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7" name="Freeform: Shape 46"/>
                <p:cNvSpPr>
                  <a:spLocks/>
                </p:cNvSpPr>
                <p:nvPr/>
              </p:nvSpPr>
              <p:spPr bwMode="auto">
                <a:xfrm>
                  <a:off x="8990013" y="4862513"/>
                  <a:ext cx="114300" cy="231775"/>
                </a:xfrm>
                <a:custGeom>
                  <a:avLst/>
                  <a:gdLst>
                    <a:gd name="T0" fmla="*/ 72 w 72"/>
                    <a:gd name="T1" fmla="*/ 53 h 146"/>
                    <a:gd name="T2" fmla="*/ 0 w 72"/>
                    <a:gd name="T3" fmla="*/ 0 h 146"/>
                    <a:gd name="T4" fmla="*/ 0 w 72"/>
                    <a:gd name="T5" fmla="*/ 103 h 146"/>
                    <a:gd name="T6" fmla="*/ 72 w 72"/>
                    <a:gd name="T7" fmla="*/ 146 h 146"/>
                    <a:gd name="T8" fmla="*/ 72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72" y="5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46"/>
                      </a:lnTo>
                      <a:lnTo>
                        <a:pt x="72" y="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8" name="Freeform: Shape 47"/>
                <p:cNvSpPr>
                  <a:spLocks/>
                </p:cNvSpPr>
                <p:nvPr/>
              </p:nvSpPr>
              <p:spPr bwMode="auto">
                <a:xfrm>
                  <a:off x="8990013" y="5060950"/>
                  <a:ext cx="114300" cy="215900"/>
                </a:xfrm>
                <a:custGeom>
                  <a:avLst/>
                  <a:gdLst>
                    <a:gd name="T0" fmla="*/ 72 w 72"/>
                    <a:gd name="T1" fmla="*/ 42 h 136"/>
                    <a:gd name="T2" fmla="*/ 0 w 72"/>
                    <a:gd name="T3" fmla="*/ 0 h 136"/>
                    <a:gd name="T4" fmla="*/ 0 w 72"/>
                    <a:gd name="T5" fmla="*/ 102 h 136"/>
                    <a:gd name="T6" fmla="*/ 72 w 72"/>
                    <a:gd name="T7" fmla="*/ 136 h 136"/>
                    <a:gd name="T8" fmla="*/ 72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72" y="42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36"/>
                      </a:lnTo>
                      <a:lnTo>
                        <a:pt x="72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9" name="Freeform: Shape 48"/>
                <p:cNvSpPr>
                  <a:spLocks/>
                </p:cNvSpPr>
                <p:nvPr/>
              </p:nvSpPr>
              <p:spPr bwMode="auto">
                <a:xfrm>
                  <a:off x="8990013" y="5259388"/>
                  <a:ext cx="114300" cy="196850"/>
                </a:xfrm>
                <a:custGeom>
                  <a:avLst/>
                  <a:gdLst>
                    <a:gd name="T0" fmla="*/ 72 w 72"/>
                    <a:gd name="T1" fmla="*/ 31 h 124"/>
                    <a:gd name="T2" fmla="*/ 0 w 72"/>
                    <a:gd name="T3" fmla="*/ 0 h 124"/>
                    <a:gd name="T4" fmla="*/ 0 w 72"/>
                    <a:gd name="T5" fmla="*/ 102 h 124"/>
                    <a:gd name="T6" fmla="*/ 72 w 72"/>
                    <a:gd name="T7" fmla="*/ 124 h 124"/>
                    <a:gd name="T8" fmla="*/ 72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31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24"/>
                      </a:lnTo>
                      <a:lnTo>
                        <a:pt x="72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0" name="Freeform: Shape 49"/>
                <p:cNvSpPr>
                  <a:spLocks/>
                </p:cNvSpPr>
                <p:nvPr/>
              </p:nvSpPr>
              <p:spPr bwMode="auto">
                <a:xfrm>
                  <a:off x="8990013" y="5456238"/>
                  <a:ext cx="114300" cy="182563"/>
                </a:xfrm>
                <a:custGeom>
                  <a:avLst/>
                  <a:gdLst>
                    <a:gd name="T0" fmla="*/ 72 w 72"/>
                    <a:gd name="T1" fmla="*/ 21 h 115"/>
                    <a:gd name="T2" fmla="*/ 0 w 72"/>
                    <a:gd name="T3" fmla="*/ 0 h 115"/>
                    <a:gd name="T4" fmla="*/ 0 w 72"/>
                    <a:gd name="T5" fmla="*/ 103 h 115"/>
                    <a:gd name="T6" fmla="*/ 72 w 72"/>
                    <a:gd name="T7" fmla="*/ 115 h 115"/>
                    <a:gd name="T8" fmla="*/ 72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72" y="21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15"/>
                      </a:lnTo>
                      <a:lnTo>
                        <a:pt x="72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1" name="Freeform: Shape 50"/>
                <p:cNvSpPr>
                  <a:spLocks/>
                </p:cNvSpPr>
                <p:nvPr/>
              </p:nvSpPr>
              <p:spPr bwMode="auto">
                <a:xfrm>
                  <a:off x="8990013" y="5654675"/>
                  <a:ext cx="114300" cy="165100"/>
                </a:xfrm>
                <a:custGeom>
                  <a:avLst/>
                  <a:gdLst>
                    <a:gd name="T0" fmla="*/ 72 w 72"/>
                    <a:gd name="T1" fmla="*/ 10 h 104"/>
                    <a:gd name="T2" fmla="*/ 0 w 72"/>
                    <a:gd name="T3" fmla="*/ 0 h 104"/>
                    <a:gd name="T4" fmla="*/ 0 w 72"/>
                    <a:gd name="T5" fmla="*/ 103 h 104"/>
                    <a:gd name="T6" fmla="*/ 72 w 72"/>
                    <a:gd name="T7" fmla="*/ 104 h 104"/>
                    <a:gd name="T8" fmla="*/ 72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72" y="1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04"/>
                      </a:lnTo>
                      <a:lnTo>
                        <a:pt x="72" y="1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2" name="Freeform: Shape 51"/>
                <p:cNvSpPr>
                  <a:spLocks/>
                </p:cNvSpPr>
                <p:nvPr/>
              </p:nvSpPr>
              <p:spPr bwMode="auto">
                <a:xfrm>
                  <a:off x="9132888" y="4789488"/>
                  <a:ext cx="88900" cy="231775"/>
                </a:xfrm>
                <a:custGeom>
                  <a:avLst/>
                  <a:gdLst>
                    <a:gd name="T0" fmla="*/ 56 w 56"/>
                    <a:gd name="T1" fmla="*/ 64 h 146"/>
                    <a:gd name="T2" fmla="*/ 0 w 56"/>
                    <a:gd name="T3" fmla="*/ 0 h 146"/>
                    <a:gd name="T4" fmla="*/ 0 w 56"/>
                    <a:gd name="T5" fmla="*/ 92 h 146"/>
                    <a:gd name="T6" fmla="*/ 56 w 56"/>
                    <a:gd name="T7" fmla="*/ 146 h 146"/>
                    <a:gd name="T8" fmla="*/ 56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56" y="64"/>
                      </a:moveTo>
                      <a:lnTo>
                        <a:pt x="0" y="0"/>
                      </a:lnTo>
                      <a:lnTo>
                        <a:pt x="0" y="92"/>
                      </a:lnTo>
                      <a:lnTo>
                        <a:pt x="56" y="146"/>
                      </a:lnTo>
                      <a:lnTo>
                        <a:pt x="56" y="64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3" name="Freeform: Shape 52"/>
                <p:cNvSpPr>
                  <a:spLocks/>
                </p:cNvSpPr>
                <p:nvPr/>
              </p:nvSpPr>
              <p:spPr bwMode="auto">
                <a:xfrm>
                  <a:off x="9132888" y="4967288"/>
                  <a:ext cx="88900" cy="214313"/>
                </a:xfrm>
                <a:custGeom>
                  <a:avLst/>
                  <a:gdLst>
                    <a:gd name="T0" fmla="*/ 56 w 56"/>
                    <a:gd name="T1" fmla="*/ 52 h 135"/>
                    <a:gd name="T2" fmla="*/ 0 w 56"/>
                    <a:gd name="T3" fmla="*/ 0 h 135"/>
                    <a:gd name="T4" fmla="*/ 0 w 56"/>
                    <a:gd name="T5" fmla="*/ 91 h 135"/>
                    <a:gd name="T6" fmla="*/ 56 w 56"/>
                    <a:gd name="T7" fmla="*/ 135 h 135"/>
                    <a:gd name="T8" fmla="*/ 56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56" y="5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35"/>
                      </a:lnTo>
                      <a:lnTo>
                        <a:pt x="56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4" name="Freeform: Shape 53"/>
                <p:cNvSpPr>
                  <a:spLocks/>
                </p:cNvSpPr>
                <p:nvPr/>
              </p:nvSpPr>
              <p:spPr bwMode="auto">
                <a:xfrm>
                  <a:off x="9132888" y="5143500"/>
                  <a:ext cx="88900" cy="198438"/>
                </a:xfrm>
                <a:custGeom>
                  <a:avLst/>
                  <a:gdLst>
                    <a:gd name="T0" fmla="*/ 56 w 56"/>
                    <a:gd name="T1" fmla="*/ 42 h 125"/>
                    <a:gd name="T2" fmla="*/ 0 w 56"/>
                    <a:gd name="T3" fmla="*/ 0 h 125"/>
                    <a:gd name="T4" fmla="*/ 0 w 56"/>
                    <a:gd name="T5" fmla="*/ 91 h 125"/>
                    <a:gd name="T6" fmla="*/ 56 w 56"/>
                    <a:gd name="T7" fmla="*/ 125 h 125"/>
                    <a:gd name="T8" fmla="*/ 56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56" y="4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25"/>
                      </a:lnTo>
                      <a:lnTo>
                        <a:pt x="56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5" name="Freeform: Shape 54"/>
                <p:cNvSpPr>
                  <a:spLocks/>
                </p:cNvSpPr>
                <p:nvPr/>
              </p:nvSpPr>
              <p:spPr bwMode="auto">
                <a:xfrm>
                  <a:off x="9132888" y="5321300"/>
                  <a:ext cx="88900" cy="180975"/>
                </a:xfrm>
                <a:custGeom>
                  <a:avLst/>
                  <a:gdLst>
                    <a:gd name="T0" fmla="*/ 56 w 56"/>
                    <a:gd name="T1" fmla="*/ 31 h 114"/>
                    <a:gd name="T2" fmla="*/ 0 w 56"/>
                    <a:gd name="T3" fmla="*/ 0 h 114"/>
                    <a:gd name="T4" fmla="*/ 0 w 56"/>
                    <a:gd name="T5" fmla="*/ 91 h 114"/>
                    <a:gd name="T6" fmla="*/ 56 w 56"/>
                    <a:gd name="T7" fmla="*/ 114 h 114"/>
                    <a:gd name="T8" fmla="*/ 56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56" y="31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14"/>
                      </a:lnTo>
                      <a:lnTo>
                        <a:pt x="56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6" name="Freeform: Shape 55"/>
                <p:cNvSpPr>
                  <a:spLocks/>
                </p:cNvSpPr>
                <p:nvPr/>
              </p:nvSpPr>
              <p:spPr bwMode="auto">
                <a:xfrm>
                  <a:off x="9132888" y="5497513"/>
                  <a:ext cx="88900" cy="163513"/>
                </a:xfrm>
                <a:custGeom>
                  <a:avLst/>
                  <a:gdLst>
                    <a:gd name="T0" fmla="*/ 56 w 56"/>
                    <a:gd name="T1" fmla="*/ 20 h 103"/>
                    <a:gd name="T2" fmla="*/ 0 w 56"/>
                    <a:gd name="T3" fmla="*/ 0 h 103"/>
                    <a:gd name="T4" fmla="*/ 0 w 56"/>
                    <a:gd name="T5" fmla="*/ 91 h 103"/>
                    <a:gd name="T6" fmla="*/ 56 w 56"/>
                    <a:gd name="T7" fmla="*/ 103 h 103"/>
                    <a:gd name="T8" fmla="*/ 56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56" y="2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03"/>
                      </a:lnTo>
                      <a:lnTo>
                        <a:pt x="56" y="2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7" name="Freeform: Shape 56"/>
                <p:cNvSpPr>
                  <a:spLocks/>
                </p:cNvSpPr>
                <p:nvPr/>
              </p:nvSpPr>
              <p:spPr bwMode="auto">
                <a:xfrm>
                  <a:off x="9132888" y="5675313"/>
                  <a:ext cx="88900" cy="146050"/>
                </a:xfrm>
                <a:custGeom>
                  <a:avLst/>
                  <a:gdLst>
                    <a:gd name="T0" fmla="*/ 56 w 56"/>
                    <a:gd name="T1" fmla="*/ 9 h 92"/>
                    <a:gd name="T2" fmla="*/ 0 w 56"/>
                    <a:gd name="T3" fmla="*/ 0 h 92"/>
                    <a:gd name="T4" fmla="*/ 0 w 56"/>
                    <a:gd name="T5" fmla="*/ 91 h 92"/>
                    <a:gd name="T6" fmla="*/ 56 w 56"/>
                    <a:gd name="T7" fmla="*/ 92 h 92"/>
                    <a:gd name="T8" fmla="*/ 56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56" y="9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92"/>
                      </a:lnTo>
                      <a:lnTo>
                        <a:pt x="56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8" name="Freeform: Shape 57"/>
                <p:cNvSpPr>
                  <a:spLocks/>
                </p:cNvSpPr>
                <p:nvPr/>
              </p:nvSpPr>
              <p:spPr bwMode="auto">
                <a:xfrm>
                  <a:off x="9244013" y="4914900"/>
                  <a:ext cx="65088" cy="214313"/>
                </a:xfrm>
                <a:custGeom>
                  <a:avLst/>
                  <a:gdLst>
                    <a:gd name="T0" fmla="*/ 41 w 41"/>
                    <a:gd name="T1" fmla="*/ 63 h 135"/>
                    <a:gd name="T2" fmla="*/ 0 w 41"/>
                    <a:gd name="T3" fmla="*/ 0 h 135"/>
                    <a:gd name="T4" fmla="*/ 0 w 41"/>
                    <a:gd name="T5" fmla="*/ 81 h 135"/>
                    <a:gd name="T6" fmla="*/ 41 w 41"/>
                    <a:gd name="T7" fmla="*/ 135 h 135"/>
                    <a:gd name="T8" fmla="*/ 41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41" y="63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35"/>
                      </a:lnTo>
                      <a:lnTo>
                        <a:pt x="41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9" name="Freeform: Shape 58"/>
                <p:cNvSpPr>
                  <a:spLocks/>
                </p:cNvSpPr>
                <p:nvPr/>
              </p:nvSpPr>
              <p:spPr bwMode="auto">
                <a:xfrm>
                  <a:off x="9244013" y="5072063"/>
                  <a:ext cx="65088" cy="196850"/>
                </a:xfrm>
                <a:custGeom>
                  <a:avLst/>
                  <a:gdLst>
                    <a:gd name="T0" fmla="*/ 41 w 41"/>
                    <a:gd name="T1" fmla="*/ 52 h 124"/>
                    <a:gd name="T2" fmla="*/ 0 w 41"/>
                    <a:gd name="T3" fmla="*/ 0 h 124"/>
                    <a:gd name="T4" fmla="*/ 0 w 41"/>
                    <a:gd name="T5" fmla="*/ 80 h 124"/>
                    <a:gd name="T6" fmla="*/ 41 w 41"/>
                    <a:gd name="T7" fmla="*/ 124 h 124"/>
                    <a:gd name="T8" fmla="*/ 41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41" y="52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24"/>
                      </a:lnTo>
                      <a:lnTo>
                        <a:pt x="41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0" name="Freeform: Shape 59"/>
                <p:cNvSpPr>
                  <a:spLocks/>
                </p:cNvSpPr>
                <p:nvPr/>
              </p:nvSpPr>
              <p:spPr bwMode="auto">
                <a:xfrm>
                  <a:off x="9244013" y="5226050"/>
                  <a:ext cx="65088" cy="180975"/>
                </a:xfrm>
                <a:custGeom>
                  <a:avLst/>
                  <a:gdLst>
                    <a:gd name="T0" fmla="*/ 41 w 41"/>
                    <a:gd name="T1" fmla="*/ 42 h 114"/>
                    <a:gd name="T2" fmla="*/ 0 w 41"/>
                    <a:gd name="T3" fmla="*/ 0 h 114"/>
                    <a:gd name="T4" fmla="*/ 0 w 41"/>
                    <a:gd name="T5" fmla="*/ 81 h 114"/>
                    <a:gd name="T6" fmla="*/ 41 w 41"/>
                    <a:gd name="T7" fmla="*/ 114 h 114"/>
                    <a:gd name="T8" fmla="*/ 41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41" y="42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14"/>
                      </a:lnTo>
                      <a:lnTo>
                        <a:pt x="41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1" name="Freeform: Shape 60"/>
                <p:cNvSpPr>
                  <a:spLocks/>
                </p:cNvSpPr>
                <p:nvPr/>
              </p:nvSpPr>
              <p:spPr bwMode="auto">
                <a:xfrm>
                  <a:off x="9244013" y="5383213"/>
                  <a:ext cx="65088" cy="161925"/>
                </a:xfrm>
                <a:custGeom>
                  <a:avLst/>
                  <a:gdLst>
                    <a:gd name="T0" fmla="*/ 41 w 41"/>
                    <a:gd name="T1" fmla="*/ 31 h 102"/>
                    <a:gd name="T2" fmla="*/ 0 w 41"/>
                    <a:gd name="T3" fmla="*/ 0 h 102"/>
                    <a:gd name="T4" fmla="*/ 0 w 41"/>
                    <a:gd name="T5" fmla="*/ 80 h 102"/>
                    <a:gd name="T6" fmla="*/ 41 w 41"/>
                    <a:gd name="T7" fmla="*/ 102 h 102"/>
                    <a:gd name="T8" fmla="*/ 41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41" y="31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02"/>
                      </a:lnTo>
                      <a:lnTo>
                        <a:pt x="41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2" name="Freeform: Shape 61"/>
                <p:cNvSpPr>
                  <a:spLocks/>
                </p:cNvSpPr>
                <p:nvPr/>
              </p:nvSpPr>
              <p:spPr bwMode="auto">
                <a:xfrm>
                  <a:off x="9244013" y="5537200"/>
                  <a:ext cx="65088" cy="147638"/>
                </a:xfrm>
                <a:custGeom>
                  <a:avLst/>
                  <a:gdLst>
                    <a:gd name="T0" fmla="*/ 41 w 41"/>
                    <a:gd name="T1" fmla="*/ 21 h 93"/>
                    <a:gd name="T2" fmla="*/ 0 w 41"/>
                    <a:gd name="T3" fmla="*/ 0 h 93"/>
                    <a:gd name="T4" fmla="*/ 0 w 41"/>
                    <a:gd name="T5" fmla="*/ 81 h 93"/>
                    <a:gd name="T6" fmla="*/ 41 w 41"/>
                    <a:gd name="T7" fmla="*/ 93 h 93"/>
                    <a:gd name="T8" fmla="*/ 41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41" y="21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93"/>
                      </a:lnTo>
                      <a:lnTo>
                        <a:pt x="41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3" name="Freeform: Shape 62"/>
                <p:cNvSpPr>
                  <a:spLocks/>
                </p:cNvSpPr>
                <p:nvPr/>
              </p:nvSpPr>
              <p:spPr bwMode="auto">
                <a:xfrm>
                  <a:off x="9244013" y="5694363"/>
                  <a:ext cx="65088" cy="128588"/>
                </a:xfrm>
                <a:custGeom>
                  <a:avLst/>
                  <a:gdLst>
                    <a:gd name="T0" fmla="*/ 41 w 41"/>
                    <a:gd name="T1" fmla="*/ 9 h 81"/>
                    <a:gd name="T2" fmla="*/ 0 w 41"/>
                    <a:gd name="T3" fmla="*/ 0 h 81"/>
                    <a:gd name="T4" fmla="*/ 0 w 41"/>
                    <a:gd name="T5" fmla="*/ 80 h 81"/>
                    <a:gd name="T6" fmla="*/ 41 w 41"/>
                    <a:gd name="T7" fmla="*/ 81 h 81"/>
                    <a:gd name="T8" fmla="*/ 41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41" y="9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81"/>
                      </a:lnTo>
                      <a:lnTo>
                        <a:pt x="41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7" name="Group 81"/>
            <p:cNvGrpSpPr/>
            <p:nvPr/>
          </p:nvGrpSpPr>
          <p:grpSpPr>
            <a:xfrm>
              <a:off x="3444081" y="4520153"/>
              <a:ext cx="1309688" cy="1651000"/>
              <a:chOff x="3049588" y="4167188"/>
              <a:chExt cx="1309688" cy="1651000"/>
            </a:xfrm>
          </p:grpSpPr>
          <p:grpSp>
            <p:nvGrpSpPr>
              <p:cNvPr id="136" name="Group 82"/>
              <p:cNvGrpSpPr/>
              <p:nvPr/>
            </p:nvGrpSpPr>
            <p:grpSpPr>
              <a:xfrm>
                <a:off x="3551238" y="4167188"/>
                <a:ext cx="808038" cy="1643062"/>
                <a:chOff x="3551238" y="4167188"/>
                <a:chExt cx="808038" cy="1643062"/>
              </a:xfrm>
            </p:grpSpPr>
            <p:sp>
              <p:nvSpPr>
                <p:cNvPr id="156" name="Rectangle 102"/>
                <p:cNvSpPr>
                  <a:spLocks/>
                </p:cNvSpPr>
                <p:nvPr/>
              </p:nvSpPr>
              <p:spPr bwMode="auto">
                <a:xfrm>
                  <a:off x="4129088" y="5578475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7" name="Rectangle 103"/>
                <p:cNvSpPr>
                  <a:spLocks/>
                </p:cNvSpPr>
                <p:nvPr/>
              </p:nvSpPr>
              <p:spPr bwMode="auto">
                <a:xfrm>
                  <a:off x="4129088" y="5297488"/>
                  <a:ext cx="230188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8" name="Rectangle 104"/>
                <p:cNvSpPr>
                  <a:spLocks/>
                </p:cNvSpPr>
                <p:nvPr/>
              </p:nvSpPr>
              <p:spPr bwMode="auto">
                <a:xfrm>
                  <a:off x="4129088" y="501491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9" name="Rectangle 105"/>
                <p:cNvSpPr>
                  <a:spLocks/>
                </p:cNvSpPr>
                <p:nvPr/>
              </p:nvSpPr>
              <p:spPr bwMode="auto">
                <a:xfrm>
                  <a:off x="4129088" y="473233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0" name="Rectangle 106"/>
                <p:cNvSpPr>
                  <a:spLocks/>
                </p:cNvSpPr>
                <p:nvPr/>
              </p:nvSpPr>
              <p:spPr bwMode="auto">
                <a:xfrm>
                  <a:off x="4129088" y="444976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1" name="Rectangle 107"/>
                <p:cNvSpPr>
                  <a:spLocks/>
                </p:cNvSpPr>
                <p:nvPr/>
              </p:nvSpPr>
              <p:spPr bwMode="auto">
                <a:xfrm>
                  <a:off x="4129088" y="416718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2" name="Rectangle 108"/>
                <p:cNvSpPr>
                  <a:spLocks/>
                </p:cNvSpPr>
                <p:nvPr/>
              </p:nvSpPr>
              <p:spPr bwMode="auto">
                <a:xfrm>
                  <a:off x="3840163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3" name="Rectangle 109"/>
                <p:cNvSpPr>
                  <a:spLocks/>
                </p:cNvSpPr>
                <p:nvPr/>
              </p:nvSpPr>
              <p:spPr bwMode="auto">
                <a:xfrm>
                  <a:off x="3840163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4" name="Rectangle 110"/>
                <p:cNvSpPr>
                  <a:spLocks/>
                </p:cNvSpPr>
                <p:nvPr/>
              </p:nvSpPr>
              <p:spPr bwMode="auto">
                <a:xfrm>
                  <a:off x="3840163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5" name="Rectangle 111"/>
                <p:cNvSpPr>
                  <a:spLocks/>
                </p:cNvSpPr>
                <p:nvPr/>
              </p:nvSpPr>
              <p:spPr bwMode="auto">
                <a:xfrm>
                  <a:off x="3840163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6" name="Rectangle 112"/>
                <p:cNvSpPr>
                  <a:spLocks/>
                </p:cNvSpPr>
                <p:nvPr/>
              </p:nvSpPr>
              <p:spPr bwMode="auto">
                <a:xfrm>
                  <a:off x="3840163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7" name="Rectangle 113"/>
                <p:cNvSpPr>
                  <a:spLocks/>
                </p:cNvSpPr>
                <p:nvPr/>
              </p:nvSpPr>
              <p:spPr bwMode="auto">
                <a:xfrm>
                  <a:off x="3840163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8" name="Rectangle 114"/>
                <p:cNvSpPr>
                  <a:spLocks/>
                </p:cNvSpPr>
                <p:nvPr/>
              </p:nvSpPr>
              <p:spPr bwMode="auto">
                <a:xfrm>
                  <a:off x="3551238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9" name="Rectangle 115"/>
                <p:cNvSpPr>
                  <a:spLocks/>
                </p:cNvSpPr>
                <p:nvPr/>
              </p:nvSpPr>
              <p:spPr bwMode="auto">
                <a:xfrm>
                  <a:off x="3551238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0" name="Rectangle 116"/>
                <p:cNvSpPr>
                  <a:spLocks/>
                </p:cNvSpPr>
                <p:nvPr/>
              </p:nvSpPr>
              <p:spPr bwMode="auto">
                <a:xfrm>
                  <a:off x="3551238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1" name="Rectangle 117"/>
                <p:cNvSpPr>
                  <a:spLocks/>
                </p:cNvSpPr>
                <p:nvPr/>
              </p:nvSpPr>
              <p:spPr bwMode="auto">
                <a:xfrm>
                  <a:off x="3551238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2" name="Rectangle 118"/>
                <p:cNvSpPr>
                  <a:spLocks/>
                </p:cNvSpPr>
                <p:nvPr/>
              </p:nvSpPr>
              <p:spPr bwMode="auto">
                <a:xfrm>
                  <a:off x="3551238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3" name="Rectangle 119"/>
                <p:cNvSpPr>
                  <a:spLocks/>
                </p:cNvSpPr>
                <p:nvPr/>
              </p:nvSpPr>
              <p:spPr bwMode="auto">
                <a:xfrm>
                  <a:off x="3551238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7" name="Group 83"/>
              <p:cNvGrpSpPr/>
              <p:nvPr/>
            </p:nvGrpSpPr>
            <p:grpSpPr>
              <a:xfrm>
                <a:off x="3049588" y="4167188"/>
                <a:ext cx="452437" cy="1651000"/>
                <a:chOff x="3049588" y="4167188"/>
                <a:chExt cx="452437" cy="1651000"/>
              </a:xfrm>
            </p:grpSpPr>
            <p:sp>
              <p:nvSpPr>
                <p:cNvPr id="138" name="Freeform: Shape 84"/>
                <p:cNvSpPr>
                  <a:spLocks/>
                </p:cNvSpPr>
                <p:nvPr/>
              </p:nvSpPr>
              <p:spPr bwMode="auto">
                <a:xfrm>
                  <a:off x="3340100" y="4167188"/>
                  <a:ext cx="161925" cy="355600"/>
                </a:xfrm>
                <a:custGeom>
                  <a:avLst/>
                  <a:gdLst>
                    <a:gd name="T0" fmla="*/ 0 w 102"/>
                    <a:gd name="T1" fmla="*/ 91 h 224"/>
                    <a:gd name="T2" fmla="*/ 102 w 102"/>
                    <a:gd name="T3" fmla="*/ 0 h 224"/>
                    <a:gd name="T4" fmla="*/ 102 w 102"/>
                    <a:gd name="T5" fmla="*/ 146 h 224"/>
                    <a:gd name="T6" fmla="*/ 0 w 102"/>
                    <a:gd name="T7" fmla="*/ 224 h 224"/>
                    <a:gd name="T8" fmla="*/ 0 w 102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24">
                      <a:moveTo>
                        <a:pt x="0" y="91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24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Freeform: Shape 85"/>
                <p:cNvSpPr>
                  <a:spLocks/>
                </p:cNvSpPr>
                <p:nvPr/>
              </p:nvSpPr>
              <p:spPr bwMode="auto">
                <a:xfrm>
                  <a:off x="3340100" y="4449763"/>
                  <a:ext cx="161925" cy="330200"/>
                </a:xfrm>
                <a:custGeom>
                  <a:avLst/>
                  <a:gdLst>
                    <a:gd name="T0" fmla="*/ 0 w 102"/>
                    <a:gd name="T1" fmla="*/ 75 h 208"/>
                    <a:gd name="T2" fmla="*/ 102 w 102"/>
                    <a:gd name="T3" fmla="*/ 0 h 208"/>
                    <a:gd name="T4" fmla="*/ 102 w 102"/>
                    <a:gd name="T5" fmla="*/ 146 h 208"/>
                    <a:gd name="T6" fmla="*/ 0 w 102"/>
                    <a:gd name="T7" fmla="*/ 208 h 208"/>
                    <a:gd name="T8" fmla="*/ 0 w 102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08">
                      <a:moveTo>
                        <a:pt x="0" y="75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0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Freeform: Shape 86"/>
                <p:cNvSpPr>
                  <a:spLocks/>
                </p:cNvSpPr>
                <p:nvPr/>
              </p:nvSpPr>
              <p:spPr bwMode="auto">
                <a:xfrm>
                  <a:off x="3340100" y="4732338"/>
                  <a:ext cx="161925" cy="306388"/>
                </a:xfrm>
                <a:custGeom>
                  <a:avLst/>
                  <a:gdLst>
                    <a:gd name="T0" fmla="*/ 0 w 102"/>
                    <a:gd name="T1" fmla="*/ 59 h 193"/>
                    <a:gd name="T2" fmla="*/ 102 w 102"/>
                    <a:gd name="T3" fmla="*/ 0 h 193"/>
                    <a:gd name="T4" fmla="*/ 102 w 102"/>
                    <a:gd name="T5" fmla="*/ 146 h 193"/>
                    <a:gd name="T6" fmla="*/ 0 w 102"/>
                    <a:gd name="T7" fmla="*/ 193 h 193"/>
                    <a:gd name="T8" fmla="*/ 0 w 102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93">
                      <a:moveTo>
                        <a:pt x="0" y="59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93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Freeform: Shape 87"/>
                <p:cNvSpPr>
                  <a:spLocks/>
                </p:cNvSpPr>
                <p:nvPr/>
              </p:nvSpPr>
              <p:spPr bwMode="auto">
                <a:xfrm>
                  <a:off x="3340100" y="5014913"/>
                  <a:ext cx="161925" cy="282575"/>
                </a:xfrm>
                <a:custGeom>
                  <a:avLst/>
                  <a:gdLst>
                    <a:gd name="T0" fmla="*/ 0 w 102"/>
                    <a:gd name="T1" fmla="*/ 44 h 178"/>
                    <a:gd name="T2" fmla="*/ 102 w 102"/>
                    <a:gd name="T3" fmla="*/ 0 h 178"/>
                    <a:gd name="T4" fmla="*/ 102 w 102"/>
                    <a:gd name="T5" fmla="*/ 146 h 178"/>
                    <a:gd name="T6" fmla="*/ 0 w 102"/>
                    <a:gd name="T7" fmla="*/ 178 h 178"/>
                    <a:gd name="T8" fmla="*/ 0 w 102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78">
                      <a:moveTo>
                        <a:pt x="0" y="4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78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Freeform: Shape 88"/>
                <p:cNvSpPr>
                  <a:spLocks/>
                </p:cNvSpPr>
                <p:nvPr/>
              </p:nvSpPr>
              <p:spPr bwMode="auto">
                <a:xfrm>
                  <a:off x="3340100" y="5297488"/>
                  <a:ext cx="161925" cy="257175"/>
                </a:xfrm>
                <a:custGeom>
                  <a:avLst/>
                  <a:gdLst>
                    <a:gd name="T0" fmla="*/ 0 w 102"/>
                    <a:gd name="T1" fmla="*/ 29 h 162"/>
                    <a:gd name="T2" fmla="*/ 102 w 102"/>
                    <a:gd name="T3" fmla="*/ 0 h 162"/>
                    <a:gd name="T4" fmla="*/ 102 w 102"/>
                    <a:gd name="T5" fmla="*/ 145 h 162"/>
                    <a:gd name="T6" fmla="*/ 0 w 102"/>
                    <a:gd name="T7" fmla="*/ 162 h 162"/>
                    <a:gd name="T8" fmla="*/ 0 w 102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62">
                      <a:moveTo>
                        <a:pt x="0" y="29"/>
                      </a:moveTo>
                      <a:lnTo>
                        <a:pt x="102" y="0"/>
                      </a:lnTo>
                      <a:lnTo>
                        <a:pt x="102" y="145"/>
                      </a:lnTo>
                      <a:lnTo>
                        <a:pt x="0" y="162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Freeform: Shape 89"/>
                <p:cNvSpPr>
                  <a:spLocks/>
                </p:cNvSpPr>
                <p:nvPr/>
              </p:nvSpPr>
              <p:spPr bwMode="auto">
                <a:xfrm>
                  <a:off x="3340100" y="5578475"/>
                  <a:ext cx="161925" cy="233363"/>
                </a:xfrm>
                <a:custGeom>
                  <a:avLst/>
                  <a:gdLst>
                    <a:gd name="T0" fmla="*/ 0 w 102"/>
                    <a:gd name="T1" fmla="*/ 14 h 147"/>
                    <a:gd name="T2" fmla="*/ 102 w 102"/>
                    <a:gd name="T3" fmla="*/ 0 h 147"/>
                    <a:gd name="T4" fmla="*/ 102 w 102"/>
                    <a:gd name="T5" fmla="*/ 146 h 147"/>
                    <a:gd name="T6" fmla="*/ 0 w 102"/>
                    <a:gd name="T7" fmla="*/ 147 h 147"/>
                    <a:gd name="T8" fmla="*/ 0 w 102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47">
                      <a:moveTo>
                        <a:pt x="0" y="1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47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Freeform: Shape 90"/>
                <p:cNvSpPr>
                  <a:spLocks/>
                </p:cNvSpPr>
                <p:nvPr/>
              </p:nvSpPr>
              <p:spPr bwMode="auto">
                <a:xfrm>
                  <a:off x="3171825" y="4346575"/>
                  <a:ext cx="127000" cy="330200"/>
                </a:xfrm>
                <a:custGeom>
                  <a:avLst/>
                  <a:gdLst>
                    <a:gd name="T0" fmla="*/ 0 w 80"/>
                    <a:gd name="T1" fmla="*/ 90 h 208"/>
                    <a:gd name="T2" fmla="*/ 80 w 80"/>
                    <a:gd name="T3" fmla="*/ 0 h 208"/>
                    <a:gd name="T4" fmla="*/ 80 w 80"/>
                    <a:gd name="T5" fmla="*/ 130 h 208"/>
                    <a:gd name="T6" fmla="*/ 0 w 80"/>
                    <a:gd name="T7" fmla="*/ 208 h 208"/>
                    <a:gd name="T8" fmla="*/ 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0" y="9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20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Freeform: Shape 91"/>
                <p:cNvSpPr>
                  <a:spLocks/>
                </p:cNvSpPr>
                <p:nvPr/>
              </p:nvSpPr>
              <p:spPr bwMode="auto">
                <a:xfrm>
                  <a:off x="3171825" y="4597400"/>
                  <a:ext cx="127000" cy="306388"/>
                </a:xfrm>
                <a:custGeom>
                  <a:avLst/>
                  <a:gdLst>
                    <a:gd name="T0" fmla="*/ 0 w 80"/>
                    <a:gd name="T1" fmla="*/ 75 h 193"/>
                    <a:gd name="T2" fmla="*/ 80 w 80"/>
                    <a:gd name="T3" fmla="*/ 0 h 193"/>
                    <a:gd name="T4" fmla="*/ 80 w 80"/>
                    <a:gd name="T5" fmla="*/ 131 h 193"/>
                    <a:gd name="T6" fmla="*/ 0 w 80"/>
                    <a:gd name="T7" fmla="*/ 193 h 193"/>
                    <a:gd name="T8" fmla="*/ 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0" y="75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93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Freeform: Shape 92"/>
                <p:cNvSpPr>
                  <a:spLocks/>
                </p:cNvSpPr>
                <p:nvPr/>
              </p:nvSpPr>
              <p:spPr bwMode="auto">
                <a:xfrm>
                  <a:off x="3171825" y="4849813"/>
                  <a:ext cx="127000" cy="282575"/>
                </a:xfrm>
                <a:custGeom>
                  <a:avLst/>
                  <a:gdLst>
                    <a:gd name="T0" fmla="*/ 0 w 80"/>
                    <a:gd name="T1" fmla="*/ 60 h 178"/>
                    <a:gd name="T2" fmla="*/ 80 w 80"/>
                    <a:gd name="T3" fmla="*/ 0 h 178"/>
                    <a:gd name="T4" fmla="*/ 80 w 80"/>
                    <a:gd name="T5" fmla="*/ 130 h 178"/>
                    <a:gd name="T6" fmla="*/ 0 w 80"/>
                    <a:gd name="T7" fmla="*/ 178 h 178"/>
                    <a:gd name="T8" fmla="*/ 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0" y="6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78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Freeform: Shape 93"/>
                <p:cNvSpPr>
                  <a:spLocks/>
                </p:cNvSpPr>
                <p:nvPr/>
              </p:nvSpPr>
              <p:spPr bwMode="auto">
                <a:xfrm>
                  <a:off x="3171825" y="5102225"/>
                  <a:ext cx="127000" cy="257175"/>
                </a:xfrm>
                <a:custGeom>
                  <a:avLst/>
                  <a:gdLst>
                    <a:gd name="T0" fmla="*/ 0 w 80"/>
                    <a:gd name="T1" fmla="*/ 44 h 162"/>
                    <a:gd name="T2" fmla="*/ 80 w 80"/>
                    <a:gd name="T3" fmla="*/ 0 h 162"/>
                    <a:gd name="T4" fmla="*/ 80 w 80"/>
                    <a:gd name="T5" fmla="*/ 130 h 162"/>
                    <a:gd name="T6" fmla="*/ 0 w 80"/>
                    <a:gd name="T7" fmla="*/ 162 h 162"/>
                    <a:gd name="T8" fmla="*/ 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0" y="44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62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Freeform: Shape 94"/>
                <p:cNvSpPr>
                  <a:spLocks/>
                </p:cNvSpPr>
                <p:nvPr/>
              </p:nvSpPr>
              <p:spPr bwMode="auto">
                <a:xfrm>
                  <a:off x="3171825" y="5353050"/>
                  <a:ext cx="127000" cy="234950"/>
                </a:xfrm>
                <a:custGeom>
                  <a:avLst/>
                  <a:gdLst>
                    <a:gd name="T0" fmla="*/ 0 w 80"/>
                    <a:gd name="T1" fmla="*/ 30 h 148"/>
                    <a:gd name="T2" fmla="*/ 80 w 80"/>
                    <a:gd name="T3" fmla="*/ 0 h 148"/>
                    <a:gd name="T4" fmla="*/ 80 w 80"/>
                    <a:gd name="T5" fmla="*/ 131 h 148"/>
                    <a:gd name="T6" fmla="*/ 0 w 80"/>
                    <a:gd name="T7" fmla="*/ 148 h 148"/>
                    <a:gd name="T8" fmla="*/ 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0" y="30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4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Freeform: Shape 95"/>
                <p:cNvSpPr>
                  <a:spLocks/>
                </p:cNvSpPr>
                <p:nvPr/>
              </p:nvSpPr>
              <p:spPr bwMode="auto">
                <a:xfrm>
                  <a:off x="3171825" y="5605463"/>
                  <a:ext cx="127000" cy="209550"/>
                </a:xfrm>
                <a:custGeom>
                  <a:avLst/>
                  <a:gdLst>
                    <a:gd name="T0" fmla="*/ 0 w 80"/>
                    <a:gd name="T1" fmla="*/ 14 h 132"/>
                    <a:gd name="T2" fmla="*/ 80 w 80"/>
                    <a:gd name="T3" fmla="*/ 0 h 132"/>
                    <a:gd name="T4" fmla="*/ 80 w 80"/>
                    <a:gd name="T5" fmla="*/ 131 h 132"/>
                    <a:gd name="T6" fmla="*/ 0 w 80"/>
                    <a:gd name="T7" fmla="*/ 132 h 132"/>
                    <a:gd name="T8" fmla="*/ 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0" y="14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3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Freeform: Shape 96"/>
                <p:cNvSpPr>
                  <a:spLocks/>
                </p:cNvSpPr>
                <p:nvPr/>
              </p:nvSpPr>
              <p:spPr bwMode="auto">
                <a:xfrm>
                  <a:off x="3049588" y="4524375"/>
                  <a:ext cx="90488" cy="306388"/>
                </a:xfrm>
                <a:custGeom>
                  <a:avLst/>
                  <a:gdLst>
                    <a:gd name="T0" fmla="*/ 0 w 57"/>
                    <a:gd name="T1" fmla="*/ 90 h 193"/>
                    <a:gd name="T2" fmla="*/ 57 w 57"/>
                    <a:gd name="T3" fmla="*/ 0 h 193"/>
                    <a:gd name="T4" fmla="*/ 57 w 57"/>
                    <a:gd name="T5" fmla="*/ 115 h 193"/>
                    <a:gd name="T6" fmla="*/ 0 w 57"/>
                    <a:gd name="T7" fmla="*/ 193 h 193"/>
                    <a:gd name="T8" fmla="*/ 0 w 57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93">
                      <a:moveTo>
                        <a:pt x="0" y="90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93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Freeform: Shape 97"/>
                <p:cNvSpPr>
                  <a:spLocks/>
                </p:cNvSpPr>
                <p:nvPr/>
              </p:nvSpPr>
              <p:spPr bwMode="auto">
                <a:xfrm>
                  <a:off x="3049588" y="4746625"/>
                  <a:ext cx="90488" cy="280988"/>
                </a:xfrm>
                <a:custGeom>
                  <a:avLst/>
                  <a:gdLst>
                    <a:gd name="T0" fmla="*/ 0 w 57"/>
                    <a:gd name="T1" fmla="*/ 75 h 177"/>
                    <a:gd name="T2" fmla="*/ 57 w 57"/>
                    <a:gd name="T3" fmla="*/ 0 h 177"/>
                    <a:gd name="T4" fmla="*/ 57 w 57"/>
                    <a:gd name="T5" fmla="*/ 115 h 177"/>
                    <a:gd name="T6" fmla="*/ 0 w 57"/>
                    <a:gd name="T7" fmla="*/ 177 h 177"/>
                    <a:gd name="T8" fmla="*/ 0 w 57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77">
                      <a:moveTo>
                        <a:pt x="0" y="7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77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2" name="Freeform: Shape 98"/>
                <p:cNvSpPr>
                  <a:spLocks/>
                </p:cNvSpPr>
                <p:nvPr/>
              </p:nvSpPr>
              <p:spPr bwMode="auto">
                <a:xfrm>
                  <a:off x="3049588" y="4968875"/>
                  <a:ext cx="90488" cy="257175"/>
                </a:xfrm>
                <a:custGeom>
                  <a:avLst/>
                  <a:gdLst>
                    <a:gd name="T0" fmla="*/ 0 w 57"/>
                    <a:gd name="T1" fmla="*/ 59 h 162"/>
                    <a:gd name="T2" fmla="*/ 57 w 57"/>
                    <a:gd name="T3" fmla="*/ 0 h 162"/>
                    <a:gd name="T4" fmla="*/ 57 w 57"/>
                    <a:gd name="T5" fmla="*/ 114 h 162"/>
                    <a:gd name="T6" fmla="*/ 0 w 57"/>
                    <a:gd name="T7" fmla="*/ 162 h 162"/>
                    <a:gd name="T8" fmla="*/ 0 w 57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62">
                      <a:moveTo>
                        <a:pt x="0" y="59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62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3" name="Freeform: Shape 99"/>
                <p:cNvSpPr>
                  <a:spLocks/>
                </p:cNvSpPr>
                <p:nvPr/>
              </p:nvSpPr>
              <p:spPr bwMode="auto">
                <a:xfrm>
                  <a:off x="3049588" y="5189538"/>
                  <a:ext cx="90488" cy="233363"/>
                </a:xfrm>
                <a:custGeom>
                  <a:avLst/>
                  <a:gdLst>
                    <a:gd name="T0" fmla="*/ 0 w 57"/>
                    <a:gd name="T1" fmla="*/ 45 h 147"/>
                    <a:gd name="T2" fmla="*/ 57 w 57"/>
                    <a:gd name="T3" fmla="*/ 0 h 147"/>
                    <a:gd name="T4" fmla="*/ 57 w 57"/>
                    <a:gd name="T5" fmla="*/ 115 h 147"/>
                    <a:gd name="T6" fmla="*/ 0 w 57"/>
                    <a:gd name="T7" fmla="*/ 147 h 147"/>
                    <a:gd name="T8" fmla="*/ 0 w 57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47">
                      <a:moveTo>
                        <a:pt x="0" y="4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47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4" name="Freeform: Shape 100"/>
                <p:cNvSpPr>
                  <a:spLocks/>
                </p:cNvSpPr>
                <p:nvPr/>
              </p:nvSpPr>
              <p:spPr bwMode="auto">
                <a:xfrm>
                  <a:off x="3049588" y="5411788"/>
                  <a:ext cx="90488" cy="207963"/>
                </a:xfrm>
                <a:custGeom>
                  <a:avLst/>
                  <a:gdLst>
                    <a:gd name="T0" fmla="*/ 0 w 57"/>
                    <a:gd name="T1" fmla="*/ 29 h 131"/>
                    <a:gd name="T2" fmla="*/ 57 w 57"/>
                    <a:gd name="T3" fmla="*/ 0 h 131"/>
                    <a:gd name="T4" fmla="*/ 57 w 57"/>
                    <a:gd name="T5" fmla="*/ 115 h 131"/>
                    <a:gd name="T6" fmla="*/ 0 w 57"/>
                    <a:gd name="T7" fmla="*/ 131 h 131"/>
                    <a:gd name="T8" fmla="*/ 0 w 57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31">
                      <a:moveTo>
                        <a:pt x="0" y="29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31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5" name="Freeform: Shape 101"/>
                <p:cNvSpPr>
                  <a:spLocks/>
                </p:cNvSpPr>
                <p:nvPr/>
              </p:nvSpPr>
              <p:spPr bwMode="auto">
                <a:xfrm>
                  <a:off x="3049588" y="5634038"/>
                  <a:ext cx="90488" cy="184150"/>
                </a:xfrm>
                <a:custGeom>
                  <a:avLst/>
                  <a:gdLst>
                    <a:gd name="T0" fmla="*/ 0 w 57"/>
                    <a:gd name="T1" fmla="*/ 13 h 116"/>
                    <a:gd name="T2" fmla="*/ 57 w 57"/>
                    <a:gd name="T3" fmla="*/ 0 h 116"/>
                    <a:gd name="T4" fmla="*/ 57 w 57"/>
                    <a:gd name="T5" fmla="*/ 114 h 116"/>
                    <a:gd name="T6" fmla="*/ 0 w 57"/>
                    <a:gd name="T7" fmla="*/ 116 h 116"/>
                    <a:gd name="T8" fmla="*/ 0 w 57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6">
                      <a:moveTo>
                        <a:pt x="0" y="13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16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8" name="Group 120"/>
            <p:cNvGrpSpPr/>
            <p:nvPr/>
          </p:nvGrpSpPr>
          <p:grpSpPr>
            <a:xfrm>
              <a:off x="2488406" y="5017040"/>
              <a:ext cx="920750" cy="1158876"/>
              <a:chOff x="2093913" y="4664075"/>
              <a:chExt cx="920750" cy="1158876"/>
            </a:xfrm>
          </p:grpSpPr>
          <p:grpSp>
            <p:nvGrpSpPr>
              <p:cNvPr id="98" name="Group 121"/>
              <p:cNvGrpSpPr/>
              <p:nvPr/>
            </p:nvGrpSpPr>
            <p:grpSpPr>
              <a:xfrm>
                <a:off x="2447925" y="4664075"/>
                <a:ext cx="566738" cy="1154113"/>
                <a:chOff x="2447925" y="4664075"/>
                <a:chExt cx="566738" cy="1154113"/>
              </a:xfrm>
            </p:grpSpPr>
            <p:sp>
              <p:nvSpPr>
                <p:cNvPr id="118" name="Rectangle 141"/>
                <p:cNvSpPr>
                  <a:spLocks/>
                </p:cNvSpPr>
                <p:nvPr/>
              </p:nvSpPr>
              <p:spPr bwMode="auto">
                <a:xfrm>
                  <a:off x="2852738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Rectangle 142"/>
                <p:cNvSpPr>
                  <a:spLocks/>
                </p:cNvSpPr>
                <p:nvPr/>
              </p:nvSpPr>
              <p:spPr bwMode="auto">
                <a:xfrm>
                  <a:off x="2852738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Rectangle 143"/>
                <p:cNvSpPr>
                  <a:spLocks/>
                </p:cNvSpPr>
                <p:nvPr/>
              </p:nvSpPr>
              <p:spPr bwMode="auto">
                <a:xfrm>
                  <a:off x="2852738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Rectangle 144"/>
                <p:cNvSpPr>
                  <a:spLocks/>
                </p:cNvSpPr>
                <p:nvPr/>
              </p:nvSpPr>
              <p:spPr bwMode="auto">
                <a:xfrm>
                  <a:off x="2852738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Rectangle 145"/>
                <p:cNvSpPr>
                  <a:spLocks/>
                </p:cNvSpPr>
                <p:nvPr/>
              </p:nvSpPr>
              <p:spPr bwMode="auto">
                <a:xfrm>
                  <a:off x="2852738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Rectangle 146"/>
                <p:cNvSpPr>
                  <a:spLocks/>
                </p:cNvSpPr>
                <p:nvPr/>
              </p:nvSpPr>
              <p:spPr bwMode="auto">
                <a:xfrm>
                  <a:off x="2852738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Rectangle 147"/>
                <p:cNvSpPr>
                  <a:spLocks/>
                </p:cNvSpPr>
                <p:nvPr/>
              </p:nvSpPr>
              <p:spPr bwMode="auto">
                <a:xfrm>
                  <a:off x="26511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Rectangle 148"/>
                <p:cNvSpPr>
                  <a:spLocks/>
                </p:cNvSpPr>
                <p:nvPr/>
              </p:nvSpPr>
              <p:spPr bwMode="auto">
                <a:xfrm>
                  <a:off x="26511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Rectangle 149"/>
                <p:cNvSpPr>
                  <a:spLocks/>
                </p:cNvSpPr>
                <p:nvPr/>
              </p:nvSpPr>
              <p:spPr bwMode="auto">
                <a:xfrm>
                  <a:off x="26511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Rectangle 150"/>
                <p:cNvSpPr>
                  <a:spLocks/>
                </p:cNvSpPr>
                <p:nvPr/>
              </p:nvSpPr>
              <p:spPr bwMode="auto">
                <a:xfrm>
                  <a:off x="26511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Rectangle 151"/>
                <p:cNvSpPr>
                  <a:spLocks/>
                </p:cNvSpPr>
                <p:nvPr/>
              </p:nvSpPr>
              <p:spPr bwMode="auto">
                <a:xfrm>
                  <a:off x="26511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Rectangle 152"/>
                <p:cNvSpPr>
                  <a:spLocks/>
                </p:cNvSpPr>
                <p:nvPr/>
              </p:nvSpPr>
              <p:spPr bwMode="auto">
                <a:xfrm>
                  <a:off x="26511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Rectangle 153"/>
                <p:cNvSpPr>
                  <a:spLocks/>
                </p:cNvSpPr>
                <p:nvPr/>
              </p:nvSpPr>
              <p:spPr bwMode="auto">
                <a:xfrm>
                  <a:off x="24479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Rectangle 154"/>
                <p:cNvSpPr>
                  <a:spLocks/>
                </p:cNvSpPr>
                <p:nvPr/>
              </p:nvSpPr>
              <p:spPr bwMode="auto">
                <a:xfrm>
                  <a:off x="24479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Rectangle 155"/>
                <p:cNvSpPr>
                  <a:spLocks/>
                </p:cNvSpPr>
                <p:nvPr/>
              </p:nvSpPr>
              <p:spPr bwMode="auto">
                <a:xfrm>
                  <a:off x="24479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Rectangle 156"/>
                <p:cNvSpPr>
                  <a:spLocks/>
                </p:cNvSpPr>
                <p:nvPr/>
              </p:nvSpPr>
              <p:spPr bwMode="auto">
                <a:xfrm>
                  <a:off x="24479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Rectangle 157"/>
                <p:cNvSpPr>
                  <a:spLocks/>
                </p:cNvSpPr>
                <p:nvPr/>
              </p:nvSpPr>
              <p:spPr bwMode="auto">
                <a:xfrm>
                  <a:off x="24479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Rectangle 158"/>
                <p:cNvSpPr>
                  <a:spLocks/>
                </p:cNvSpPr>
                <p:nvPr/>
              </p:nvSpPr>
              <p:spPr bwMode="auto">
                <a:xfrm>
                  <a:off x="24479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99" name="Group 122"/>
              <p:cNvGrpSpPr/>
              <p:nvPr/>
            </p:nvGrpSpPr>
            <p:grpSpPr>
              <a:xfrm>
                <a:off x="2093913" y="4664075"/>
                <a:ext cx="319087" cy="1158876"/>
                <a:chOff x="2093913" y="4664075"/>
                <a:chExt cx="319087" cy="1158876"/>
              </a:xfrm>
            </p:grpSpPr>
            <p:sp>
              <p:nvSpPr>
                <p:cNvPr id="100" name="Freeform: Shape 123"/>
                <p:cNvSpPr>
                  <a:spLocks/>
                </p:cNvSpPr>
                <p:nvPr/>
              </p:nvSpPr>
              <p:spPr bwMode="auto">
                <a:xfrm>
                  <a:off x="2298700" y="4664075"/>
                  <a:ext cx="114300" cy="249238"/>
                </a:xfrm>
                <a:custGeom>
                  <a:avLst/>
                  <a:gdLst>
                    <a:gd name="T0" fmla="*/ 0 w 72"/>
                    <a:gd name="T1" fmla="*/ 63 h 157"/>
                    <a:gd name="T2" fmla="*/ 72 w 72"/>
                    <a:gd name="T3" fmla="*/ 0 h 157"/>
                    <a:gd name="T4" fmla="*/ 72 w 72"/>
                    <a:gd name="T5" fmla="*/ 103 h 157"/>
                    <a:gd name="T6" fmla="*/ 0 w 72"/>
                    <a:gd name="T7" fmla="*/ 157 h 157"/>
                    <a:gd name="T8" fmla="*/ 0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0" y="6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57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Freeform: Shape 124"/>
                <p:cNvSpPr>
                  <a:spLocks/>
                </p:cNvSpPr>
                <p:nvPr/>
              </p:nvSpPr>
              <p:spPr bwMode="auto">
                <a:xfrm>
                  <a:off x="2298700" y="4862513"/>
                  <a:ext cx="114300" cy="231775"/>
                </a:xfrm>
                <a:custGeom>
                  <a:avLst/>
                  <a:gdLst>
                    <a:gd name="T0" fmla="*/ 0 w 72"/>
                    <a:gd name="T1" fmla="*/ 53 h 146"/>
                    <a:gd name="T2" fmla="*/ 72 w 72"/>
                    <a:gd name="T3" fmla="*/ 0 h 146"/>
                    <a:gd name="T4" fmla="*/ 72 w 72"/>
                    <a:gd name="T5" fmla="*/ 103 h 146"/>
                    <a:gd name="T6" fmla="*/ 0 w 72"/>
                    <a:gd name="T7" fmla="*/ 146 h 146"/>
                    <a:gd name="T8" fmla="*/ 0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0" y="5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46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Freeform: Shape 125"/>
                <p:cNvSpPr>
                  <a:spLocks/>
                </p:cNvSpPr>
                <p:nvPr/>
              </p:nvSpPr>
              <p:spPr bwMode="auto">
                <a:xfrm>
                  <a:off x="2298700" y="5060950"/>
                  <a:ext cx="114300" cy="215900"/>
                </a:xfrm>
                <a:custGeom>
                  <a:avLst/>
                  <a:gdLst>
                    <a:gd name="T0" fmla="*/ 0 w 72"/>
                    <a:gd name="T1" fmla="*/ 42 h 136"/>
                    <a:gd name="T2" fmla="*/ 72 w 72"/>
                    <a:gd name="T3" fmla="*/ 0 h 136"/>
                    <a:gd name="T4" fmla="*/ 72 w 72"/>
                    <a:gd name="T5" fmla="*/ 102 h 136"/>
                    <a:gd name="T6" fmla="*/ 0 w 72"/>
                    <a:gd name="T7" fmla="*/ 136 h 136"/>
                    <a:gd name="T8" fmla="*/ 0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0" y="42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36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Freeform: Shape 126"/>
                <p:cNvSpPr>
                  <a:spLocks/>
                </p:cNvSpPr>
                <p:nvPr/>
              </p:nvSpPr>
              <p:spPr bwMode="auto">
                <a:xfrm>
                  <a:off x="2298700" y="5259388"/>
                  <a:ext cx="114300" cy="196850"/>
                </a:xfrm>
                <a:custGeom>
                  <a:avLst/>
                  <a:gdLst>
                    <a:gd name="T0" fmla="*/ 0 w 72"/>
                    <a:gd name="T1" fmla="*/ 31 h 124"/>
                    <a:gd name="T2" fmla="*/ 72 w 72"/>
                    <a:gd name="T3" fmla="*/ 0 h 124"/>
                    <a:gd name="T4" fmla="*/ 72 w 72"/>
                    <a:gd name="T5" fmla="*/ 102 h 124"/>
                    <a:gd name="T6" fmla="*/ 0 w 72"/>
                    <a:gd name="T7" fmla="*/ 124 h 124"/>
                    <a:gd name="T8" fmla="*/ 0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0" y="31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2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Freeform: Shape 127"/>
                <p:cNvSpPr>
                  <a:spLocks/>
                </p:cNvSpPr>
                <p:nvPr/>
              </p:nvSpPr>
              <p:spPr bwMode="auto">
                <a:xfrm>
                  <a:off x="2298700" y="5456238"/>
                  <a:ext cx="114300" cy="182563"/>
                </a:xfrm>
                <a:custGeom>
                  <a:avLst/>
                  <a:gdLst>
                    <a:gd name="T0" fmla="*/ 0 w 72"/>
                    <a:gd name="T1" fmla="*/ 21 h 115"/>
                    <a:gd name="T2" fmla="*/ 72 w 72"/>
                    <a:gd name="T3" fmla="*/ 0 h 115"/>
                    <a:gd name="T4" fmla="*/ 72 w 72"/>
                    <a:gd name="T5" fmla="*/ 103 h 115"/>
                    <a:gd name="T6" fmla="*/ 0 w 72"/>
                    <a:gd name="T7" fmla="*/ 115 h 115"/>
                    <a:gd name="T8" fmla="*/ 0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0" y="21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15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Freeform: Shape 128"/>
                <p:cNvSpPr>
                  <a:spLocks/>
                </p:cNvSpPr>
                <p:nvPr/>
              </p:nvSpPr>
              <p:spPr bwMode="auto">
                <a:xfrm>
                  <a:off x="2298700" y="5654675"/>
                  <a:ext cx="114300" cy="165100"/>
                </a:xfrm>
                <a:custGeom>
                  <a:avLst/>
                  <a:gdLst>
                    <a:gd name="T0" fmla="*/ 0 w 72"/>
                    <a:gd name="T1" fmla="*/ 10 h 104"/>
                    <a:gd name="T2" fmla="*/ 72 w 72"/>
                    <a:gd name="T3" fmla="*/ 0 h 104"/>
                    <a:gd name="T4" fmla="*/ 72 w 72"/>
                    <a:gd name="T5" fmla="*/ 103 h 104"/>
                    <a:gd name="T6" fmla="*/ 0 w 72"/>
                    <a:gd name="T7" fmla="*/ 104 h 104"/>
                    <a:gd name="T8" fmla="*/ 0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0" y="10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0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6" name="Freeform: Shape 129"/>
                <p:cNvSpPr>
                  <a:spLocks/>
                </p:cNvSpPr>
                <p:nvPr/>
              </p:nvSpPr>
              <p:spPr bwMode="auto">
                <a:xfrm>
                  <a:off x="2181225" y="4789488"/>
                  <a:ext cx="88900" cy="231775"/>
                </a:xfrm>
                <a:custGeom>
                  <a:avLst/>
                  <a:gdLst>
                    <a:gd name="T0" fmla="*/ 0 w 56"/>
                    <a:gd name="T1" fmla="*/ 64 h 146"/>
                    <a:gd name="T2" fmla="*/ 56 w 56"/>
                    <a:gd name="T3" fmla="*/ 0 h 146"/>
                    <a:gd name="T4" fmla="*/ 56 w 56"/>
                    <a:gd name="T5" fmla="*/ 92 h 146"/>
                    <a:gd name="T6" fmla="*/ 0 w 56"/>
                    <a:gd name="T7" fmla="*/ 146 h 146"/>
                    <a:gd name="T8" fmla="*/ 0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0" y="64"/>
                      </a:moveTo>
                      <a:lnTo>
                        <a:pt x="56" y="0"/>
                      </a:lnTo>
                      <a:lnTo>
                        <a:pt x="56" y="92"/>
                      </a:lnTo>
                      <a:lnTo>
                        <a:pt x="0" y="14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Freeform: Shape 130"/>
                <p:cNvSpPr>
                  <a:spLocks/>
                </p:cNvSpPr>
                <p:nvPr/>
              </p:nvSpPr>
              <p:spPr bwMode="auto">
                <a:xfrm>
                  <a:off x="2181225" y="4967288"/>
                  <a:ext cx="88900" cy="214313"/>
                </a:xfrm>
                <a:custGeom>
                  <a:avLst/>
                  <a:gdLst>
                    <a:gd name="T0" fmla="*/ 0 w 56"/>
                    <a:gd name="T1" fmla="*/ 52 h 135"/>
                    <a:gd name="T2" fmla="*/ 56 w 56"/>
                    <a:gd name="T3" fmla="*/ 0 h 135"/>
                    <a:gd name="T4" fmla="*/ 56 w 56"/>
                    <a:gd name="T5" fmla="*/ 91 h 135"/>
                    <a:gd name="T6" fmla="*/ 0 w 56"/>
                    <a:gd name="T7" fmla="*/ 135 h 135"/>
                    <a:gd name="T8" fmla="*/ 0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0" y="5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35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Freeform: Shape 131"/>
                <p:cNvSpPr>
                  <a:spLocks/>
                </p:cNvSpPr>
                <p:nvPr/>
              </p:nvSpPr>
              <p:spPr bwMode="auto">
                <a:xfrm>
                  <a:off x="2181225" y="5143500"/>
                  <a:ext cx="88900" cy="198438"/>
                </a:xfrm>
                <a:custGeom>
                  <a:avLst/>
                  <a:gdLst>
                    <a:gd name="T0" fmla="*/ 0 w 56"/>
                    <a:gd name="T1" fmla="*/ 42 h 125"/>
                    <a:gd name="T2" fmla="*/ 56 w 56"/>
                    <a:gd name="T3" fmla="*/ 0 h 125"/>
                    <a:gd name="T4" fmla="*/ 56 w 56"/>
                    <a:gd name="T5" fmla="*/ 91 h 125"/>
                    <a:gd name="T6" fmla="*/ 0 w 56"/>
                    <a:gd name="T7" fmla="*/ 125 h 125"/>
                    <a:gd name="T8" fmla="*/ 0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0" y="4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2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Freeform: Shape 132"/>
                <p:cNvSpPr>
                  <a:spLocks/>
                </p:cNvSpPr>
                <p:nvPr/>
              </p:nvSpPr>
              <p:spPr bwMode="auto">
                <a:xfrm>
                  <a:off x="2181225" y="5321300"/>
                  <a:ext cx="88900" cy="180975"/>
                </a:xfrm>
                <a:custGeom>
                  <a:avLst/>
                  <a:gdLst>
                    <a:gd name="T0" fmla="*/ 0 w 56"/>
                    <a:gd name="T1" fmla="*/ 31 h 114"/>
                    <a:gd name="T2" fmla="*/ 56 w 56"/>
                    <a:gd name="T3" fmla="*/ 0 h 114"/>
                    <a:gd name="T4" fmla="*/ 56 w 56"/>
                    <a:gd name="T5" fmla="*/ 91 h 114"/>
                    <a:gd name="T6" fmla="*/ 0 w 56"/>
                    <a:gd name="T7" fmla="*/ 114 h 114"/>
                    <a:gd name="T8" fmla="*/ 0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0" y="31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1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Freeform: Shape 133"/>
                <p:cNvSpPr>
                  <a:spLocks/>
                </p:cNvSpPr>
                <p:nvPr/>
              </p:nvSpPr>
              <p:spPr bwMode="auto">
                <a:xfrm>
                  <a:off x="2181225" y="5497513"/>
                  <a:ext cx="88900" cy="163513"/>
                </a:xfrm>
                <a:custGeom>
                  <a:avLst/>
                  <a:gdLst>
                    <a:gd name="T0" fmla="*/ 0 w 56"/>
                    <a:gd name="T1" fmla="*/ 20 h 103"/>
                    <a:gd name="T2" fmla="*/ 56 w 56"/>
                    <a:gd name="T3" fmla="*/ 0 h 103"/>
                    <a:gd name="T4" fmla="*/ 56 w 56"/>
                    <a:gd name="T5" fmla="*/ 91 h 103"/>
                    <a:gd name="T6" fmla="*/ 0 w 56"/>
                    <a:gd name="T7" fmla="*/ 103 h 103"/>
                    <a:gd name="T8" fmla="*/ 0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0" y="20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03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1" name="Freeform: Shape 134"/>
                <p:cNvSpPr>
                  <a:spLocks/>
                </p:cNvSpPr>
                <p:nvPr/>
              </p:nvSpPr>
              <p:spPr bwMode="auto">
                <a:xfrm>
                  <a:off x="2181225" y="5675313"/>
                  <a:ext cx="88900" cy="146050"/>
                </a:xfrm>
                <a:custGeom>
                  <a:avLst/>
                  <a:gdLst>
                    <a:gd name="T0" fmla="*/ 0 w 56"/>
                    <a:gd name="T1" fmla="*/ 9 h 92"/>
                    <a:gd name="T2" fmla="*/ 56 w 56"/>
                    <a:gd name="T3" fmla="*/ 0 h 92"/>
                    <a:gd name="T4" fmla="*/ 56 w 56"/>
                    <a:gd name="T5" fmla="*/ 91 h 92"/>
                    <a:gd name="T6" fmla="*/ 0 w 56"/>
                    <a:gd name="T7" fmla="*/ 92 h 92"/>
                    <a:gd name="T8" fmla="*/ 0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0" y="9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9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Freeform: Shape 135"/>
                <p:cNvSpPr>
                  <a:spLocks/>
                </p:cNvSpPr>
                <p:nvPr/>
              </p:nvSpPr>
              <p:spPr bwMode="auto">
                <a:xfrm>
                  <a:off x="2093913" y="4914900"/>
                  <a:ext cx="65088" cy="214313"/>
                </a:xfrm>
                <a:custGeom>
                  <a:avLst/>
                  <a:gdLst>
                    <a:gd name="T0" fmla="*/ 0 w 41"/>
                    <a:gd name="T1" fmla="*/ 63 h 135"/>
                    <a:gd name="T2" fmla="*/ 41 w 41"/>
                    <a:gd name="T3" fmla="*/ 0 h 135"/>
                    <a:gd name="T4" fmla="*/ 41 w 41"/>
                    <a:gd name="T5" fmla="*/ 81 h 135"/>
                    <a:gd name="T6" fmla="*/ 0 w 41"/>
                    <a:gd name="T7" fmla="*/ 135 h 135"/>
                    <a:gd name="T8" fmla="*/ 0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0" y="63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35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Freeform: Shape 136"/>
                <p:cNvSpPr>
                  <a:spLocks/>
                </p:cNvSpPr>
                <p:nvPr/>
              </p:nvSpPr>
              <p:spPr bwMode="auto">
                <a:xfrm>
                  <a:off x="2093913" y="5072063"/>
                  <a:ext cx="65088" cy="196850"/>
                </a:xfrm>
                <a:custGeom>
                  <a:avLst/>
                  <a:gdLst>
                    <a:gd name="T0" fmla="*/ 0 w 41"/>
                    <a:gd name="T1" fmla="*/ 52 h 124"/>
                    <a:gd name="T2" fmla="*/ 41 w 41"/>
                    <a:gd name="T3" fmla="*/ 0 h 124"/>
                    <a:gd name="T4" fmla="*/ 41 w 41"/>
                    <a:gd name="T5" fmla="*/ 80 h 124"/>
                    <a:gd name="T6" fmla="*/ 0 w 41"/>
                    <a:gd name="T7" fmla="*/ 124 h 124"/>
                    <a:gd name="T8" fmla="*/ 0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0" y="52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24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Freeform: Shape 137"/>
                <p:cNvSpPr>
                  <a:spLocks/>
                </p:cNvSpPr>
                <p:nvPr/>
              </p:nvSpPr>
              <p:spPr bwMode="auto">
                <a:xfrm>
                  <a:off x="2093913" y="5226050"/>
                  <a:ext cx="65088" cy="180975"/>
                </a:xfrm>
                <a:custGeom>
                  <a:avLst/>
                  <a:gdLst>
                    <a:gd name="T0" fmla="*/ 0 w 41"/>
                    <a:gd name="T1" fmla="*/ 42 h 114"/>
                    <a:gd name="T2" fmla="*/ 41 w 41"/>
                    <a:gd name="T3" fmla="*/ 0 h 114"/>
                    <a:gd name="T4" fmla="*/ 41 w 41"/>
                    <a:gd name="T5" fmla="*/ 81 h 114"/>
                    <a:gd name="T6" fmla="*/ 0 w 41"/>
                    <a:gd name="T7" fmla="*/ 114 h 114"/>
                    <a:gd name="T8" fmla="*/ 0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0" y="42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14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Freeform: Shape 138"/>
                <p:cNvSpPr>
                  <a:spLocks/>
                </p:cNvSpPr>
                <p:nvPr/>
              </p:nvSpPr>
              <p:spPr bwMode="auto">
                <a:xfrm>
                  <a:off x="2093913" y="5383213"/>
                  <a:ext cx="65088" cy="161925"/>
                </a:xfrm>
                <a:custGeom>
                  <a:avLst/>
                  <a:gdLst>
                    <a:gd name="T0" fmla="*/ 0 w 41"/>
                    <a:gd name="T1" fmla="*/ 31 h 102"/>
                    <a:gd name="T2" fmla="*/ 41 w 41"/>
                    <a:gd name="T3" fmla="*/ 0 h 102"/>
                    <a:gd name="T4" fmla="*/ 41 w 41"/>
                    <a:gd name="T5" fmla="*/ 80 h 102"/>
                    <a:gd name="T6" fmla="*/ 0 w 41"/>
                    <a:gd name="T7" fmla="*/ 102 h 102"/>
                    <a:gd name="T8" fmla="*/ 0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0" y="31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02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Freeform: Shape 139"/>
                <p:cNvSpPr>
                  <a:spLocks/>
                </p:cNvSpPr>
                <p:nvPr/>
              </p:nvSpPr>
              <p:spPr bwMode="auto">
                <a:xfrm>
                  <a:off x="2093913" y="5537200"/>
                  <a:ext cx="65088" cy="147638"/>
                </a:xfrm>
                <a:custGeom>
                  <a:avLst/>
                  <a:gdLst>
                    <a:gd name="T0" fmla="*/ 0 w 41"/>
                    <a:gd name="T1" fmla="*/ 21 h 93"/>
                    <a:gd name="T2" fmla="*/ 41 w 41"/>
                    <a:gd name="T3" fmla="*/ 0 h 93"/>
                    <a:gd name="T4" fmla="*/ 41 w 41"/>
                    <a:gd name="T5" fmla="*/ 81 h 93"/>
                    <a:gd name="T6" fmla="*/ 0 w 41"/>
                    <a:gd name="T7" fmla="*/ 93 h 93"/>
                    <a:gd name="T8" fmla="*/ 0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0" y="21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9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Freeform: Shape 140"/>
                <p:cNvSpPr>
                  <a:spLocks/>
                </p:cNvSpPr>
                <p:nvPr/>
              </p:nvSpPr>
              <p:spPr bwMode="auto">
                <a:xfrm>
                  <a:off x="2093913" y="5694363"/>
                  <a:ext cx="65088" cy="128588"/>
                </a:xfrm>
                <a:custGeom>
                  <a:avLst/>
                  <a:gdLst>
                    <a:gd name="T0" fmla="*/ 0 w 41"/>
                    <a:gd name="T1" fmla="*/ 9 h 81"/>
                    <a:gd name="T2" fmla="*/ 41 w 41"/>
                    <a:gd name="T3" fmla="*/ 0 h 81"/>
                    <a:gd name="T4" fmla="*/ 41 w 41"/>
                    <a:gd name="T5" fmla="*/ 80 h 81"/>
                    <a:gd name="T6" fmla="*/ 0 w 41"/>
                    <a:gd name="T7" fmla="*/ 81 h 81"/>
                    <a:gd name="T8" fmla="*/ 0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0" y="9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81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9" name="Group 159"/>
            <p:cNvGrpSpPr/>
            <p:nvPr/>
          </p:nvGrpSpPr>
          <p:grpSpPr>
            <a:xfrm>
              <a:off x="4787106" y="3781965"/>
              <a:ext cx="2617788" cy="2381250"/>
              <a:chOff x="4392613" y="3429000"/>
              <a:chExt cx="2617788" cy="2381250"/>
            </a:xfrm>
          </p:grpSpPr>
          <p:grpSp>
            <p:nvGrpSpPr>
              <p:cNvPr id="41" name="Group 160"/>
              <p:cNvGrpSpPr/>
              <p:nvPr/>
            </p:nvGrpSpPr>
            <p:grpSpPr>
              <a:xfrm>
                <a:off x="5119688" y="3429000"/>
                <a:ext cx="1165225" cy="2370138"/>
                <a:chOff x="5119688" y="3429000"/>
                <a:chExt cx="1165225" cy="2370138"/>
              </a:xfrm>
            </p:grpSpPr>
            <p:sp>
              <p:nvSpPr>
                <p:cNvPr id="80" name="Rectangle 199"/>
                <p:cNvSpPr>
                  <a:spLocks/>
                </p:cNvSpPr>
                <p:nvPr/>
              </p:nvSpPr>
              <p:spPr bwMode="auto">
                <a:xfrm>
                  <a:off x="511968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Rectangle 200"/>
                <p:cNvSpPr>
                  <a:spLocks/>
                </p:cNvSpPr>
                <p:nvPr/>
              </p:nvSpPr>
              <p:spPr bwMode="auto">
                <a:xfrm>
                  <a:off x="511968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Rectangle 201"/>
                <p:cNvSpPr>
                  <a:spLocks/>
                </p:cNvSpPr>
                <p:nvPr/>
              </p:nvSpPr>
              <p:spPr bwMode="auto">
                <a:xfrm>
                  <a:off x="511968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Rectangle 202"/>
                <p:cNvSpPr>
                  <a:spLocks/>
                </p:cNvSpPr>
                <p:nvPr/>
              </p:nvSpPr>
              <p:spPr bwMode="auto">
                <a:xfrm>
                  <a:off x="511968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Rectangle 203"/>
                <p:cNvSpPr>
                  <a:spLocks/>
                </p:cNvSpPr>
                <p:nvPr/>
              </p:nvSpPr>
              <p:spPr bwMode="auto">
                <a:xfrm>
                  <a:off x="511968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Rectangle 204"/>
                <p:cNvSpPr>
                  <a:spLocks/>
                </p:cNvSpPr>
                <p:nvPr/>
              </p:nvSpPr>
              <p:spPr bwMode="auto">
                <a:xfrm>
                  <a:off x="511968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Rectangle 205"/>
                <p:cNvSpPr>
                  <a:spLocks/>
                </p:cNvSpPr>
                <p:nvPr/>
              </p:nvSpPr>
              <p:spPr bwMode="auto">
                <a:xfrm>
                  <a:off x="5534025" y="5465763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Rectangle 206"/>
                <p:cNvSpPr>
                  <a:spLocks/>
                </p:cNvSpPr>
                <p:nvPr/>
              </p:nvSpPr>
              <p:spPr bwMode="auto">
                <a:xfrm>
                  <a:off x="5534025" y="50577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Rectangle 207"/>
                <p:cNvSpPr>
                  <a:spLocks/>
                </p:cNvSpPr>
                <p:nvPr/>
              </p:nvSpPr>
              <p:spPr bwMode="auto">
                <a:xfrm>
                  <a:off x="5534025" y="46513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Rectangle 208"/>
                <p:cNvSpPr>
                  <a:spLocks/>
                </p:cNvSpPr>
                <p:nvPr/>
              </p:nvSpPr>
              <p:spPr bwMode="auto">
                <a:xfrm>
                  <a:off x="5534025" y="4243388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Rectangle 209"/>
                <p:cNvSpPr>
                  <a:spLocks/>
                </p:cNvSpPr>
                <p:nvPr/>
              </p:nvSpPr>
              <p:spPr bwMode="auto">
                <a:xfrm>
                  <a:off x="5534025" y="3836988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Rectangle 210"/>
                <p:cNvSpPr>
                  <a:spLocks/>
                </p:cNvSpPr>
                <p:nvPr/>
              </p:nvSpPr>
              <p:spPr bwMode="auto">
                <a:xfrm>
                  <a:off x="5534025" y="3429000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Rectangle 211"/>
                <p:cNvSpPr>
                  <a:spLocks/>
                </p:cNvSpPr>
                <p:nvPr/>
              </p:nvSpPr>
              <p:spPr bwMode="auto">
                <a:xfrm>
                  <a:off x="595153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Rectangle 212"/>
                <p:cNvSpPr>
                  <a:spLocks/>
                </p:cNvSpPr>
                <p:nvPr/>
              </p:nvSpPr>
              <p:spPr bwMode="auto">
                <a:xfrm>
                  <a:off x="595153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Rectangle 213"/>
                <p:cNvSpPr>
                  <a:spLocks/>
                </p:cNvSpPr>
                <p:nvPr/>
              </p:nvSpPr>
              <p:spPr bwMode="auto">
                <a:xfrm>
                  <a:off x="595153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Rectangle 214"/>
                <p:cNvSpPr>
                  <a:spLocks/>
                </p:cNvSpPr>
                <p:nvPr/>
              </p:nvSpPr>
              <p:spPr bwMode="auto">
                <a:xfrm>
                  <a:off x="595153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Rectangle 215"/>
                <p:cNvSpPr>
                  <a:spLocks/>
                </p:cNvSpPr>
                <p:nvPr/>
              </p:nvSpPr>
              <p:spPr bwMode="auto">
                <a:xfrm>
                  <a:off x="595153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Rectangle 216"/>
                <p:cNvSpPr>
                  <a:spLocks/>
                </p:cNvSpPr>
                <p:nvPr/>
              </p:nvSpPr>
              <p:spPr bwMode="auto">
                <a:xfrm>
                  <a:off x="595153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2" name="Group 161"/>
              <p:cNvGrpSpPr/>
              <p:nvPr/>
            </p:nvGrpSpPr>
            <p:grpSpPr>
              <a:xfrm>
                <a:off x="6354763" y="3429000"/>
                <a:ext cx="655638" cy="2381250"/>
                <a:chOff x="6354763" y="3429000"/>
                <a:chExt cx="655638" cy="2381250"/>
              </a:xfrm>
            </p:grpSpPr>
            <p:sp>
              <p:nvSpPr>
                <p:cNvPr id="62" name="Freeform: Shape 181"/>
                <p:cNvSpPr>
                  <a:spLocks/>
                </p:cNvSpPr>
                <p:nvPr/>
              </p:nvSpPr>
              <p:spPr bwMode="auto">
                <a:xfrm>
                  <a:off x="6354763" y="3429000"/>
                  <a:ext cx="236538" cy="512763"/>
                </a:xfrm>
                <a:custGeom>
                  <a:avLst/>
                  <a:gdLst>
                    <a:gd name="T0" fmla="*/ 149 w 149"/>
                    <a:gd name="T1" fmla="*/ 131 h 323"/>
                    <a:gd name="T2" fmla="*/ 0 w 149"/>
                    <a:gd name="T3" fmla="*/ 0 h 323"/>
                    <a:gd name="T4" fmla="*/ 0 w 149"/>
                    <a:gd name="T5" fmla="*/ 211 h 323"/>
                    <a:gd name="T6" fmla="*/ 149 w 149"/>
                    <a:gd name="T7" fmla="*/ 323 h 323"/>
                    <a:gd name="T8" fmla="*/ 149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149" y="131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323"/>
                      </a:lnTo>
                      <a:lnTo>
                        <a:pt x="149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Freeform: Shape 182"/>
                <p:cNvSpPr>
                  <a:spLocks/>
                </p:cNvSpPr>
                <p:nvPr/>
              </p:nvSpPr>
              <p:spPr bwMode="auto">
                <a:xfrm>
                  <a:off x="6354763" y="3836988"/>
                  <a:ext cx="236538" cy="477838"/>
                </a:xfrm>
                <a:custGeom>
                  <a:avLst/>
                  <a:gdLst>
                    <a:gd name="T0" fmla="*/ 149 w 149"/>
                    <a:gd name="T1" fmla="*/ 108 h 301"/>
                    <a:gd name="T2" fmla="*/ 0 w 149"/>
                    <a:gd name="T3" fmla="*/ 0 h 301"/>
                    <a:gd name="T4" fmla="*/ 0 w 149"/>
                    <a:gd name="T5" fmla="*/ 210 h 301"/>
                    <a:gd name="T6" fmla="*/ 149 w 149"/>
                    <a:gd name="T7" fmla="*/ 301 h 301"/>
                    <a:gd name="T8" fmla="*/ 149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149" y="108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301"/>
                      </a:lnTo>
                      <a:lnTo>
                        <a:pt x="149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183"/>
                <p:cNvSpPr>
                  <a:spLocks/>
                </p:cNvSpPr>
                <p:nvPr/>
              </p:nvSpPr>
              <p:spPr bwMode="auto">
                <a:xfrm>
                  <a:off x="6354763" y="4243388"/>
                  <a:ext cx="236538" cy="442913"/>
                </a:xfrm>
                <a:custGeom>
                  <a:avLst/>
                  <a:gdLst>
                    <a:gd name="T0" fmla="*/ 149 w 149"/>
                    <a:gd name="T1" fmla="*/ 87 h 279"/>
                    <a:gd name="T2" fmla="*/ 0 w 149"/>
                    <a:gd name="T3" fmla="*/ 0 h 279"/>
                    <a:gd name="T4" fmla="*/ 0 w 149"/>
                    <a:gd name="T5" fmla="*/ 211 h 279"/>
                    <a:gd name="T6" fmla="*/ 149 w 149"/>
                    <a:gd name="T7" fmla="*/ 279 h 279"/>
                    <a:gd name="T8" fmla="*/ 149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149" y="87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279"/>
                      </a:lnTo>
                      <a:lnTo>
                        <a:pt x="149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Freeform: Shape 184"/>
                <p:cNvSpPr>
                  <a:spLocks/>
                </p:cNvSpPr>
                <p:nvPr/>
              </p:nvSpPr>
              <p:spPr bwMode="auto">
                <a:xfrm>
                  <a:off x="6354763" y="4651375"/>
                  <a:ext cx="236538" cy="406400"/>
                </a:xfrm>
                <a:custGeom>
                  <a:avLst/>
                  <a:gdLst>
                    <a:gd name="T0" fmla="*/ 149 w 149"/>
                    <a:gd name="T1" fmla="*/ 64 h 256"/>
                    <a:gd name="T2" fmla="*/ 0 w 149"/>
                    <a:gd name="T3" fmla="*/ 0 h 256"/>
                    <a:gd name="T4" fmla="*/ 0 w 149"/>
                    <a:gd name="T5" fmla="*/ 210 h 256"/>
                    <a:gd name="T6" fmla="*/ 149 w 149"/>
                    <a:gd name="T7" fmla="*/ 256 h 256"/>
                    <a:gd name="T8" fmla="*/ 149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149" y="64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56"/>
                      </a:lnTo>
                      <a:lnTo>
                        <a:pt x="149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185"/>
                <p:cNvSpPr>
                  <a:spLocks/>
                </p:cNvSpPr>
                <p:nvPr/>
              </p:nvSpPr>
              <p:spPr bwMode="auto">
                <a:xfrm>
                  <a:off x="6354763" y="5057775"/>
                  <a:ext cx="236538" cy="373063"/>
                </a:xfrm>
                <a:custGeom>
                  <a:avLst/>
                  <a:gdLst>
                    <a:gd name="T0" fmla="*/ 149 w 149"/>
                    <a:gd name="T1" fmla="*/ 42 h 235"/>
                    <a:gd name="T2" fmla="*/ 0 w 149"/>
                    <a:gd name="T3" fmla="*/ 0 h 235"/>
                    <a:gd name="T4" fmla="*/ 0 w 149"/>
                    <a:gd name="T5" fmla="*/ 210 h 235"/>
                    <a:gd name="T6" fmla="*/ 149 w 149"/>
                    <a:gd name="T7" fmla="*/ 235 h 235"/>
                    <a:gd name="T8" fmla="*/ 149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149" y="42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35"/>
                      </a:lnTo>
                      <a:lnTo>
                        <a:pt x="149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186"/>
                <p:cNvSpPr>
                  <a:spLocks/>
                </p:cNvSpPr>
                <p:nvPr/>
              </p:nvSpPr>
              <p:spPr bwMode="auto">
                <a:xfrm>
                  <a:off x="6354763" y="5465763"/>
                  <a:ext cx="236538" cy="336550"/>
                </a:xfrm>
                <a:custGeom>
                  <a:avLst/>
                  <a:gdLst>
                    <a:gd name="T0" fmla="*/ 149 w 149"/>
                    <a:gd name="T1" fmla="*/ 19 h 212"/>
                    <a:gd name="T2" fmla="*/ 0 w 149"/>
                    <a:gd name="T3" fmla="*/ 0 h 212"/>
                    <a:gd name="T4" fmla="*/ 0 w 149"/>
                    <a:gd name="T5" fmla="*/ 210 h 212"/>
                    <a:gd name="T6" fmla="*/ 149 w 149"/>
                    <a:gd name="T7" fmla="*/ 212 h 212"/>
                    <a:gd name="T8" fmla="*/ 149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149" y="19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12"/>
                      </a:lnTo>
                      <a:lnTo>
                        <a:pt x="149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Freeform: Shape 187"/>
                <p:cNvSpPr>
                  <a:spLocks/>
                </p:cNvSpPr>
                <p:nvPr/>
              </p:nvSpPr>
              <p:spPr bwMode="auto">
                <a:xfrm>
                  <a:off x="6648450" y="3687763"/>
                  <a:ext cx="184150" cy="474663"/>
                </a:xfrm>
                <a:custGeom>
                  <a:avLst/>
                  <a:gdLst>
                    <a:gd name="T0" fmla="*/ 116 w 116"/>
                    <a:gd name="T1" fmla="*/ 130 h 299"/>
                    <a:gd name="T2" fmla="*/ 0 w 116"/>
                    <a:gd name="T3" fmla="*/ 0 h 299"/>
                    <a:gd name="T4" fmla="*/ 0 w 116"/>
                    <a:gd name="T5" fmla="*/ 188 h 299"/>
                    <a:gd name="T6" fmla="*/ 116 w 116"/>
                    <a:gd name="T7" fmla="*/ 299 h 299"/>
                    <a:gd name="T8" fmla="*/ 116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116" y="130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99"/>
                      </a:lnTo>
                      <a:lnTo>
                        <a:pt x="116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Freeform: Shape 188"/>
                <p:cNvSpPr>
                  <a:spLocks/>
                </p:cNvSpPr>
                <p:nvPr/>
              </p:nvSpPr>
              <p:spPr bwMode="auto">
                <a:xfrm>
                  <a:off x="6648450" y="4051300"/>
                  <a:ext cx="184150" cy="439738"/>
                </a:xfrm>
                <a:custGeom>
                  <a:avLst/>
                  <a:gdLst>
                    <a:gd name="T0" fmla="*/ 116 w 116"/>
                    <a:gd name="T1" fmla="*/ 108 h 277"/>
                    <a:gd name="T2" fmla="*/ 0 w 116"/>
                    <a:gd name="T3" fmla="*/ 0 h 277"/>
                    <a:gd name="T4" fmla="*/ 0 w 116"/>
                    <a:gd name="T5" fmla="*/ 188 h 277"/>
                    <a:gd name="T6" fmla="*/ 116 w 116"/>
                    <a:gd name="T7" fmla="*/ 277 h 277"/>
                    <a:gd name="T8" fmla="*/ 116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116" y="108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77"/>
                      </a:lnTo>
                      <a:lnTo>
                        <a:pt x="116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Freeform: Shape 189"/>
                <p:cNvSpPr>
                  <a:spLocks/>
                </p:cNvSpPr>
                <p:nvPr/>
              </p:nvSpPr>
              <p:spPr bwMode="auto">
                <a:xfrm>
                  <a:off x="6648450" y="4414838"/>
                  <a:ext cx="184150" cy="406400"/>
                </a:xfrm>
                <a:custGeom>
                  <a:avLst/>
                  <a:gdLst>
                    <a:gd name="T0" fmla="*/ 116 w 116"/>
                    <a:gd name="T1" fmla="*/ 85 h 256"/>
                    <a:gd name="T2" fmla="*/ 0 w 116"/>
                    <a:gd name="T3" fmla="*/ 0 h 256"/>
                    <a:gd name="T4" fmla="*/ 0 w 116"/>
                    <a:gd name="T5" fmla="*/ 188 h 256"/>
                    <a:gd name="T6" fmla="*/ 116 w 116"/>
                    <a:gd name="T7" fmla="*/ 256 h 256"/>
                    <a:gd name="T8" fmla="*/ 116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116" y="85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56"/>
                      </a:lnTo>
                      <a:lnTo>
                        <a:pt x="116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Freeform: Shape 190"/>
                <p:cNvSpPr>
                  <a:spLocks/>
                </p:cNvSpPr>
                <p:nvPr/>
              </p:nvSpPr>
              <p:spPr bwMode="auto">
                <a:xfrm>
                  <a:off x="6648450" y="4776788"/>
                  <a:ext cx="184150" cy="371475"/>
                </a:xfrm>
                <a:custGeom>
                  <a:avLst/>
                  <a:gdLst>
                    <a:gd name="T0" fmla="*/ 116 w 116"/>
                    <a:gd name="T1" fmla="*/ 64 h 234"/>
                    <a:gd name="T2" fmla="*/ 0 w 116"/>
                    <a:gd name="T3" fmla="*/ 0 h 234"/>
                    <a:gd name="T4" fmla="*/ 0 w 116"/>
                    <a:gd name="T5" fmla="*/ 188 h 234"/>
                    <a:gd name="T6" fmla="*/ 116 w 116"/>
                    <a:gd name="T7" fmla="*/ 234 h 234"/>
                    <a:gd name="T8" fmla="*/ 116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116" y="64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34"/>
                      </a:lnTo>
                      <a:lnTo>
                        <a:pt x="116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Freeform: Shape 191"/>
                <p:cNvSpPr>
                  <a:spLocks/>
                </p:cNvSpPr>
                <p:nvPr/>
              </p:nvSpPr>
              <p:spPr bwMode="auto">
                <a:xfrm>
                  <a:off x="6648450" y="5140325"/>
                  <a:ext cx="184150" cy="336550"/>
                </a:xfrm>
                <a:custGeom>
                  <a:avLst/>
                  <a:gdLst>
                    <a:gd name="T0" fmla="*/ 116 w 116"/>
                    <a:gd name="T1" fmla="*/ 43 h 212"/>
                    <a:gd name="T2" fmla="*/ 0 w 116"/>
                    <a:gd name="T3" fmla="*/ 0 h 212"/>
                    <a:gd name="T4" fmla="*/ 0 w 116"/>
                    <a:gd name="T5" fmla="*/ 188 h 212"/>
                    <a:gd name="T6" fmla="*/ 116 w 116"/>
                    <a:gd name="T7" fmla="*/ 212 h 212"/>
                    <a:gd name="T8" fmla="*/ 116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116" y="43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12"/>
                      </a:lnTo>
                      <a:lnTo>
                        <a:pt x="116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Freeform: Shape 192"/>
                <p:cNvSpPr>
                  <a:spLocks/>
                </p:cNvSpPr>
                <p:nvPr/>
              </p:nvSpPr>
              <p:spPr bwMode="auto">
                <a:xfrm>
                  <a:off x="6648450" y="5503863"/>
                  <a:ext cx="184150" cy="301625"/>
                </a:xfrm>
                <a:custGeom>
                  <a:avLst/>
                  <a:gdLst>
                    <a:gd name="T0" fmla="*/ 116 w 116"/>
                    <a:gd name="T1" fmla="*/ 21 h 190"/>
                    <a:gd name="T2" fmla="*/ 0 w 116"/>
                    <a:gd name="T3" fmla="*/ 0 h 190"/>
                    <a:gd name="T4" fmla="*/ 0 w 116"/>
                    <a:gd name="T5" fmla="*/ 188 h 190"/>
                    <a:gd name="T6" fmla="*/ 116 w 116"/>
                    <a:gd name="T7" fmla="*/ 190 h 190"/>
                    <a:gd name="T8" fmla="*/ 116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116" y="21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190"/>
                      </a:lnTo>
                      <a:lnTo>
                        <a:pt x="116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Freeform: Shape 193"/>
                <p:cNvSpPr>
                  <a:spLocks/>
                </p:cNvSpPr>
                <p:nvPr/>
              </p:nvSpPr>
              <p:spPr bwMode="auto">
                <a:xfrm>
                  <a:off x="6878638" y="3944938"/>
                  <a:ext cx="131763" cy="441325"/>
                </a:xfrm>
                <a:custGeom>
                  <a:avLst/>
                  <a:gdLst>
                    <a:gd name="T0" fmla="*/ 83 w 83"/>
                    <a:gd name="T1" fmla="*/ 130 h 278"/>
                    <a:gd name="T2" fmla="*/ 0 w 83"/>
                    <a:gd name="T3" fmla="*/ 0 h 278"/>
                    <a:gd name="T4" fmla="*/ 0 w 83"/>
                    <a:gd name="T5" fmla="*/ 165 h 278"/>
                    <a:gd name="T6" fmla="*/ 83 w 83"/>
                    <a:gd name="T7" fmla="*/ 278 h 278"/>
                    <a:gd name="T8" fmla="*/ 83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83" y="130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78"/>
                      </a:lnTo>
                      <a:lnTo>
                        <a:pt x="83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Freeform: Shape 194"/>
                <p:cNvSpPr>
                  <a:spLocks/>
                </p:cNvSpPr>
                <p:nvPr/>
              </p:nvSpPr>
              <p:spPr bwMode="auto">
                <a:xfrm>
                  <a:off x="6878638" y="4265613"/>
                  <a:ext cx="131763" cy="404813"/>
                </a:xfrm>
                <a:custGeom>
                  <a:avLst/>
                  <a:gdLst>
                    <a:gd name="T0" fmla="*/ 83 w 83"/>
                    <a:gd name="T1" fmla="*/ 108 h 255"/>
                    <a:gd name="T2" fmla="*/ 0 w 83"/>
                    <a:gd name="T3" fmla="*/ 0 h 255"/>
                    <a:gd name="T4" fmla="*/ 0 w 83"/>
                    <a:gd name="T5" fmla="*/ 165 h 255"/>
                    <a:gd name="T6" fmla="*/ 83 w 83"/>
                    <a:gd name="T7" fmla="*/ 255 h 255"/>
                    <a:gd name="T8" fmla="*/ 83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83" y="108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55"/>
                      </a:lnTo>
                      <a:lnTo>
                        <a:pt x="83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Freeform: Shape 195"/>
                <p:cNvSpPr>
                  <a:spLocks/>
                </p:cNvSpPr>
                <p:nvPr/>
              </p:nvSpPr>
              <p:spPr bwMode="auto">
                <a:xfrm>
                  <a:off x="6878638" y="4584700"/>
                  <a:ext cx="131763" cy="369888"/>
                </a:xfrm>
                <a:custGeom>
                  <a:avLst/>
                  <a:gdLst>
                    <a:gd name="T0" fmla="*/ 83 w 83"/>
                    <a:gd name="T1" fmla="*/ 86 h 233"/>
                    <a:gd name="T2" fmla="*/ 0 w 83"/>
                    <a:gd name="T3" fmla="*/ 0 h 233"/>
                    <a:gd name="T4" fmla="*/ 0 w 83"/>
                    <a:gd name="T5" fmla="*/ 165 h 233"/>
                    <a:gd name="T6" fmla="*/ 83 w 83"/>
                    <a:gd name="T7" fmla="*/ 233 h 233"/>
                    <a:gd name="T8" fmla="*/ 83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83" y="86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33"/>
                      </a:lnTo>
                      <a:lnTo>
                        <a:pt x="83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Freeform: Shape 196"/>
                <p:cNvSpPr>
                  <a:spLocks/>
                </p:cNvSpPr>
                <p:nvPr/>
              </p:nvSpPr>
              <p:spPr bwMode="auto">
                <a:xfrm>
                  <a:off x="6878638" y="4903788"/>
                  <a:ext cx="131763" cy="336550"/>
                </a:xfrm>
                <a:custGeom>
                  <a:avLst/>
                  <a:gdLst>
                    <a:gd name="T0" fmla="*/ 83 w 83"/>
                    <a:gd name="T1" fmla="*/ 64 h 212"/>
                    <a:gd name="T2" fmla="*/ 0 w 83"/>
                    <a:gd name="T3" fmla="*/ 0 h 212"/>
                    <a:gd name="T4" fmla="*/ 0 w 83"/>
                    <a:gd name="T5" fmla="*/ 166 h 212"/>
                    <a:gd name="T6" fmla="*/ 83 w 83"/>
                    <a:gd name="T7" fmla="*/ 212 h 212"/>
                    <a:gd name="T8" fmla="*/ 83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83" y="64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212"/>
                      </a:lnTo>
                      <a:lnTo>
                        <a:pt x="83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Freeform: Shape 197"/>
                <p:cNvSpPr>
                  <a:spLocks/>
                </p:cNvSpPr>
                <p:nvPr/>
              </p:nvSpPr>
              <p:spPr bwMode="auto">
                <a:xfrm>
                  <a:off x="6878638" y="5224463"/>
                  <a:ext cx="131763" cy="300038"/>
                </a:xfrm>
                <a:custGeom>
                  <a:avLst/>
                  <a:gdLst>
                    <a:gd name="T0" fmla="*/ 83 w 83"/>
                    <a:gd name="T1" fmla="*/ 42 h 189"/>
                    <a:gd name="T2" fmla="*/ 0 w 83"/>
                    <a:gd name="T3" fmla="*/ 0 h 189"/>
                    <a:gd name="T4" fmla="*/ 0 w 83"/>
                    <a:gd name="T5" fmla="*/ 165 h 189"/>
                    <a:gd name="T6" fmla="*/ 83 w 83"/>
                    <a:gd name="T7" fmla="*/ 189 h 189"/>
                    <a:gd name="T8" fmla="*/ 83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83" y="42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189"/>
                      </a:lnTo>
                      <a:lnTo>
                        <a:pt x="83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Freeform: Shape 198"/>
                <p:cNvSpPr>
                  <a:spLocks/>
                </p:cNvSpPr>
                <p:nvPr/>
              </p:nvSpPr>
              <p:spPr bwMode="auto">
                <a:xfrm>
                  <a:off x="6878638" y="5543550"/>
                  <a:ext cx="131763" cy="266700"/>
                </a:xfrm>
                <a:custGeom>
                  <a:avLst/>
                  <a:gdLst>
                    <a:gd name="T0" fmla="*/ 83 w 83"/>
                    <a:gd name="T1" fmla="*/ 20 h 168"/>
                    <a:gd name="T2" fmla="*/ 0 w 83"/>
                    <a:gd name="T3" fmla="*/ 0 h 168"/>
                    <a:gd name="T4" fmla="*/ 0 w 83"/>
                    <a:gd name="T5" fmla="*/ 166 h 168"/>
                    <a:gd name="T6" fmla="*/ 83 w 83"/>
                    <a:gd name="T7" fmla="*/ 168 h 168"/>
                    <a:gd name="T8" fmla="*/ 83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83" y="20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168"/>
                      </a:lnTo>
                      <a:lnTo>
                        <a:pt x="83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3" name="Group 162"/>
              <p:cNvGrpSpPr/>
              <p:nvPr/>
            </p:nvGrpSpPr>
            <p:grpSpPr>
              <a:xfrm>
                <a:off x="4392613" y="3429000"/>
                <a:ext cx="655638" cy="2381250"/>
                <a:chOff x="4392613" y="3429000"/>
                <a:chExt cx="655638" cy="2381250"/>
              </a:xfrm>
            </p:grpSpPr>
            <p:sp>
              <p:nvSpPr>
                <p:cNvPr id="44" name="Freeform: Shape 163"/>
                <p:cNvSpPr>
                  <a:spLocks/>
                </p:cNvSpPr>
                <p:nvPr/>
              </p:nvSpPr>
              <p:spPr bwMode="auto">
                <a:xfrm>
                  <a:off x="4811713" y="3429000"/>
                  <a:ext cx="236538" cy="512763"/>
                </a:xfrm>
                <a:custGeom>
                  <a:avLst/>
                  <a:gdLst>
                    <a:gd name="T0" fmla="*/ 0 w 149"/>
                    <a:gd name="T1" fmla="*/ 131 h 323"/>
                    <a:gd name="T2" fmla="*/ 149 w 149"/>
                    <a:gd name="T3" fmla="*/ 0 h 323"/>
                    <a:gd name="T4" fmla="*/ 149 w 149"/>
                    <a:gd name="T5" fmla="*/ 211 h 323"/>
                    <a:gd name="T6" fmla="*/ 0 w 149"/>
                    <a:gd name="T7" fmla="*/ 323 h 323"/>
                    <a:gd name="T8" fmla="*/ 0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0" y="131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323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164"/>
                <p:cNvSpPr>
                  <a:spLocks/>
                </p:cNvSpPr>
                <p:nvPr/>
              </p:nvSpPr>
              <p:spPr bwMode="auto">
                <a:xfrm>
                  <a:off x="4811713" y="3836988"/>
                  <a:ext cx="236538" cy="477838"/>
                </a:xfrm>
                <a:custGeom>
                  <a:avLst/>
                  <a:gdLst>
                    <a:gd name="T0" fmla="*/ 0 w 149"/>
                    <a:gd name="T1" fmla="*/ 108 h 301"/>
                    <a:gd name="T2" fmla="*/ 149 w 149"/>
                    <a:gd name="T3" fmla="*/ 0 h 301"/>
                    <a:gd name="T4" fmla="*/ 149 w 149"/>
                    <a:gd name="T5" fmla="*/ 210 h 301"/>
                    <a:gd name="T6" fmla="*/ 0 w 149"/>
                    <a:gd name="T7" fmla="*/ 301 h 301"/>
                    <a:gd name="T8" fmla="*/ 0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0" y="108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301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165"/>
                <p:cNvSpPr>
                  <a:spLocks/>
                </p:cNvSpPr>
                <p:nvPr/>
              </p:nvSpPr>
              <p:spPr bwMode="auto">
                <a:xfrm>
                  <a:off x="4811713" y="4243388"/>
                  <a:ext cx="236538" cy="442913"/>
                </a:xfrm>
                <a:custGeom>
                  <a:avLst/>
                  <a:gdLst>
                    <a:gd name="T0" fmla="*/ 0 w 149"/>
                    <a:gd name="T1" fmla="*/ 87 h 279"/>
                    <a:gd name="T2" fmla="*/ 149 w 149"/>
                    <a:gd name="T3" fmla="*/ 0 h 279"/>
                    <a:gd name="T4" fmla="*/ 149 w 149"/>
                    <a:gd name="T5" fmla="*/ 211 h 279"/>
                    <a:gd name="T6" fmla="*/ 0 w 149"/>
                    <a:gd name="T7" fmla="*/ 279 h 279"/>
                    <a:gd name="T8" fmla="*/ 0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0" y="87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279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166"/>
                <p:cNvSpPr>
                  <a:spLocks/>
                </p:cNvSpPr>
                <p:nvPr/>
              </p:nvSpPr>
              <p:spPr bwMode="auto">
                <a:xfrm>
                  <a:off x="4811713" y="4651375"/>
                  <a:ext cx="236538" cy="406400"/>
                </a:xfrm>
                <a:custGeom>
                  <a:avLst/>
                  <a:gdLst>
                    <a:gd name="T0" fmla="*/ 0 w 149"/>
                    <a:gd name="T1" fmla="*/ 64 h 256"/>
                    <a:gd name="T2" fmla="*/ 149 w 149"/>
                    <a:gd name="T3" fmla="*/ 0 h 256"/>
                    <a:gd name="T4" fmla="*/ 149 w 149"/>
                    <a:gd name="T5" fmla="*/ 210 h 256"/>
                    <a:gd name="T6" fmla="*/ 0 w 149"/>
                    <a:gd name="T7" fmla="*/ 256 h 256"/>
                    <a:gd name="T8" fmla="*/ 0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0" y="64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5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167"/>
                <p:cNvSpPr>
                  <a:spLocks/>
                </p:cNvSpPr>
                <p:nvPr/>
              </p:nvSpPr>
              <p:spPr bwMode="auto">
                <a:xfrm>
                  <a:off x="4811713" y="5057775"/>
                  <a:ext cx="236538" cy="373063"/>
                </a:xfrm>
                <a:custGeom>
                  <a:avLst/>
                  <a:gdLst>
                    <a:gd name="T0" fmla="*/ 0 w 149"/>
                    <a:gd name="T1" fmla="*/ 42 h 235"/>
                    <a:gd name="T2" fmla="*/ 149 w 149"/>
                    <a:gd name="T3" fmla="*/ 0 h 235"/>
                    <a:gd name="T4" fmla="*/ 149 w 149"/>
                    <a:gd name="T5" fmla="*/ 210 h 235"/>
                    <a:gd name="T6" fmla="*/ 0 w 149"/>
                    <a:gd name="T7" fmla="*/ 235 h 235"/>
                    <a:gd name="T8" fmla="*/ 0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0" y="42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3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168"/>
                <p:cNvSpPr>
                  <a:spLocks/>
                </p:cNvSpPr>
                <p:nvPr/>
              </p:nvSpPr>
              <p:spPr bwMode="auto">
                <a:xfrm>
                  <a:off x="4811713" y="5465763"/>
                  <a:ext cx="236538" cy="336550"/>
                </a:xfrm>
                <a:custGeom>
                  <a:avLst/>
                  <a:gdLst>
                    <a:gd name="T0" fmla="*/ 0 w 149"/>
                    <a:gd name="T1" fmla="*/ 19 h 212"/>
                    <a:gd name="T2" fmla="*/ 149 w 149"/>
                    <a:gd name="T3" fmla="*/ 0 h 212"/>
                    <a:gd name="T4" fmla="*/ 149 w 149"/>
                    <a:gd name="T5" fmla="*/ 210 h 212"/>
                    <a:gd name="T6" fmla="*/ 0 w 149"/>
                    <a:gd name="T7" fmla="*/ 212 h 212"/>
                    <a:gd name="T8" fmla="*/ 0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0" y="19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1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169"/>
                <p:cNvSpPr>
                  <a:spLocks/>
                </p:cNvSpPr>
                <p:nvPr/>
              </p:nvSpPr>
              <p:spPr bwMode="auto">
                <a:xfrm>
                  <a:off x="4570413" y="3687763"/>
                  <a:ext cx="184150" cy="474663"/>
                </a:xfrm>
                <a:custGeom>
                  <a:avLst/>
                  <a:gdLst>
                    <a:gd name="T0" fmla="*/ 0 w 116"/>
                    <a:gd name="T1" fmla="*/ 130 h 299"/>
                    <a:gd name="T2" fmla="*/ 116 w 116"/>
                    <a:gd name="T3" fmla="*/ 0 h 299"/>
                    <a:gd name="T4" fmla="*/ 116 w 116"/>
                    <a:gd name="T5" fmla="*/ 188 h 299"/>
                    <a:gd name="T6" fmla="*/ 0 w 116"/>
                    <a:gd name="T7" fmla="*/ 299 h 299"/>
                    <a:gd name="T8" fmla="*/ 0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0" y="130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99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170"/>
                <p:cNvSpPr>
                  <a:spLocks/>
                </p:cNvSpPr>
                <p:nvPr/>
              </p:nvSpPr>
              <p:spPr bwMode="auto">
                <a:xfrm>
                  <a:off x="4570413" y="4051300"/>
                  <a:ext cx="184150" cy="439738"/>
                </a:xfrm>
                <a:custGeom>
                  <a:avLst/>
                  <a:gdLst>
                    <a:gd name="T0" fmla="*/ 0 w 116"/>
                    <a:gd name="T1" fmla="*/ 108 h 277"/>
                    <a:gd name="T2" fmla="*/ 116 w 116"/>
                    <a:gd name="T3" fmla="*/ 0 h 277"/>
                    <a:gd name="T4" fmla="*/ 116 w 116"/>
                    <a:gd name="T5" fmla="*/ 188 h 277"/>
                    <a:gd name="T6" fmla="*/ 0 w 116"/>
                    <a:gd name="T7" fmla="*/ 277 h 277"/>
                    <a:gd name="T8" fmla="*/ 0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0" y="108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77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171"/>
                <p:cNvSpPr>
                  <a:spLocks/>
                </p:cNvSpPr>
                <p:nvPr/>
              </p:nvSpPr>
              <p:spPr bwMode="auto">
                <a:xfrm>
                  <a:off x="4570413" y="4414838"/>
                  <a:ext cx="184150" cy="406400"/>
                </a:xfrm>
                <a:custGeom>
                  <a:avLst/>
                  <a:gdLst>
                    <a:gd name="T0" fmla="*/ 0 w 116"/>
                    <a:gd name="T1" fmla="*/ 85 h 256"/>
                    <a:gd name="T2" fmla="*/ 116 w 116"/>
                    <a:gd name="T3" fmla="*/ 0 h 256"/>
                    <a:gd name="T4" fmla="*/ 116 w 116"/>
                    <a:gd name="T5" fmla="*/ 188 h 256"/>
                    <a:gd name="T6" fmla="*/ 0 w 116"/>
                    <a:gd name="T7" fmla="*/ 256 h 256"/>
                    <a:gd name="T8" fmla="*/ 0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0" y="85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56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172"/>
                <p:cNvSpPr>
                  <a:spLocks/>
                </p:cNvSpPr>
                <p:nvPr/>
              </p:nvSpPr>
              <p:spPr bwMode="auto">
                <a:xfrm>
                  <a:off x="4570413" y="4776788"/>
                  <a:ext cx="184150" cy="371475"/>
                </a:xfrm>
                <a:custGeom>
                  <a:avLst/>
                  <a:gdLst>
                    <a:gd name="T0" fmla="*/ 0 w 116"/>
                    <a:gd name="T1" fmla="*/ 64 h 234"/>
                    <a:gd name="T2" fmla="*/ 116 w 116"/>
                    <a:gd name="T3" fmla="*/ 0 h 234"/>
                    <a:gd name="T4" fmla="*/ 116 w 116"/>
                    <a:gd name="T5" fmla="*/ 188 h 234"/>
                    <a:gd name="T6" fmla="*/ 0 w 116"/>
                    <a:gd name="T7" fmla="*/ 234 h 234"/>
                    <a:gd name="T8" fmla="*/ 0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0" y="64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34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173"/>
                <p:cNvSpPr>
                  <a:spLocks/>
                </p:cNvSpPr>
                <p:nvPr/>
              </p:nvSpPr>
              <p:spPr bwMode="auto">
                <a:xfrm>
                  <a:off x="4570413" y="5140325"/>
                  <a:ext cx="184150" cy="336550"/>
                </a:xfrm>
                <a:custGeom>
                  <a:avLst/>
                  <a:gdLst>
                    <a:gd name="T0" fmla="*/ 0 w 116"/>
                    <a:gd name="T1" fmla="*/ 43 h 212"/>
                    <a:gd name="T2" fmla="*/ 116 w 116"/>
                    <a:gd name="T3" fmla="*/ 0 h 212"/>
                    <a:gd name="T4" fmla="*/ 116 w 116"/>
                    <a:gd name="T5" fmla="*/ 188 h 212"/>
                    <a:gd name="T6" fmla="*/ 0 w 116"/>
                    <a:gd name="T7" fmla="*/ 212 h 212"/>
                    <a:gd name="T8" fmla="*/ 0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0" y="43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12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174"/>
                <p:cNvSpPr>
                  <a:spLocks/>
                </p:cNvSpPr>
                <p:nvPr/>
              </p:nvSpPr>
              <p:spPr bwMode="auto">
                <a:xfrm>
                  <a:off x="4570413" y="5503863"/>
                  <a:ext cx="184150" cy="301625"/>
                </a:xfrm>
                <a:custGeom>
                  <a:avLst/>
                  <a:gdLst>
                    <a:gd name="T0" fmla="*/ 0 w 116"/>
                    <a:gd name="T1" fmla="*/ 21 h 190"/>
                    <a:gd name="T2" fmla="*/ 116 w 116"/>
                    <a:gd name="T3" fmla="*/ 0 h 190"/>
                    <a:gd name="T4" fmla="*/ 116 w 116"/>
                    <a:gd name="T5" fmla="*/ 188 h 190"/>
                    <a:gd name="T6" fmla="*/ 0 w 116"/>
                    <a:gd name="T7" fmla="*/ 190 h 190"/>
                    <a:gd name="T8" fmla="*/ 0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0" y="21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19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175"/>
                <p:cNvSpPr>
                  <a:spLocks/>
                </p:cNvSpPr>
                <p:nvPr/>
              </p:nvSpPr>
              <p:spPr bwMode="auto">
                <a:xfrm>
                  <a:off x="4392613" y="3944938"/>
                  <a:ext cx="131763" cy="441325"/>
                </a:xfrm>
                <a:custGeom>
                  <a:avLst/>
                  <a:gdLst>
                    <a:gd name="T0" fmla="*/ 0 w 83"/>
                    <a:gd name="T1" fmla="*/ 130 h 278"/>
                    <a:gd name="T2" fmla="*/ 83 w 83"/>
                    <a:gd name="T3" fmla="*/ 0 h 278"/>
                    <a:gd name="T4" fmla="*/ 83 w 83"/>
                    <a:gd name="T5" fmla="*/ 165 h 278"/>
                    <a:gd name="T6" fmla="*/ 0 w 83"/>
                    <a:gd name="T7" fmla="*/ 278 h 278"/>
                    <a:gd name="T8" fmla="*/ 0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0" y="130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78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176"/>
                <p:cNvSpPr>
                  <a:spLocks/>
                </p:cNvSpPr>
                <p:nvPr/>
              </p:nvSpPr>
              <p:spPr bwMode="auto">
                <a:xfrm>
                  <a:off x="4392613" y="4265613"/>
                  <a:ext cx="131763" cy="404813"/>
                </a:xfrm>
                <a:custGeom>
                  <a:avLst/>
                  <a:gdLst>
                    <a:gd name="T0" fmla="*/ 0 w 83"/>
                    <a:gd name="T1" fmla="*/ 108 h 255"/>
                    <a:gd name="T2" fmla="*/ 83 w 83"/>
                    <a:gd name="T3" fmla="*/ 0 h 255"/>
                    <a:gd name="T4" fmla="*/ 83 w 83"/>
                    <a:gd name="T5" fmla="*/ 165 h 255"/>
                    <a:gd name="T6" fmla="*/ 0 w 83"/>
                    <a:gd name="T7" fmla="*/ 255 h 255"/>
                    <a:gd name="T8" fmla="*/ 0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0" y="108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55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177"/>
                <p:cNvSpPr>
                  <a:spLocks/>
                </p:cNvSpPr>
                <p:nvPr/>
              </p:nvSpPr>
              <p:spPr bwMode="auto">
                <a:xfrm>
                  <a:off x="4392613" y="4584700"/>
                  <a:ext cx="131763" cy="369888"/>
                </a:xfrm>
                <a:custGeom>
                  <a:avLst/>
                  <a:gdLst>
                    <a:gd name="T0" fmla="*/ 0 w 83"/>
                    <a:gd name="T1" fmla="*/ 86 h 233"/>
                    <a:gd name="T2" fmla="*/ 83 w 83"/>
                    <a:gd name="T3" fmla="*/ 0 h 233"/>
                    <a:gd name="T4" fmla="*/ 83 w 83"/>
                    <a:gd name="T5" fmla="*/ 165 h 233"/>
                    <a:gd name="T6" fmla="*/ 0 w 83"/>
                    <a:gd name="T7" fmla="*/ 233 h 233"/>
                    <a:gd name="T8" fmla="*/ 0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0" y="86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33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Freeform: Shape 178"/>
                <p:cNvSpPr>
                  <a:spLocks/>
                </p:cNvSpPr>
                <p:nvPr/>
              </p:nvSpPr>
              <p:spPr bwMode="auto">
                <a:xfrm>
                  <a:off x="4392613" y="4903788"/>
                  <a:ext cx="131763" cy="336550"/>
                </a:xfrm>
                <a:custGeom>
                  <a:avLst/>
                  <a:gdLst>
                    <a:gd name="T0" fmla="*/ 0 w 83"/>
                    <a:gd name="T1" fmla="*/ 64 h 212"/>
                    <a:gd name="T2" fmla="*/ 83 w 83"/>
                    <a:gd name="T3" fmla="*/ 0 h 212"/>
                    <a:gd name="T4" fmla="*/ 83 w 83"/>
                    <a:gd name="T5" fmla="*/ 166 h 212"/>
                    <a:gd name="T6" fmla="*/ 0 w 83"/>
                    <a:gd name="T7" fmla="*/ 212 h 212"/>
                    <a:gd name="T8" fmla="*/ 0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0" y="64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212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Freeform: Shape 179"/>
                <p:cNvSpPr>
                  <a:spLocks/>
                </p:cNvSpPr>
                <p:nvPr/>
              </p:nvSpPr>
              <p:spPr bwMode="auto">
                <a:xfrm>
                  <a:off x="4392613" y="5224463"/>
                  <a:ext cx="131763" cy="300038"/>
                </a:xfrm>
                <a:custGeom>
                  <a:avLst/>
                  <a:gdLst>
                    <a:gd name="T0" fmla="*/ 0 w 83"/>
                    <a:gd name="T1" fmla="*/ 42 h 189"/>
                    <a:gd name="T2" fmla="*/ 83 w 83"/>
                    <a:gd name="T3" fmla="*/ 0 h 189"/>
                    <a:gd name="T4" fmla="*/ 83 w 83"/>
                    <a:gd name="T5" fmla="*/ 165 h 189"/>
                    <a:gd name="T6" fmla="*/ 0 w 83"/>
                    <a:gd name="T7" fmla="*/ 189 h 189"/>
                    <a:gd name="T8" fmla="*/ 0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0" y="42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189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180"/>
                <p:cNvSpPr>
                  <a:spLocks/>
                </p:cNvSpPr>
                <p:nvPr/>
              </p:nvSpPr>
              <p:spPr bwMode="auto">
                <a:xfrm>
                  <a:off x="4392613" y="5543550"/>
                  <a:ext cx="131763" cy="266700"/>
                </a:xfrm>
                <a:custGeom>
                  <a:avLst/>
                  <a:gdLst>
                    <a:gd name="T0" fmla="*/ 0 w 83"/>
                    <a:gd name="T1" fmla="*/ 20 h 168"/>
                    <a:gd name="T2" fmla="*/ 83 w 83"/>
                    <a:gd name="T3" fmla="*/ 0 h 168"/>
                    <a:gd name="T4" fmla="*/ 83 w 83"/>
                    <a:gd name="T5" fmla="*/ 166 h 168"/>
                    <a:gd name="T6" fmla="*/ 0 w 83"/>
                    <a:gd name="T7" fmla="*/ 168 h 168"/>
                    <a:gd name="T8" fmla="*/ 0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0" y="20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168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40" name="Freeform: Shape 217"/>
            <p:cNvSpPr>
              <a:spLocks/>
            </p:cNvSpPr>
            <p:nvPr/>
          </p:nvSpPr>
          <p:spPr bwMode="auto">
            <a:xfrm>
              <a:off x="373063" y="6163215"/>
              <a:ext cx="11445875" cy="111125"/>
            </a:xfrm>
            <a:custGeom>
              <a:avLst/>
              <a:gdLst>
                <a:gd name="T0" fmla="*/ 0 w 16666"/>
                <a:gd name="T1" fmla="*/ 81 h 161"/>
                <a:gd name="T2" fmla="*/ 1041 w 16666"/>
                <a:gd name="T3" fmla="*/ 58 h 161"/>
                <a:gd name="T4" fmla="*/ 2083 w 16666"/>
                <a:gd name="T5" fmla="*/ 41 h 161"/>
                <a:gd name="T6" fmla="*/ 4166 w 16666"/>
                <a:gd name="T7" fmla="*/ 18 h 161"/>
                <a:gd name="T8" fmla="*/ 8333 w 16666"/>
                <a:gd name="T9" fmla="*/ 1 h 161"/>
                <a:gd name="T10" fmla="*/ 12500 w 16666"/>
                <a:gd name="T11" fmla="*/ 18 h 161"/>
                <a:gd name="T12" fmla="*/ 14583 w 16666"/>
                <a:gd name="T13" fmla="*/ 41 h 161"/>
                <a:gd name="T14" fmla="*/ 15625 w 16666"/>
                <a:gd name="T15" fmla="*/ 58 h 161"/>
                <a:gd name="T16" fmla="*/ 16666 w 16666"/>
                <a:gd name="T17" fmla="*/ 81 h 161"/>
                <a:gd name="T18" fmla="*/ 15625 w 16666"/>
                <a:gd name="T19" fmla="*/ 103 h 161"/>
                <a:gd name="T20" fmla="*/ 14583 w 16666"/>
                <a:gd name="T21" fmla="*/ 120 h 161"/>
                <a:gd name="T22" fmla="*/ 12500 w 16666"/>
                <a:gd name="T23" fmla="*/ 143 h 161"/>
                <a:gd name="T24" fmla="*/ 8333 w 16666"/>
                <a:gd name="T25" fmla="*/ 160 h 161"/>
                <a:gd name="T26" fmla="*/ 4166 w 16666"/>
                <a:gd name="T27" fmla="*/ 143 h 161"/>
                <a:gd name="T28" fmla="*/ 2083 w 16666"/>
                <a:gd name="T29" fmla="*/ 120 h 161"/>
                <a:gd name="T30" fmla="*/ 1041 w 16666"/>
                <a:gd name="T31" fmla="*/ 103 h 161"/>
                <a:gd name="T32" fmla="*/ 0 w 16666"/>
                <a:gd name="T33" fmla="*/ 8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66" h="161">
                  <a:moveTo>
                    <a:pt x="0" y="81"/>
                  </a:moveTo>
                  <a:cubicBezTo>
                    <a:pt x="347" y="72"/>
                    <a:pt x="694" y="65"/>
                    <a:pt x="1041" y="58"/>
                  </a:cubicBezTo>
                  <a:cubicBezTo>
                    <a:pt x="1389" y="52"/>
                    <a:pt x="1736" y="47"/>
                    <a:pt x="2083" y="41"/>
                  </a:cubicBezTo>
                  <a:cubicBezTo>
                    <a:pt x="2777" y="31"/>
                    <a:pt x="3472" y="24"/>
                    <a:pt x="4166" y="18"/>
                  </a:cubicBezTo>
                  <a:cubicBezTo>
                    <a:pt x="5555" y="6"/>
                    <a:pt x="6944" y="1"/>
                    <a:pt x="8333" y="1"/>
                  </a:cubicBezTo>
                  <a:cubicBezTo>
                    <a:pt x="9722" y="0"/>
                    <a:pt x="11111" y="6"/>
                    <a:pt x="12500" y="18"/>
                  </a:cubicBezTo>
                  <a:cubicBezTo>
                    <a:pt x="13194" y="24"/>
                    <a:pt x="13889" y="31"/>
                    <a:pt x="14583" y="41"/>
                  </a:cubicBezTo>
                  <a:cubicBezTo>
                    <a:pt x="14930" y="46"/>
                    <a:pt x="15277" y="52"/>
                    <a:pt x="15625" y="58"/>
                  </a:cubicBezTo>
                  <a:cubicBezTo>
                    <a:pt x="15972" y="65"/>
                    <a:pt x="16319" y="72"/>
                    <a:pt x="16666" y="81"/>
                  </a:cubicBezTo>
                  <a:cubicBezTo>
                    <a:pt x="16319" y="89"/>
                    <a:pt x="15972" y="96"/>
                    <a:pt x="15625" y="103"/>
                  </a:cubicBezTo>
                  <a:cubicBezTo>
                    <a:pt x="15277" y="109"/>
                    <a:pt x="14930" y="115"/>
                    <a:pt x="14583" y="120"/>
                  </a:cubicBezTo>
                  <a:cubicBezTo>
                    <a:pt x="13889" y="130"/>
                    <a:pt x="13194" y="137"/>
                    <a:pt x="12500" y="143"/>
                  </a:cubicBezTo>
                  <a:cubicBezTo>
                    <a:pt x="11111" y="155"/>
                    <a:pt x="9722" y="161"/>
                    <a:pt x="8333" y="160"/>
                  </a:cubicBezTo>
                  <a:cubicBezTo>
                    <a:pt x="6944" y="160"/>
                    <a:pt x="5555" y="155"/>
                    <a:pt x="4166" y="143"/>
                  </a:cubicBezTo>
                  <a:cubicBezTo>
                    <a:pt x="3472" y="137"/>
                    <a:pt x="2777" y="130"/>
                    <a:pt x="2083" y="120"/>
                  </a:cubicBezTo>
                  <a:cubicBezTo>
                    <a:pt x="1736" y="115"/>
                    <a:pt x="1389" y="109"/>
                    <a:pt x="1041" y="103"/>
                  </a:cubicBezTo>
                  <a:cubicBezTo>
                    <a:pt x="694" y="96"/>
                    <a:pt x="347" y="89"/>
                    <a:pt x="0" y="8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33"/>
          <p:cNvGrpSpPr/>
          <p:nvPr/>
        </p:nvGrpSpPr>
        <p:grpSpPr>
          <a:xfrm>
            <a:off x="2804453" y="1506964"/>
            <a:ext cx="352213" cy="352213"/>
            <a:chOff x="3739271" y="2191938"/>
            <a:chExt cx="469617" cy="469617"/>
          </a:xfrm>
        </p:grpSpPr>
        <p:sp>
          <p:nvSpPr>
            <p:cNvPr id="33" name="Rectangle 234"/>
            <p:cNvSpPr/>
            <p:nvPr/>
          </p:nvSpPr>
          <p:spPr>
            <a:xfrm flipH="1">
              <a:off x="3739271" y="2191938"/>
              <a:ext cx="469617" cy="46961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: Shape 235"/>
            <p:cNvSpPr>
              <a:spLocks noChangeAspect="1"/>
            </p:cNvSpPr>
            <p:nvPr/>
          </p:nvSpPr>
          <p:spPr bwMode="auto">
            <a:xfrm>
              <a:off x="3824159" y="2306928"/>
              <a:ext cx="299841" cy="239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236"/>
          <p:cNvGrpSpPr/>
          <p:nvPr/>
        </p:nvGrpSpPr>
        <p:grpSpPr>
          <a:xfrm>
            <a:off x="6020607" y="1506964"/>
            <a:ext cx="352213" cy="352213"/>
            <a:chOff x="8027476" y="2191938"/>
            <a:chExt cx="469617" cy="469617"/>
          </a:xfrm>
        </p:grpSpPr>
        <p:sp>
          <p:nvSpPr>
            <p:cNvPr id="31" name="Rectangle 237"/>
            <p:cNvSpPr/>
            <p:nvPr/>
          </p:nvSpPr>
          <p:spPr>
            <a:xfrm>
              <a:off x="8027476" y="2191938"/>
              <a:ext cx="469617" cy="46961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238"/>
            <p:cNvSpPr>
              <a:spLocks noChangeAspect="1"/>
            </p:cNvSpPr>
            <p:nvPr/>
          </p:nvSpPr>
          <p:spPr bwMode="auto">
            <a:xfrm>
              <a:off x="8130654" y="2300804"/>
              <a:ext cx="263261" cy="2518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239"/>
          <p:cNvGrpSpPr/>
          <p:nvPr/>
        </p:nvGrpSpPr>
        <p:grpSpPr>
          <a:xfrm>
            <a:off x="4395894" y="1182959"/>
            <a:ext cx="352213" cy="352213"/>
            <a:chOff x="5861192" y="1759931"/>
            <a:chExt cx="469617" cy="469617"/>
          </a:xfrm>
        </p:grpSpPr>
        <p:sp>
          <p:nvSpPr>
            <p:cNvPr id="29" name="Rectangle 240"/>
            <p:cNvSpPr/>
            <p:nvPr/>
          </p:nvSpPr>
          <p:spPr>
            <a:xfrm>
              <a:off x="5861192" y="1759931"/>
              <a:ext cx="469617" cy="469617"/>
            </a:xfrm>
            <a:prstGeom prst="rect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: Shape 241"/>
            <p:cNvSpPr>
              <a:spLocks noChangeAspect="1"/>
            </p:cNvSpPr>
            <p:nvPr/>
          </p:nvSpPr>
          <p:spPr bwMode="auto">
            <a:xfrm>
              <a:off x="5968307" y="1841909"/>
              <a:ext cx="255387" cy="30566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a14="http://schemas.microsoft.com/office/drawing/2010/main" xmlns:p14="http://schemas.microsoft.com/office/powerpoint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242"/>
          <p:cNvGrpSpPr/>
          <p:nvPr/>
        </p:nvGrpSpPr>
        <p:grpSpPr>
          <a:xfrm>
            <a:off x="1234444" y="2085404"/>
            <a:ext cx="352213" cy="352213"/>
            <a:chOff x="1645926" y="2963191"/>
            <a:chExt cx="469617" cy="469617"/>
          </a:xfrm>
        </p:grpSpPr>
        <p:sp>
          <p:nvSpPr>
            <p:cNvPr id="27" name="Rectangle 243"/>
            <p:cNvSpPr/>
            <p:nvPr/>
          </p:nvSpPr>
          <p:spPr>
            <a:xfrm flipH="1">
              <a:off x="1645926" y="2963191"/>
              <a:ext cx="469617" cy="469617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244"/>
            <p:cNvSpPr>
              <a:spLocks noChangeAspect="1"/>
            </p:cNvSpPr>
            <p:nvPr/>
          </p:nvSpPr>
          <p:spPr bwMode="auto">
            <a:xfrm>
              <a:off x="1724704" y="3041928"/>
              <a:ext cx="312061" cy="312142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245"/>
          <p:cNvGrpSpPr/>
          <p:nvPr/>
        </p:nvGrpSpPr>
        <p:grpSpPr>
          <a:xfrm>
            <a:off x="7590615" y="2085404"/>
            <a:ext cx="352213" cy="352213"/>
            <a:chOff x="10120821" y="2963191"/>
            <a:chExt cx="469617" cy="469617"/>
          </a:xfrm>
        </p:grpSpPr>
        <p:sp>
          <p:nvSpPr>
            <p:cNvPr id="25" name="Rectangle 246"/>
            <p:cNvSpPr/>
            <p:nvPr/>
          </p:nvSpPr>
          <p:spPr>
            <a:xfrm>
              <a:off x="10120821" y="2963191"/>
              <a:ext cx="469617" cy="469617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: Shape 247"/>
            <p:cNvSpPr>
              <a:spLocks noChangeAspect="1"/>
            </p:cNvSpPr>
            <p:nvPr/>
          </p:nvSpPr>
          <p:spPr bwMode="auto">
            <a:xfrm>
              <a:off x="10216488" y="3058822"/>
              <a:ext cx="278282" cy="2783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227"/>
          <p:cNvGrpSpPr/>
          <p:nvPr/>
        </p:nvGrpSpPr>
        <p:grpSpPr>
          <a:xfrm>
            <a:off x="650926" y="2437617"/>
            <a:ext cx="1480887" cy="699967"/>
            <a:chOff x="867902" y="3340710"/>
            <a:chExt cx="1974516" cy="933289"/>
          </a:xfrm>
        </p:grpSpPr>
        <p:sp>
          <p:nvSpPr>
            <p:cNvPr id="23" name="TextBox 249"/>
            <p:cNvSpPr txBox="1"/>
            <p:nvPr/>
          </p:nvSpPr>
          <p:spPr>
            <a:xfrm>
              <a:off x="867902" y="3340710"/>
              <a:ext cx="1974516" cy="37660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TextBox 250"/>
            <p:cNvSpPr txBox="1">
              <a:spLocks/>
            </p:cNvSpPr>
            <p:nvPr/>
          </p:nvSpPr>
          <p:spPr>
            <a:xfrm>
              <a:off x="867902" y="3717315"/>
              <a:ext cx="1974516" cy="556684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1" name="Group 251"/>
          <p:cNvGrpSpPr/>
          <p:nvPr/>
        </p:nvGrpSpPr>
        <p:grpSpPr>
          <a:xfrm>
            <a:off x="2242792" y="1859177"/>
            <a:ext cx="1480887" cy="699967"/>
            <a:chOff x="867902" y="3340710"/>
            <a:chExt cx="1974516" cy="933289"/>
          </a:xfrm>
        </p:grpSpPr>
        <p:sp>
          <p:nvSpPr>
            <p:cNvPr id="21" name="TextBox 252"/>
            <p:cNvSpPr txBox="1"/>
            <p:nvPr/>
          </p:nvSpPr>
          <p:spPr>
            <a:xfrm>
              <a:off x="867902" y="3340710"/>
              <a:ext cx="1974516" cy="37660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TextBox 253"/>
            <p:cNvSpPr txBox="1">
              <a:spLocks/>
            </p:cNvSpPr>
            <p:nvPr/>
          </p:nvSpPr>
          <p:spPr>
            <a:xfrm>
              <a:off x="867902" y="3717315"/>
              <a:ext cx="1974516" cy="556684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2" name="Group 254"/>
          <p:cNvGrpSpPr/>
          <p:nvPr/>
        </p:nvGrpSpPr>
        <p:grpSpPr>
          <a:xfrm>
            <a:off x="5470576" y="1859177"/>
            <a:ext cx="1480887" cy="699967"/>
            <a:chOff x="867902" y="3340710"/>
            <a:chExt cx="1974516" cy="933289"/>
          </a:xfrm>
        </p:grpSpPr>
        <p:sp>
          <p:nvSpPr>
            <p:cNvPr id="19" name="TextBox 255"/>
            <p:cNvSpPr txBox="1"/>
            <p:nvPr/>
          </p:nvSpPr>
          <p:spPr>
            <a:xfrm>
              <a:off x="867902" y="3340710"/>
              <a:ext cx="1974516" cy="37660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TextBox 256"/>
            <p:cNvSpPr txBox="1">
              <a:spLocks/>
            </p:cNvSpPr>
            <p:nvPr/>
          </p:nvSpPr>
          <p:spPr>
            <a:xfrm>
              <a:off x="867902" y="3717315"/>
              <a:ext cx="1974516" cy="556684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3" name="Group 257"/>
          <p:cNvGrpSpPr/>
          <p:nvPr/>
        </p:nvGrpSpPr>
        <p:grpSpPr>
          <a:xfrm>
            <a:off x="7026278" y="2437617"/>
            <a:ext cx="1480887" cy="699967"/>
            <a:chOff x="867902" y="3340710"/>
            <a:chExt cx="1974516" cy="933289"/>
          </a:xfrm>
        </p:grpSpPr>
        <p:sp>
          <p:nvSpPr>
            <p:cNvPr id="17" name="TextBox 258"/>
            <p:cNvSpPr txBox="1"/>
            <p:nvPr/>
          </p:nvSpPr>
          <p:spPr>
            <a:xfrm>
              <a:off x="867902" y="3340710"/>
              <a:ext cx="1974516" cy="37660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TextBox 259"/>
            <p:cNvSpPr txBox="1">
              <a:spLocks/>
            </p:cNvSpPr>
            <p:nvPr/>
          </p:nvSpPr>
          <p:spPr>
            <a:xfrm>
              <a:off x="867902" y="3717315"/>
              <a:ext cx="1974516" cy="556684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4" name="Group 260"/>
          <p:cNvGrpSpPr/>
          <p:nvPr/>
        </p:nvGrpSpPr>
        <p:grpSpPr>
          <a:xfrm>
            <a:off x="3809848" y="1535172"/>
            <a:ext cx="1480887" cy="699967"/>
            <a:chOff x="867902" y="3340710"/>
            <a:chExt cx="1974516" cy="933289"/>
          </a:xfrm>
        </p:grpSpPr>
        <p:sp>
          <p:nvSpPr>
            <p:cNvPr id="15" name="TextBox 261"/>
            <p:cNvSpPr txBox="1"/>
            <p:nvPr/>
          </p:nvSpPr>
          <p:spPr>
            <a:xfrm>
              <a:off x="867902" y="3340710"/>
              <a:ext cx="1974516" cy="37660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TextBox 262"/>
            <p:cNvSpPr txBox="1">
              <a:spLocks/>
            </p:cNvSpPr>
            <p:nvPr/>
          </p:nvSpPr>
          <p:spPr>
            <a:xfrm>
              <a:off x="867902" y="3717315"/>
              <a:ext cx="1974516" cy="556684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326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719EF7C-C217-4322-99AC-88677BDA1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3720567" y="1707654"/>
            <a:ext cx="2507617" cy="171130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5707467" y="1806989"/>
            <a:ext cx="408968" cy="151263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3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3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587949" y="2146097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2493133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3692792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1"/>
          <p:cNvSpPr txBox="1"/>
          <p:nvPr/>
        </p:nvSpPr>
        <p:spPr>
          <a:xfrm>
            <a:off x="2493133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92792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62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9966" y="1582616"/>
            <a:ext cx="2804069" cy="2532184"/>
            <a:chOff x="3169966" y="1582616"/>
            <a:chExt cx="2804069" cy="2532184"/>
          </a:xfrm>
        </p:grpSpPr>
        <p:sp>
          <p:nvSpPr>
            <p:cNvPr id="4" name="Freeform: Shape 19"/>
            <p:cNvSpPr>
              <a:spLocks/>
            </p:cNvSpPr>
            <p:nvPr/>
          </p:nvSpPr>
          <p:spPr bwMode="auto">
            <a:xfrm>
              <a:off x="3169966" y="2674465"/>
              <a:ext cx="2180463" cy="1440335"/>
            </a:xfrm>
            <a:custGeom>
              <a:avLst/>
              <a:gdLst>
                <a:gd name="T0" fmla="*/ 37 w 1723"/>
                <a:gd name="T1" fmla="*/ 721 h 1138"/>
                <a:gd name="T2" fmla="*/ 451 w 1723"/>
                <a:gd name="T3" fmla="*/ 0 h 1138"/>
                <a:gd name="T4" fmla="*/ 451 w 1723"/>
                <a:gd name="T5" fmla="*/ 0 h 1138"/>
                <a:gd name="T6" fmla="*/ 634 w 1723"/>
                <a:gd name="T7" fmla="*/ 605 h 1138"/>
                <a:gd name="T8" fmla="*/ 1330 w 1723"/>
                <a:gd name="T9" fmla="*/ 579 h 1138"/>
                <a:gd name="T10" fmla="*/ 1446 w 1723"/>
                <a:gd name="T11" fmla="*/ 325 h 1138"/>
                <a:gd name="T12" fmla="*/ 1277 w 1723"/>
                <a:gd name="T13" fmla="*/ 32 h 1138"/>
                <a:gd name="T14" fmla="*/ 1071 w 1723"/>
                <a:gd name="T15" fmla="*/ 1138 h 1138"/>
                <a:gd name="T16" fmla="*/ 1071 w 1723"/>
                <a:gd name="T17" fmla="*/ 1138 h 1138"/>
                <a:gd name="T18" fmla="*/ 279 w 1723"/>
                <a:gd name="T19" fmla="*/ 1138 h 1138"/>
                <a:gd name="T20" fmla="*/ 0 w 1723"/>
                <a:gd name="T21" fmla="*/ 860 h 1138"/>
                <a:gd name="T22" fmla="*/ 37 w 1723"/>
                <a:gd name="T23" fmla="*/ 721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3" h="1138">
                  <a:moveTo>
                    <a:pt x="37" y="721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342" y="265"/>
                    <a:pt x="450" y="484"/>
                    <a:pt x="634" y="605"/>
                  </a:cubicBezTo>
                  <a:cubicBezTo>
                    <a:pt x="828" y="733"/>
                    <a:pt x="1106" y="750"/>
                    <a:pt x="1330" y="579"/>
                  </a:cubicBezTo>
                  <a:cubicBezTo>
                    <a:pt x="1401" y="517"/>
                    <a:pt x="1446" y="426"/>
                    <a:pt x="1446" y="325"/>
                  </a:cubicBezTo>
                  <a:cubicBezTo>
                    <a:pt x="1446" y="196"/>
                    <a:pt x="1378" y="96"/>
                    <a:pt x="1277" y="32"/>
                  </a:cubicBezTo>
                  <a:cubicBezTo>
                    <a:pt x="1723" y="311"/>
                    <a:pt x="1648" y="1131"/>
                    <a:pt x="1071" y="1138"/>
                  </a:cubicBezTo>
                  <a:cubicBezTo>
                    <a:pt x="1071" y="1138"/>
                    <a:pt x="1071" y="1138"/>
                    <a:pt x="1071" y="1138"/>
                  </a:cubicBezTo>
                  <a:cubicBezTo>
                    <a:pt x="279" y="1138"/>
                    <a:pt x="279" y="1138"/>
                    <a:pt x="279" y="1138"/>
                  </a:cubicBezTo>
                  <a:cubicBezTo>
                    <a:pt x="125" y="1138"/>
                    <a:pt x="0" y="1014"/>
                    <a:pt x="0" y="860"/>
                  </a:cubicBezTo>
                  <a:cubicBezTo>
                    <a:pt x="0" y="809"/>
                    <a:pt x="13" y="762"/>
                    <a:pt x="37" y="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0"/>
            <p:cNvSpPr>
              <a:spLocks/>
            </p:cNvSpPr>
            <p:nvPr/>
          </p:nvSpPr>
          <p:spPr bwMode="auto">
            <a:xfrm>
              <a:off x="3454796" y="1582616"/>
              <a:ext cx="1944183" cy="2232249"/>
            </a:xfrm>
            <a:custGeom>
              <a:avLst/>
              <a:gdLst>
                <a:gd name="T0" fmla="*/ 226 w 1537"/>
                <a:gd name="T1" fmla="*/ 862 h 1764"/>
                <a:gd name="T2" fmla="*/ 640 w 1537"/>
                <a:gd name="T3" fmla="*/ 141 h 1764"/>
                <a:gd name="T4" fmla="*/ 883 w 1537"/>
                <a:gd name="T5" fmla="*/ 0 h 1764"/>
                <a:gd name="T6" fmla="*/ 1123 w 1537"/>
                <a:gd name="T7" fmla="*/ 136 h 1764"/>
                <a:gd name="T8" fmla="*/ 1537 w 1537"/>
                <a:gd name="T9" fmla="*/ 857 h 1764"/>
                <a:gd name="T10" fmla="*/ 1537 w 1537"/>
                <a:gd name="T11" fmla="*/ 857 h 1764"/>
                <a:gd name="T12" fmla="*/ 545 w 1537"/>
                <a:gd name="T13" fmla="*/ 1188 h 1764"/>
                <a:gd name="T14" fmla="*/ 883 w 1537"/>
                <a:gd name="T15" fmla="*/ 1525 h 1764"/>
                <a:gd name="T16" fmla="*/ 1094 w 1537"/>
                <a:gd name="T17" fmla="*/ 1451 h 1764"/>
                <a:gd name="T18" fmla="*/ 226 w 1537"/>
                <a:gd name="T19" fmla="*/ 863 h 1764"/>
                <a:gd name="T20" fmla="*/ 226 w 1537"/>
                <a:gd name="T21" fmla="*/ 862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7" h="1764">
                  <a:moveTo>
                    <a:pt x="226" y="862"/>
                  </a:moveTo>
                  <a:cubicBezTo>
                    <a:pt x="640" y="141"/>
                    <a:pt x="640" y="141"/>
                    <a:pt x="640" y="141"/>
                  </a:cubicBezTo>
                  <a:cubicBezTo>
                    <a:pt x="688" y="57"/>
                    <a:pt x="779" y="0"/>
                    <a:pt x="883" y="0"/>
                  </a:cubicBezTo>
                  <a:cubicBezTo>
                    <a:pt x="985" y="0"/>
                    <a:pt x="1074" y="55"/>
                    <a:pt x="1123" y="136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244" y="356"/>
                    <a:pt x="545" y="671"/>
                    <a:pt x="545" y="1188"/>
                  </a:cubicBezTo>
                  <a:cubicBezTo>
                    <a:pt x="545" y="1374"/>
                    <a:pt x="696" y="1525"/>
                    <a:pt x="883" y="1525"/>
                  </a:cubicBezTo>
                  <a:cubicBezTo>
                    <a:pt x="963" y="1525"/>
                    <a:pt x="1036" y="1498"/>
                    <a:pt x="1094" y="1451"/>
                  </a:cubicBezTo>
                  <a:cubicBezTo>
                    <a:pt x="681" y="1764"/>
                    <a:pt x="0" y="1400"/>
                    <a:pt x="226" y="863"/>
                  </a:cubicBezTo>
                  <a:lnTo>
                    <a:pt x="226" y="8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21"/>
            <p:cNvSpPr>
              <a:spLocks/>
            </p:cNvSpPr>
            <p:nvPr/>
          </p:nvSpPr>
          <p:spPr bwMode="auto">
            <a:xfrm>
              <a:off x="4144215" y="2033597"/>
              <a:ext cx="1829820" cy="2081203"/>
            </a:xfrm>
            <a:custGeom>
              <a:avLst/>
              <a:gdLst>
                <a:gd name="T0" fmla="*/ 992 w 1446"/>
                <a:gd name="T1" fmla="*/ 501 h 1645"/>
                <a:gd name="T2" fmla="*/ 1409 w 1446"/>
                <a:gd name="T3" fmla="*/ 1228 h 1645"/>
                <a:gd name="T4" fmla="*/ 1446 w 1446"/>
                <a:gd name="T5" fmla="*/ 1367 h 1645"/>
                <a:gd name="T6" fmla="*/ 1167 w 1446"/>
                <a:gd name="T7" fmla="*/ 1645 h 1645"/>
                <a:gd name="T8" fmla="*/ 294 w 1446"/>
                <a:gd name="T9" fmla="*/ 1645 h 1645"/>
                <a:gd name="T10" fmla="*/ 507 w 1446"/>
                <a:gd name="T11" fmla="*/ 539 h 1645"/>
                <a:gd name="T12" fmla="*/ 338 w 1446"/>
                <a:gd name="T13" fmla="*/ 494 h 1645"/>
                <a:gd name="T14" fmla="*/ 0 w 1446"/>
                <a:gd name="T15" fmla="*/ 832 h 1645"/>
                <a:gd name="T16" fmla="*/ 992 w 1446"/>
                <a:gd name="T17" fmla="*/ 501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6" h="1645">
                  <a:moveTo>
                    <a:pt x="992" y="501"/>
                  </a:moveTo>
                  <a:cubicBezTo>
                    <a:pt x="1409" y="1228"/>
                    <a:pt x="1409" y="1228"/>
                    <a:pt x="1409" y="1228"/>
                  </a:cubicBezTo>
                  <a:cubicBezTo>
                    <a:pt x="1432" y="1269"/>
                    <a:pt x="1446" y="1316"/>
                    <a:pt x="1446" y="1367"/>
                  </a:cubicBezTo>
                  <a:cubicBezTo>
                    <a:pt x="1446" y="1521"/>
                    <a:pt x="1321" y="1645"/>
                    <a:pt x="1167" y="1645"/>
                  </a:cubicBezTo>
                  <a:cubicBezTo>
                    <a:pt x="294" y="1645"/>
                    <a:pt x="294" y="1645"/>
                    <a:pt x="294" y="1645"/>
                  </a:cubicBezTo>
                  <a:cubicBezTo>
                    <a:pt x="877" y="1645"/>
                    <a:pt x="955" y="819"/>
                    <a:pt x="507" y="539"/>
                  </a:cubicBezTo>
                  <a:cubicBezTo>
                    <a:pt x="457" y="510"/>
                    <a:pt x="399" y="494"/>
                    <a:pt x="338" y="494"/>
                  </a:cubicBezTo>
                  <a:cubicBezTo>
                    <a:pt x="151" y="494"/>
                    <a:pt x="0" y="645"/>
                    <a:pt x="0" y="832"/>
                  </a:cubicBezTo>
                  <a:cubicBezTo>
                    <a:pt x="0" y="315"/>
                    <a:pt x="699" y="0"/>
                    <a:pt x="992" y="5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TextBox 5"/>
            <p:cNvSpPr txBox="1"/>
            <p:nvPr/>
          </p:nvSpPr>
          <p:spPr>
            <a:xfrm rot="18033840">
              <a:off x="3577882" y="247566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TextBox 6"/>
            <p:cNvSpPr txBox="1"/>
            <p:nvPr/>
          </p:nvSpPr>
          <p:spPr>
            <a:xfrm rot="3667932">
              <a:off x="4868076" y="291250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3684517" y="378723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>
                  <a:solidFill>
                    <a:srgbClr val="FFFFFF"/>
                  </a:solidFill>
                </a:rPr>
                <a:t>标题文本预设</a:t>
              </a:r>
            </a:p>
          </p:txBody>
        </p:sp>
        <p:grpSp>
          <p:nvGrpSpPr>
            <p:cNvPr id="10" name="Group 8"/>
            <p:cNvGrpSpPr/>
            <p:nvPr/>
          </p:nvGrpSpPr>
          <p:grpSpPr>
            <a:xfrm rot="13975806">
              <a:off x="3353901" y="3608659"/>
              <a:ext cx="239316" cy="348853"/>
              <a:chOff x="5429367" y="4908078"/>
              <a:chExt cx="319088" cy="465138"/>
            </a:xfrm>
            <a:solidFill>
              <a:schemeClr val="bg1"/>
            </a:solidFill>
          </p:grpSpPr>
          <p:sp>
            <p:nvSpPr>
              <p:cNvPr id="33" name="Freeform: Shape 16"/>
              <p:cNvSpPr>
                <a:spLocks/>
              </p:cNvSpPr>
              <p:nvPr/>
            </p:nvSpPr>
            <p:spPr bwMode="auto">
              <a:xfrm>
                <a:off x="5429367" y="490807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17"/>
              <p:cNvSpPr>
                <a:spLocks/>
              </p:cNvSpPr>
              <p:nvPr/>
            </p:nvSpPr>
            <p:spPr bwMode="auto">
              <a:xfrm>
                <a:off x="5559542" y="495173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8"/>
              <p:cNvSpPr>
                <a:spLocks/>
              </p:cNvSpPr>
              <p:nvPr/>
            </p:nvSpPr>
            <p:spPr bwMode="auto">
              <a:xfrm>
                <a:off x="5574623" y="531527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4447588" y="1753611"/>
              <a:ext cx="239316" cy="348853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31" name="Freeform: Shape 14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15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0"/>
            <p:cNvGrpSpPr/>
            <p:nvPr/>
          </p:nvGrpSpPr>
          <p:grpSpPr>
            <a:xfrm rot="7811741">
              <a:off x="5459164" y="3646908"/>
              <a:ext cx="348853" cy="293489"/>
              <a:chOff x="5356342" y="3093565"/>
              <a:chExt cx="465138" cy="391319"/>
            </a:xfrm>
            <a:solidFill>
              <a:schemeClr val="bg1"/>
            </a:solidFill>
          </p:grpSpPr>
          <p:sp>
            <p:nvSpPr>
              <p:cNvPr id="28" name="Freeform: Shape 11"/>
              <p:cNvSpPr>
                <a:spLocks/>
              </p:cNvSpPr>
              <p:nvPr/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2"/>
              <p:cNvSpPr>
                <a:spLocks/>
              </p:cNvSpPr>
              <p:nvPr/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3"/>
              <p:cNvSpPr>
                <a:spLocks/>
              </p:cNvSpPr>
              <p:nvPr/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3" name="Group 25"/>
          <p:cNvGrpSpPr/>
          <p:nvPr/>
        </p:nvGrpSpPr>
        <p:grpSpPr>
          <a:xfrm flipH="1">
            <a:off x="5153494" y="1987204"/>
            <a:ext cx="1110489" cy="577354"/>
            <a:chOff x="1392530" y="2481978"/>
            <a:chExt cx="3124464" cy="313657"/>
          </a:xfrm>
          <a:effectLst/>
        </p:grpSpPr>
        <p:cxnSp>
          <p:nvCxnSpPr>
            <p:cNvPr id="26" name="Straight Connector 26"/>
            <p:cNvCxnSpPr/>
            <p:nvPr/>
          </p:nvCxnSpPr>
          <p:spPr>
            <a:xfrm flipH="1" flipV="1">
              <a:off x="3555062" y="2481981"/>
              <a:ext cx="961932" cy="31365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7"/>
            <p:cNvCxnSpPr/>
            <p:nvPr/>
          </p:nvCxnSpPr>
          <p:spPr>
            <a:xfrm flipH="1">
              <a:off x="1392530" y="2481978"/>
              <a:ext cx="216253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4"/>
          <p:cNvGrpSpPr/>
          <p:nvPr/>
        </p:nvGrpSpPr>
        <p:grpSpPr>
          <a:xfrm>
            <a:off x="6359708" y="1848705"/>
            <a:ext cx="2244938" cy="675185"/>
            <a:chOff x="8479612" y="2464939"/>
            <a:chExt cx="2806700" cy="900247"/>
          </a:xfrm>
        </p:grpSpPr>
        <p:sp>
          <p:nvSpPr>
            <p:cNvPr id="24" name="TextBox 28"/>
            <p:cNvSpPr txBox="1"/>
            <p:nvPr/>
          </p:nvSpPr>
          <p:spPr>
            <a:xfrm>
              <a:off x="8479612" y="2464939"/>
              <a:ext cx="2806700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5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cxnSp>
        <p:nvCxnSpPr>
          <p:cNvPr id="15" name="Straight Connector 30"/>
          <p:cNvCxnSpPr/>
          <p:nvPr/>
        </p:nvCxnSpPr>
        <p:spPr>
          <a:xfrm>
            <a:off x="2904565" y="1753611"/>
            <a:ext cx="14800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"/>
          <p:cNvGrpSpPr/>
          <p:nvPr/>
        </p:nvGrpSpPr>
        <p:grpSpPr>
          <a:xfrm>
            <a:off x="539751" y="1605889"/>
            <a:ext cx="2268411" cy="675185"/>
            <a:chOff x="940690" y="2141185"/>
            <a:chExt cx="2803525" cy="900247"/>
          </a:xfrm>
        </p:grpSpPr>
        <p:sp>
          <p:nvSpPr>
            <p:cNvPr id="22" name="TextBox 31"/>
            <p:cNvSpPr txBox="1"/>
            <p:nvPr/>
          </p:nvSpPr>
          <p:spPr>
            <a:xfrm>
              <a:off x="940690" y="2141185"/>
              <a:ext cx="2803525" cy="276999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Rectangle 32"/>
            <p:cNvSpPr/>
            <p:nvPr/>
          </p:nvSpPr>
          <p:spPr>
            <a:xfrm>
              <a:off x="940690" y="2418184"/>
              <a:ext cx="2803525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grpSp>
        <p:nvGrpSpPr>
          <p:cNvPr id="17" name="Group 33"/>
          <p:cNvGrpSpPr/>
          <p:nvPr/>
        </p:nvGrpSpPr>
        <p:grpSpPr>
          <a:xfrm>
            <a:off x="2907949" y="3184852"/>
            <a:ext cx="881076" cy="448733"/>
            <a:chOff x="1392536" y="2481978"/>
            <a:chExt cx="3229538" cy="393200"/>
          </a:xfrm>
          <a:effectLst/>
        </p:grpSpPr>
        <p:cxnSp>
          <p:nvCxnSpPr>
            <p:cNvPr id="20" name="Straight Connector 34"/>
            <p:cNvCxnSpPr/>
            <p:nvPr/>
          </p:nvCxnSpPr>
          <p:spPr>
            <a:xfrm flipH="1" flipV="1">
              <a:off x="2654765" y="2481978"/>
              <a:ext cx="1967309" cy="3932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5"/>
            <p:cNvCxnSpPr/>
            <p:nvPr/>
          </p:nvCxnSpPr>
          <p:spPr>
            <a:xfrm flipH="1">
              <a:off x="1392536" y="2481978"/>
              <a:ext cx="129869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36"/>
          <p:cNvSpPr txBox="1"/>
          <p:nvPr/>
        </p:nvSpPr>
        <p:spPr>
          <a:xfrm>
            <a:off x="705517" y="3046346"/>
            <a:ext cx="2102644" cy="207749"/>
          </a:xfrm>
          <a:prstGeom prst="rect">
            <a:avLst/>
          </a:prstGeom>
          <a:noFill/>
          <a:effectLst/>
        </p:spPr>
        <p:txBody>
          <a:bodyPr wrap="none" lIns="0" tIns="0" rIns="0" bIns="0" anchor="ctr" anchorCtr="0">
            <a:normAutofit lnSpcReduction="10000"/>
          </a:bodyPr>
          <a:lstStyle/>
          <a:p>
            <a:pPr algn="r"/>
            <a:r>
              <a:rPr lang="zh-CN" alt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9" name="Rectangle 37"/>
          <p:cNvSpPr/>
          <p:nvPr/>
        </p:nvSpPr>
        <p:spPr>
          <a:xfrm>
            <a:off x="705517" y="3408089"/>
            <a:ext cx="2102644" cy="467436"/>
          </a:xfrm>
          <a:prstGeom prst="rect">
            <a:avLst/>
          </a:prstGeom>
          <a:effectLst/>
        </p:spPr>
        <p:txBody>
          <a:bodyPr wrap="square" lIns="0" tIns="0" rIns="0" bIns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 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89694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9220" y="981908"/>
            <a:ext cx="1963341" cy="2166937"/>
            <a:chOff x="1049220" y="981908"/>
            <a:chExt cx="1963341" cy="2166937"/>
          </a:xfrm>
        </p:grpSpPr>
        <p:sp>
          <p:nvSpPr>
            <p:cNvPr id="5" name="Freeform: Shape 6"/>
            <p:cNvSpPr>
              <a:spLocks/>
            </p:cNvSpPr>
            <p:nvPr/>
          </p:nvSpPr>
          <p:spPr bwMode="auto">
            <a:xfrm>
              <a:off x="1049220" y="981908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7"/>
            <p:cNvSpPr>
              <a:spLocks/>
            </p:cNvSpPr>
            <p:nvPr/>
          </p:nvSpPr>
          <p:spPr bwMode="auto">
            <a:xfrm>
              <a:off x="2582177" y="1365974"/>
              <a:ext cx="229490" cy="196997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8"/>
            <p:cNvSpPr txBox="1"/>
            <p:nvPr/>
          </p:nvSpPr>
          <p:spPr>
            <a:xfrm>
              <a:off x="1198609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8" name="Rectangle 9"/>
            <p:cNvSpPr/>
            <p:nvPr/>
          </p:nvSpPr>
          <p:spPr>
            <a:xfrm>
              <a:off x="1351309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19668" y="1893202"/>
            <a:ext cx="1963341" cy="2166937"/>
            <a:chOff x="1219668" y="1893202"/>
            <a:chExt cx="1963341" cy="2166937"/>
          </a:xfrm>
        </p:grpSpPr>
        <p:sp>
          <p:nvSpPr>
            <p:cNvPr id="18" name="Freeform: Shape 26"/>
            <p:cNvSpPr>
              <a:spLocks/>
            </p:cNvSpPr>
            <p:nvPr/>
          </p:nvSpPr>
          <p:spPr bwMode="auto">
            <a:xfrm rot="10800000">
              <a:off x="1219668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2011384" y="2853975"/>
              <a:ext cx="98368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0" name="Freeform: Shape 29"/>
            <p:cNvSpPr>
              <a:spLocks/>
            </p:cNvSpPr>
            <p:nvPr/>
          </p:nvSpPr>
          <p:spPr bwMode="auto">
            <a:xfrm>
              <a:off x="1459225" y="3440944"/>
              <a:ext cx="190903" cy="237056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42"/>
            <p:cNvSpPr/>
            <p:nvPr/>
          </p:nvSpPr>
          <p:spPr>
            <a:xfrm>
              <a:off x="2212044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43294" y="990865"/>
            <a:ext cx="1963341" cy="2166937"/>
            <a:chOff x="2743294" y="990865"/>
            <a:chExt cx="1963341" cy="2166937"/>
          </a:xfrm>
        </p:grpSpPr>
        <p:sp>
          <p:nvSpPr>
            <p:cNvPr id="9" name="Freeform: Shape 11"/>
            <p:cNvSpPr>
              <a:spLocks/>
            </p:cNvSpPr>
            <p:nvPr/>
          </p:nvSpPr>
          <p:spPr bwMode="auto">
            <a:xfrm>
              <a:off x="2743294" y="990865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12"/>
            <p:cNvSpPr>
              <a:spLocks/>
            </p:cNvSpPr>
            <p:nvPr/>
          </p:nvSpPr>
          <p:spPr bwMode="auto">
            <a:xfrm>
              <a:off x="4277155" y="1398782"/>
              <a:ext cx="212009" cy="189494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3"/>
            <p:cNvSpPr txBox="1"/>
            <p:nvPr/>
          </p:nvSpPr>
          <p:spPr>
            <a:xfrm>
              <a:off x="2882447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8" name="Rectangle 35"/>
            <p:cNvSpPr/>
            <p:nvPr/>
          </p:nvSpPr>
          <p:spPr>
            <a:xfrm>
              <a:off x="3058264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437367" y="996818"/>
            <a:ext cx="1963341" cy="2165747"/>
            <a:chOff x="4437367" y="996818"/>
            <a:chExt cx="1963341" cy="2165747"/>
          </a:xfrm>
        </p:grpSpPr>
        <p:sp>
          <p:nvSpPr>
            <p:cNvPr id="12" name="Freeform: Shape 16"/>
            <p:cNvSpPr>
              <a:spLocks/>
            </p:cNvSpPr>
            <p:nvPr/>
          </p:nvSpPr>
          <p:spPr bwMode="auto">
            <a:xfrm>
              <a:off x="4437367" y="996818"/>
              <a:ext cx="1963341" cy="216574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7"/>
            <p:cNvSpPr>
              <a:spLocks/>
            </p:cNvSpPr>
            <p:nvPr/>
          </p:nvSpPr>
          <p:spPr bwMode="auto">
            <a:xfrm>
              <a:off x="5965665" y="1355799"/>
              <a:ext cx="236241" cy="227878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8"/>
            <p:cNvSpPr txBox="1"/>
            <p:nvPr/>
          </p:nvSpPr>
          <p:spPr>
            <a:xfrm>
              <a:off x="4570114" y="1934146"/>
              <a:ext cx="978671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9" name="Rectangle 38"/>
            <p:cNvSpPr/>
            <p:nvPr/>
          </p:nvSpPr>
          <p:spPr>
            <a:xfrm>
              <a:off x="4744507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31440" y="988942"/>
            <a:ext cx="1963341" cy="2165747"/>
            <a:chOff x="6131440" y="988942"/>
            <a:chExt cx="1963341" cy="2165747"/>
          </a:xfrm>
        </p:grpSpPr>
        <p:sp>
          <p:nvSpPr>
            <p:cNvPr id="15" name="Freeform: Shape 21"/>
            <p:cNvSpPr>
              <a:spLocks/>
            </p:cNvSpPr>
            <p:nvPr/>
          </p:nvSpPr>
          <p:spPr bwMode="auto">
            <a:xfrm>
              <a:off x="6131440" y="988942"/>
              <a:ext cx="1963341" cy="216574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22"/>
            <p:cNvSpPr>
              <a:spLocks/>
            </p:cNvSpPr>
            <p:nvPr/>
          </p:nvSpPr>
          <p:spPr bwMode="auto">
            <a:xfrm>
              <a:off x="7631318" y="1366423"/>
              <a:ext cx="246700" cy="251489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23"/>
            <p:cNvSpPr txBox="1"/>
            <p:nvPr/>
          </p:nvSpPr>
          <p:spPr>
            <a:xfrm>
              <a:off x="6272550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30" name="Rectangle 48"/>
            <p:cNvSpPr/>
            <p:nvPr/>
          </p:nvSpPr>
          <p:spPr>
            <a:xfrm>
              <a:off x="6430029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909114" y="1893202"/>
            <a:ext cx="1963341" cy="2166937"/>
            <a:chOff x="2909114" y="1893202"/>
            <a:chExt cx="1963341" cy="2166937"/>
          </a:xfrm>
        </p:grpSpPr>
        <p:sp>
          <p:nvSpPr>
            <p:cNvPr id="21" name="Freeform: Shape 31"/>
            <p:cNvSpPr>
              <a:spLocks/>
            </p:cNvSpPr>
            <p:nvPr/>
          </p:nvSpPr>
          <p:spPr bwMode="auto">
            <a:xfrm rot="10800000">
              <a:off x="2909114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3726364" y="2853975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3" name="Freeform: Shape 34"/>
            <p:cNvSpPr>
              <a:spLocks/>
            </p:cNvSpPr>
            <p:nvPr/>
          </p:nvSpPr>
          <p:spPr bwMode="auto">
            <a:xfrm>
              <a:off x="3123639" y="3446496"/>
              <a:ext cx="199776" cy="207686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49"/>
            <p:cNvSpPr/>
            <p:nvPr/>
          </p:nvSpPr>
          <p:spPr>
            <a:xfrm>
              <a:off x="3925055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07814" y="1893202"/>
            <a:ext cx="1963341" cy="2166937"/>
            <a:chOff x="4607814" y="1893202"/>
            <a:chExt cx="1963341" cy="2166937"/>
          </a:xfrm>
        </p:grpSpPr>
        <p:sp>
          <p:nvSpPr>
            <p:cNvPr id="24" name="Freeform: Shape 36"/>
            <p:cNvSpPr>
              <a:spLocks/>
            </p:cNvSpPr>
            <p:nvPr/>
          </p:nvSpPr>
          <p:spPr bwMode="auto">
            <a:xfrm rot="10800000">
              <a:off x="4607814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37"/>
            <p:cNvSpPr txBox="1"/>
            <p:nvPr/>
          </p:nvSpPr>
          <p:spPr>
            <a:xfrm>
              <a:off x="5455059" y="2853975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6" name="Freeform: Shape 39"/>
            <p:cNvSpPr>
              <a:spLocks/>
            </p:cNvSpPr>
            <p:nvPr/>
          </p:nvSpPr>
          <p:spPr bwMode="auto">
            <a:xfrm>
              <a:off x="4804815" y="3508214"/>
              <a:ext cx="223511" cy="144393"/>
            </a:xfrm>
            <a:custGeom>
              <a:avLst/>
              <a:gdLst>
                <a:gd name="T0" fmla="*/ 381 w 498"/>
                <a:gd name="T1" fmla="*/ 89 h 320"/>
                <a:gd name="T2" fmla="*/ 381 w 498"/>
                <a:gd name="T3" fmla="*/ 89 h 320"/>
                <a:gd name="T4" fmla="*/ 355 w 498"/>
                <a:gd name="T5" fmla="*/ 89 h 320"/>
                <a:gd name="T6" fmla="*/ 231 w 498"/>
                <a:gd name="T7" fmla="*/ 0 h 320"/>
                <a:gd name="T8" fmla="*/ 98 w 498"/>
                <a:gd name="T9" fmla="*/ 134 h 320"/>
                <a:gd name="T10" fmla="*/ 98 w 498"/>
                <a:gd name="T11" fmla="*/ 150 h 320"/>
                <a:gd name="T12" fmla="*/ 89 w 498"/>
                <a:gd name="T13" fmla="*/ 150 h 320"/>
                <a:gd name="T14" fmla="*/ 0 w 498"/>
                <a:gd name="T15" fmla="*/ 240 h 320"/>
                <a:gd name="T16" fmla="*/ 89 w 498"/>
                <a:gd name="T17" fmla="*/ 319 h 320"/>
                <a:gd name="T18" fmla="*/ 381 w 498"/>
                <a:gd name="T19" fmla="*/ 319 h 320"/>
                <a:gd name="T20" fmla="*/ 497 w 498"/>
                <a:gd name="T21" fmla="*/ 204 h 320"/>
                <a:gd name="T22" fmla="*/ 381 w 498"/>
                <a:gd name="T23" fmla="*/ 89 h 320"/>
                <a:gd name="T24" fmla="*/ 284 w 498"/>
                <a:gd name="T25" fmla="*/ 195 h 320"/>
                <a:gd name="T26" fmla="*/ 284 w 498"/>
                <a:gd name="T27" fmla="*/ 195 h 320"/>
                <a:gd name="T28" fmla="*/ 213 w 498"/>
                <a:gd name="T29" fmla="*/ 275 h 320"/>
                <a:gd name="T30" fmla="*/ 195 w 498"/>
                <a:gd name="T31" fmla="*/ 275 h 320"/>
                <a:gd name="T32" fmla="*/ 195 w 498"/>
                <a:gd name="T33" fmla="*/ 266 h 320"/>
                <a:gd name="T34" fmla="*/ 195 w 498"/>
                <a:gd name="T35" fmla="*/ 257 h 320"/>
                <a:gd name="T36" fmla="*/ 222 w 498"/>
                <a:gd name="T37" fmla="*/ 204 h 320"/>
                <a:gd name="T38" fmla="*/ 204 w 498"/>
                <a:gd name="T39" fmla="*/ 195 h 320"/>
                <a:gd name="T40" fmla="*/ 204 w 498"/>
                <a:gd name="T41" fmla="*/ 195 h 320"/>
                <a:gd name="T42" fmla="*/ 186 w 498"/>
                <a:gd name="T43" fmla="*/ 178 h 320"/>
                <a:gd name="T44" fmla="*/ 195 w 498"/>
                <a:gd name="T45" fmla="*/ 160 h 320"/>
                <a:gd name="T46" fmla="*/ 258 w 498"/>
                <a:gd name="T47" fmla="*/ 89 h 320"/>
                <a:gd name="T48" fmla="*/ 275 w 498"/>
                <a:gd name="T49" fmla="*/ 80 h 320"/>
                <a:gd name="T50" fmla="*/ 284 w 498"/>
                <a:gd name="T51" fmla="*/ 89 h 320"/>
                <a:gd name="T52" fmla="*/ 275 w 498"/>
                <a:gd name="T53" fmla="*/ 106 h 320"/>
                <a:gd name="T54" fmla="*/ 249 w 498"/>
                <a:gd name="T55" fmla="*/ 160 h 320"/>
                <a:gd name="T56" fmla="*/ 275 w 498"/>
                <a:gd name="T57" fmla="*/ 169 h 320"/>
                <a:gd name="T58" fmla="*/ 275 w 498"/>
                <a:gd name="T59" fmla="*/ 169 h 320"/>
                <a:gd name="T60" fmla="*/ 293 w 498"/>
                <a:gd name="T61" fmla="*/ 187 h 320"/>
                <a:gd name="T62" fmla="*/ 284 w 498"/>
                <a:gd name="T63" fmla="*/ 19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lnTo>
                    <a:pt x="204" y="195"/>
                  </a:ln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lnTo>
                    <a:pt x="275" y="169"/>
                  </a:ln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50"/>
            <p:cNvSpPr/>
            <p:nvPr/>
          </p:nvSpPr>
          <p:spPr>
            <a:xfrm>
              <a:off x="5617848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177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68D1D536-9D02-4870-AB7F-472477B5AA32}"/>
              </a:ext>
            </a:extLst>
          </p:cNvPr>
          <p:cNvSpPr>
            <a:spLocks/>
          </p:cNvSpPr>
          <p:nvPr/>
        </p:nvSpPr>
        <p:spPr bwMode="auto">
          <a:xfrm>
            <a:off x="3257076" y="2193794"/>
            <a:ext cx="2416645" cy="2773432"/>
          </a:xfrm>
          <a:custGeom>
            <a:avLst/>
            <a:gdLst>
              <a:gd name="T0" fmla="*/ 2147483646 w 1045"/>
              <a:gd name="T1" fmla="*/ 2147483646 h 1279"/>
              <a:gd name="T2" fmla="*/ 2147483646 w 1045"/>
              <a:gd name="T3" fmla="*/ 2147483646 h 1279"/>
              <a:gd name="T4" fmla="*/ 2147483646 w 1045"/>
              <a:gd name="T5" fmla="*/ 2147483646 h 1279"/>
              <a:gd name="T6" fmla="*/ 2147483646 w 1045"/>
              <a:gd name="T7" fmla="*/ 2147483646 h 1279"/>
              <a:gd name="T8" fmla="*/ 2147483646 w 1045"/>
              <a:gd name="T9" fmla="*/ 2147483646 h 1279"/>
              <a:gd name="T10" fmla="*/ 0 w 1045"/>
              <a:gd name="T11" fmla="*/ 2147483646 h 1279"/>
              <a:gd name="T12" fmla="*/ 2147483646 w 1045"/>
              <a:gd name="T13" fmla="*/ 2147483646 h 1279"/>
              <a:gd name="T14" fmla="*/ 2147483646 w 1045"/>
              <a:gd name="T15" fmla="*/ 2147483646 h 1279"/>
              <a:gd name="T16" fmla="*/ 2147483646 w 1045"/>
              <a:gd name="T17" fmla="*/ 2147483646 h 1279"/>
              <a:gd name="T18" fmla="*/ 2147483646 w 1045"/>
              <a:gd name="T19" fmla="*/ 2147483646 h 1279"/>
              <a:gd name="T20" fmla="*/ 2147483646 w 1045"/>
              <a:gd name="T21" fmla="*/ 2147483646 h 1279"/>
              <a:gd name="T22" fmla="*/ 2147483646 w 1045"/>
              <a:gd name="T23" fmla="*/ 2147483646 h 1279"/>
              <a:gd name="T24" fmla="*/ 2147483646 w 1045"/>
              <a:gd name="T25" fmla="*/ 2147483646 h 1279"/>
              <a:gd name="T26" fmla="*/ 2147483646 w 1045"/>
              <a:gd name="T27" fmla="*/ 2147483646 h 1279"/>
              <a:gd name="T28" fmla="*/ 2147483646 w 1045"/>
              <a:gd name="T29" fmla="*/ 2147483646 h 1279"/>
              <a:gd name="T30" fmla="*/ 2147483646 w 1045"/>
              <a:gd name="T31" fmla="*/ 2147483646 h 1279"/>
              <a:gd name="T32" fmla="*/ 2147483646 w 1045"/>
              <a:gd name="T33" fmla="*/ 2147483646 h 1279"/>
              <a:gd name="T34" fmla="*/ 2147483646 w 1045"/>
              <a:gd name="T35" fmla="*/ 2147483646 h 1279"/>
              <a:gd name="T36" fmla="*/ 2147483646 w 1045"/>
              <a:gd name="T37" fmla="*/ 2147483646 h 1279"/>
              <a:gd name="T38" fmla="*/ 2147483646 w 1045"/>
              <a:gd name="T39" fmla="*/ 2147483646 h 1279"/>
              <a:gd name="T40" fmla="*/ 2147483646 w 1045"/>
              <a:gd name="T41" fmla="*/ 0 h 1279"/>
              <a:gd name="T42" fmla="*/ 2147483646 w 1045"/>
              <a:gd name="T43" fmla="*/ 2147483646 h 1279"/>
              <a:gd name="T44" fmla="*/ 2147483646 w 1045"/>
              <a:gd name="T45" fmla="*/ 2147483646 h 1279"/>
              <a:gd name="T46" fmla="*/ 2147483646 w 1045"/>
              <a:gd name="T47" fmla="*/ 2147483646 h 1279"/>
              <a:gd name="T48" fmla="*/ 2147483646 w 1045"/>
              <a:gd name="T49" fmla="*/ 2147483646 h 1279"/>
              <a:gd name="T50" fmla="*/ 2147483646 w 1045"/>
              <a:gd name="T51" fmla="*/ 2147483646 h 1279"/>
              <a:gd name="T52" fmla="*/ 2147483646 w 1045"/>
              <a:gd name="T53" fmla="*/ 2147483646 h 1279"/>
              <a:gd name="T54" fmla="*/ 2147483646 w 1045"/>
              <a:gd name="T55" fmla="*/ 2147483646 h 1279"/>
              <a:gd name="T56" fmla="*/ 2147483646 w 1045"/>
              <a:gd name="T57" fmla="*/ 2147483646 h 1279"/>
              <a:gd name="T58" fmla="*/ 2147483646 w 1045"/>
              <a:gd name="T59" fmla="*/ 2147483646 h 1279"/>
              <a:gd name="T60" fmla="*/ 2147483646 w 1045"/>
              <a:gd name="T61" fmla="*/ 2147483646 h 1279"/>
              <a:gd name="T62" fmla="*/ 2147483646 w 1045"/>
              <a:gd name="T63" fmla="*/ 2147483646 h 1279"/>
              <a:gd name="T64" fmla="*/ 2147483646 w 1045"/>
              <a:gd name="T65" fmla="*/ 2147483646 h 1279"/>
              <a:gd name="T66" fmla="*/ 2147483646 w 1045"/>
              <a:gd name="T67" fmla="*/ 2147483646 h 12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45" h="1279">
                <a:moveTo>
                  <a:pt x="621" y="1278"/>
                </a:moveTo>
                <a:cubicBezTo>
                  <a:pt x="493" y="1279"/>
                  <a:pt x="493" y="1279"/>
                  <a:pt x="493" y="1279"/>
                </a:cubicBezTo>
                <a:cubicBezTo>
                  <a:pt x="480" y="1238"/>
                  <a:pt x="485" y="1193"/>
                  <a:pt x="491" y="1068"/>
                </a:cubicBezTo>
                <a:cubicBezTo>
                  <a:pt x="453" y="1033"/>
                  <a:pt x="408" y="998"/>
                  <a:pt x="362" y="961"/>
                </a:cubicBezTo>
                <a:cubicBezTo>
                  <a:pt x="310" y="963"/>
                  <a:pt x="280" y="960"/>
                  <a:pt x="239" y="952"/>
                </a:cubicBezTo>
                <a:cubicBezTo>
                  <a:pt x="153" y="935"/>
                  <a:pt x="123" y="906"/>
                  <a:pt x="0" y="832"/>
                </a:cubicBezTo>
                <a:cubicBezTo>
                  <a:pt x="134" y="888"/>
                  <a:pt x="210" y="930"/>
                  <a:pt x="322" y="928"/>
                </a:cubicBezTo>
                <a:cubicBezTo>
                  <a:pt x="244" y="861"/>
                  <a:pt x="168" y="787"/>
                  <a:pt x="117" y="696"/>
                </a:cubicBezTo>
                <a:cubicBezTo>
                  <a:pt x="236" y="800"/>
                  <a:pt x="263" y="854"/>
                  <a:pt x="430" y="953"/>
                </a:cubicBezTo>
                <a:cubicBezTo>
                  <a:pt x="448" y="964"/>
                  <a:pt x="467" y="976"/>
                  <a:pt x="494" y="997"/>
                </a:cubicBezTo>
                <a:cubicBezTo>
                  <a:pt x="494" y="993"/>
                  <a:pt x="494" y="993"/>
                  <a:pt x="494" y="993"/>
                </a:cubicBezTo>
                <a:cubicBezTo>
                  <a:pt x="497" y="887"/>
                  <a:pt x="467" y="762"/>
                  <a:pt x="469" y="687"/>
                </a:cubicBezTo>
                <a:cubicBezTo>
                  <a:pt x="371" y="661"/>
                  <a:pt x="303" y="619"/>
                  <a:pt x="248" y="580"/>
                </a:cubicBezTo>
                <a:cubicBezTo>
                  <a:pt x="105" y="480"/>
                  <a:pt x="40" y="342"/>
                  <a:pt x="11" y="217"/>
                </a:cubicBezTo>
                <a:cubicBezTo>
                  <a:pt x="94" y="400"/>
                  <a:pt x="163" y="479"/>
                  <a:pt x="275" y="548"/>
                </a:cubicBezTo>
                <a:cubicBezTo>
                  <a:pt x="285" y="525"/>
                  <a:pt x="324" y="475"/>
                  <a:pt x="320" y="398"/>
                </a:cubicBezTo>
                <a:cubicBezTo>
                  <a:pt x="315" y="314"/>
                  <a:pt x="306" y="285"/>
                  <a:pt x="316" y="246"/>
                </a:cubicBezTo>
                <a:cubicBezTo>
                  <a:pt x="332" y="334"/>
                  <a:pt x="354" y="416"/>
                  <a:pt x="349" y="460"/>
                </a:cubicBezTo>
                <a:cubicBezTo>
                  <a:pt x="345" y="497"/>
                  <a:pt x="340" y="510"/>
                  <a:pt x="328" y="580"/>
                </a:cubicBezTo>
                <a:cubicBezTo>
                  <a:pt x="394" y="614"/>
                  <a:pt x="436" y="623"/>
                  <a:pt x="471" y="633"/>
                </a:cubicBezTo>
                <a:cubicBezTo>
                  <a:pt x="480" y="526"/>
                  <a:pt x="544" y="250"/>
                  <a:pt x="547" y="0"/>
                </a:cubicBezTo>
                <a:cubicBezTo>
                  <a:pt x="602" y="287"/>
                  <a:pt x="501" y="515"/>
                  <a:pt x="529" y="678"/>
                </a:cubicBezTo>
                <a:cubicBezTo>
                  <a:pt x="546" y="776"/>
                  <a:pt x="564" y="812"/>
                  <a:pt x="576" y="875"/>
                </a:cubicBezTo>
                <a:cubicBezTo>
                  <a:pt x="617" y="825"/>
                  <a:pt x="645" y="811"/>
                  <a:pt x="741" y="730"/>
                </a:cubicBezTo>
                <a:cubicBezTo>
                  <a:pt x="723" y="598"/>
                  <a:pt x="730" y="473"/>
                  <a:pt x="809" y="374"/>
                </a:cubicBezTo>
                <a:cubicBezTo>
                  <a:pt x="738" y="537"/>
                  <a:pt x="772" y="588"/>
                  <a:pt x="791" y="687"/>
                </a:cubicBezTo>
                <a:cubicBezTo>
                  <a:pt x="841" y="647"/>
                  <a:pt x="874" y="615"/>
                  <a:pt x="903" y="571"/>
                </a:cubicBezTo>
                <a:cubicBezTo>
                  <a:pt x="937" y="523"/>
                  <a:pt x="988" y="442"/>
                  <a:pt x="1045" y="321"/>
                </a:cubicBezTo>
                <a:cubicBezTo>
                  <a:pt x="1027" y="404"/>
                  <a:pt x="992" y="483"/>
                  <a:pt x="958" y="545"/>
                </a:cubicBezTo>
                <a:cubicBezTo>
                  <a:pt x="854" y="740"/>
                  <a:pt x="738" y="767"/>
                  <a:pt x="616" y="966"/>
                </a:cubicBezTo>
                <a:cubicBezTo>
                  <a:pt x="614" y="992"/>
                  <a:pt x="612" y="1040"/>
                  <a:pt x="610" y="1095"/>
                </a:cubicBezTo>
                <a:cubicBezTo>
                  <a:pt x="698" y="1054"/>
                  <a:pt x="845" y="1010"/>
                  <a:pt x="939" y="888"/>
                </a:cubicBezTo>
                <a:cubicBezTo>
                  <a:pt x="901" y="979"/>
                  <a:pt x="728" y="1086"/>
                  <a:pt x="610" y="1140"/>
                </a:cubicBezTo>
                <a:cubicBezTo>
                  <a:pt x="613" y="1200"/>
                  <a:pt x="625" y="1222"/>
                  <a:pt x="621" y="127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xmlns="" id="{3B3D179E-DD10-4C49-9B72-4A4CC8D81670}"/>
              </a:ext>
            </a:extLst>
          </p:cNvPr>
          <p:cNvSpPr>
            <a:spLocks/>
          </p:cNvSpPr>
          <p:nvPr/>
        </p:nvSpPr>
        <p:spPr bwMode="auto">
          <a:xfrm>
            <a:off x="4275590" y="1750349"/>
            <a:ext cx="457190" cy="4625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xmlns="" id="{9FDBA48F-A25F-4863-B13C-2008DA8E10F2}"/>
              </a:ext>
            </a:extLst>
          </p:cNvPr>
          <p:cNvSpPr>
            <a:spLocks/>
          </p:cNvSpPr>
          <p:nvPr/>
        </p:nvSpPr>
        <p:spPr bwMode="auto">
          <a:xfrm>
            <a:off x="5457130" y="2439230"/>
            <a:ext cx="454409" cy="4599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xmlns="" id="{10659394-B884-4A79-A778-F26AC0F1E3C2}"/>
              </a:ext>
            </a:extLst>
          </p:cNvPr>
          <p:cNvSpPr>
            <a:spLocks/>
          </p:cNvSpPr>
          <p:nvPr/>
        </p:nvSpPr>
        <p:spPr bwMode="auto">
          <a:xfrm>
            <a:off x="5250941" y="3668706"/>
            <a:ext cx="458579" cy="4625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="" id="{E5054101-0FDE-4DCF-8B44-0CEB85258C5C}"/>
              </a:ext>
            </a:extLst>
          </p:cNvPr>
          <p:cNvSpPr>
            <a:spLocks/>
          </p:cNvSpPr>
          <p:nvPr/>
        </p:nvSpPr>
        <p:spPr bwMode="auto">
          <a:xfrm>
            <a:off x="3744959" y="2311301"/>
            <a:ext cx="455799" cy="4625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xmlns="" id="{2940F14D-5E1E-491E-98BD-9357BD8C96D9}"/>
              </a:ext>
            </a:extLst>
          </p:cNvPr>
          <p:cNvSpPr>
            <a:spLocks/>
          </p:cNvSpPr>
          <p:nvPr/>
        </p:nvSpPr>
        <p:spPr bwMode="auto">
          <a:xfrm>
            <a:off x="3011173" y="3574564"/>
            <a:ext cx="455799" cy="4586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xmlns="" id="{B05EDB8C-D603-4A90-9FA8-572958F24032}"/>
              </a:ext>
            </a:extLst>
          </p:cNvPr>
          <p:cNvSpPr>
            <a:spLocks/>
          </p:cNvSpPr>
          <p:nvPr/>
        </p:nvSpPr>
        <p:spPr bwMode="auto">
          <a:xfrm>
            <a:off x="4813297" y="4193365"/>
            <a:ext cx="254303" cy="257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xmlns="" id="{643AD3D1-B499-4A7B-988D-76DB4BE644BC}"/>
              </a:ext>
            </a:extLst>
          </p:cNvPr>
          <p:cNvSpPr>
            <a:spLocks/>
          </p:cNvSpPr>
          <p:nvPr/>
        </p:nvSpPr>
        <p:spPr bwMode="auto">
          <a:xfrm>
            <a:off x="3193098" y="2521279"/>
            <a:ext cx="250133" cy="2572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Freeform 15">
            <a:extLst>
              <a:ext uri="{FF2B5EF4-FFF2-40B4-BE49-F238E27FC236}">
                <a16:creationId xmlns:a16="http://schemas.microsoft.com/office/drawing/2014/main" xmlns="" id="{D805F547-DBE6-43A3-ABAD-D895FEA1A227}"/>
              </a:ext>
            </a:extLst>
          </p:cNvPr>
          <p:cNvSpPr>
            <a:spLocks/>
          </p:cNvSpPr>
          <p:nvPr/>
        </p:nvSpPr>
        <p:spPr bwMode="auto">
          <a:xfrm>
            <a:off x="4186646" y="2679875"/>
            <a:ext cx="251523" cy="2546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xmlns="" id="{6AC8D27A-9DA7-4572-AF50-E7534BA0A218}"/>
              </a:ext>
            </a:extLst>
          </p:cNvPr>
          <p:cNvSpPr>
            <a:spLocks/>
          </p:cNvSpPr>
          <p:nvPr/>
        </p:nvSpPr>
        <p:spPr bwMode="auto">
          <a:xfrm>
            <a:off x="4561773" y="3698823"/>
            <a:ext cx="251523" cy="2533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FB4D1067-2882-4D7F-BC32-76B609112064}"/>
              </a:ext>
            </a:extLst>
          </p:cNvPr>
          <p:cNvSpPr>
            <a:spLocks/>
          </p:cNvSpPr>
          <p:nvPr/>
        </p:nvSpPr>
        <p:spPr bwMode="auto">
          <a:xfrm>
            <a:off x="3464988" y="3521232"/>
            <a:ext cx="250133" cy="2572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xmlns="" id="{9700CC82-36D8-44FF-84F1-61C660377E81}"/>
              </a:ext>
            </a:extLst>
          </p:cNvPr>
          <p:cNvSpPr>
            <a:spLocks/>
          </p:cNvSpPr>
          <p:nvPr/>
        </p:nvSpPr>
        <p:spPr bwMode="auto">
          <a:xfrm>
            <a:off x="5203437" y="3061352"/>
            <a:ext cx="254303" cy="257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xmlns="" id="{86C50871-D993-43A9-A0D9-1499BEC6B904}"/>
              </a:ext>
            </a:extLst>
          </p:cNvPr>
          <p:cNvSpPr>
            <a:spLocks/>
          </p:cNvSpPr>
          <p:nvPr/>
        </p:nvSpPr>
        <p:spPr bwMode="auto">
          <a:xfrm>
            <a:off x="3965666" y="3853116"/>
            <a:ext cx="251523" cy="2572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xmlns="" id="{35CF02A8-9749-4932-9D10-EE14772AE3AA}"/>
              </a:ext>
            </a:extLst>
          </p:cNvPr>
          <p:cNvSpPr>
            <a:spLocks/>
          </p:cNvSpPr>
          <p:nvPr/>
        </p:nvSpPr>
        <p:spPr bwMode="auto">
          <a:xfrm>
            <a:off x="4504185" y="3050989"/>
            <a:ext cx="251523" cy="2559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xmlns="" id="{0574AA4F-CF5D-4368-B124-A55F6C26A9A7}"/>
              </a:ext>
            </a:extLst>
          </p:cNvPr>
          <p:cNvSpPr>
            <a:spLocks/>
          </p:cNvSpPr>
          <p:nvPr/>
        </p:nvSpPr>
        <p:spPr bwMode="auto">
          <a:xfrm>
            <a:off x="3720703" y="1801895"/>
            <a:ext cx="453020" cy="4625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xmlns="" id="{0AF134B0-DB70-41C6-AA36-CC7CE4B7C213}"/>
              </a:ext>
            </a:extLst>
          </p:cNvPr>
          <p:cNvSpPr>
            <a:spLocks/>
          </p:cNvSpPr>
          <p:nvPr/>
        </p:nvSpPr>
        <p:spPr bwMode="auto">
          <a:xfrm>
            <a:off x="4883036" y="2578709"/>
            <a:ext cx="455799" cy="459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+mn-ea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xmlns="" id="{344F6C29-642A-473C-8529-26031E0B0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351" y="3702912"/>
            <a:ext cx="7540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添加标题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xmlns="" id="{0FA7C5CB-8360-4CA2-A56C-3CA1E5CF8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7608" y="2558255"/>
            <a:ext cx="7540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添加标题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9C8E1BAB-A66B-4C3E-902B-3615E978B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410" y="3803866"/>
            <a:ext cx="7540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添加标题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xmlns="" id="{4C3A1DC0-6C94-4CDA-86D8-88B241678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794" y="2331454"/>
            <a:ext cx="7540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添加标题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xmlns="" id="{6F5EFF62-DA86-4E5A-98FA-CB76BFF0C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245" y="2009787"/>
            <a:ext cx="7540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添加标题</a:t>
            </a:r>
          </a:p>
        </p:txBody>
      </p:sp>
      <p:sp>
        <p:nvSpPr>
          <p:cNvPr id="24" name="任意多边形 31">
            <a:extLst>
              <a:ext uri="{FF2B5EF4-FFF2-40B4-BE49-F238E27FC236}">
                <a16:creationId xmlns:a16="http://schemas.microsoft.com/office/drawing/2014/main" xmlns="" id="{17DDE758-D4F1-438E-BEC7-AE6B337A7D77}"/>
              </a:ext>
            </a:extLst>
          </p:cNvPr>
          <p:cNvSpPr>
            <a:spLocks/>
          </p:cNvSpPr>
          <p:nvPr/>
        </p:nvSpPr>
        <p:spPr bwMode="auto">
          <a:xfrm flipV="1">
            <a:off x="2598758" y="3769333"/>
            <a:ext cx="386097" cy="35376"/>
          </a:xfrm>
          <a:custGeom>
            <a:avLst/>
            <a:gdLst>
              <a:gd name="T0" fmla="*/ 0 w 361950"/>
              <a:gd name="T1" fmla="*/ 0 h 54478"/>
              <a:gd name="T2" fmla="*/ 2852087 w 361950"/>
              <a:gd name="T3" fmla="*/ 0 h 5447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61950" h="54478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6350" cap="flat" cmpd="sng">
            <a:solidFill>
              <a:schemeClr val="accent4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>
              <a:latin typeface="+mn-ea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E3EB2B6A-E4FF-4736-B93E-CB2C95C1979F}"/>
              </a:ext>
            </a:extLst>
          </p:cNvPr>
          <p:cNvCxnSpPr>
            <a:cxnSpLocks/>
          </p:cNvCxnSpPr>
          <p:nvPr/>
        </p:nvCxnSpPr>
        <p:spPr>
          <a:xfrm>
            <a:off x="2617317" y="2440091"/>
            <a:ext cx="1127644" cy="0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BAD19147-7C1D-4246-9283-726A68CD0018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5101271" y="2263703"/>
            <a:ext cx="1620" cy="300022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999E6FD6-53E4-4E70-817E-B301552CBBEB}"/>
              </a:ext>
            </a:extLst>
          </p:cNvPr>
          <p:cNvCxnSpPr>
            <a:cxnSpLocks/>
          </p:cNvCxnSpPr>
          <p:nvPr/>
        </p:nvCxnSpPr>
        <p:spPr>
          <a:xfrm>
            <a:off x="5966163" y="2649896"/>
            <a:ext cx="903790" cy="0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1C4F4087-B1A6-4E3C-8CFD-6F28C9B9AB51}"/>
              </a:ext>
            </a:extLst>
          </p:cNvPr>
          <p:cNvCxnSpPr>
            <a:cxnSpLocks/>
          </p:cNvCxnSpPr>
          <p:nvPr/>
        </p:nvCxnSpPr>
        <p:spPr>
          <a:xfrm>
            <a:off x="5756251" y="3899948"/>
            <a:ext cx="419822" cy="0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84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"/>
          <p:cNvSpPr/>
          <p:nvPr/>
        </p:nvSpPr>
        <p:spPr>
          <a:xfrm>
            <a:off x="980587" y="1059583"/>
            <a:ext cx="3661409" cy="1749591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anchor="ctr"/>
          <a:lstStyle/>
          <a:p>
            <a:pPr algn="ctr"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Rectangle 3"/>
          <p:cNvSpPr/>
          <p:nvPr/>
        </p:nvSpPr>
        <p:spPr>
          <a:xfrm>
            <a:off x="979388" y="1059582"/>
            <a:ext cx="3662608" cy="1752600"/>
          </a:xfrm>
          <a:prstGeom prst="rect">
            <a:avLst/>
          </a:prstGeom>
          <a:solidFill>
            <a:schemeClr val="accent1">
              <a:alpha val="8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63607" y="1346174"/>
            <a:ext cx="959178" cy="315443"/>
          </a:xfrm>
          <a:prstGeom prst="rect">
            <a:avLst/>
          </a:prstGeom>
        </p:spPr>
        <p:txBody>
          <a:bodyPr wrap="none" lIns="68551" tIns="34276" rIns="68551" bIns="34276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关于我们</a:t>
            </a:r>
            <a:endParaRPr lang="en-US" altLang="zh-CN" sz="16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238165" y="1685592"/>
            <a:ext cx="3268988" cy="66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我图网在</a:t>
            </a:r>
            <a:r>
              <a:rPr lang="en-US" altLang="zh-CN" sz="1000" dirty="0">
                <a:solidFill>
                  <a:schemeClr val="bg1"/>
                </a:solidFill>
              </a:rPr>
              <a:t>2008</a:t>
            </a:r>
            <a:r>
              <a:rPr lang="zh-CN" altLang="en-US" sz="1000" dirty="0">
                <a:solidFill>
                  <a:schemeClr val="bg1"/>
                </a:solidFill>
              </a:rPr>
              <a:t>年</a:t>
            </a:r>
            <a:r>
              <a:rPr lang="en-US" altLang="zh-CN" sz="1000" dirty="0">
                <a:solidFill>
                  <a:schemeClr val="bg1"/>
                </a:solidFill>
              </a:rPr>
              <a:t>8</a:t>
            </a:r>
            <a:r>
              <a:rPr lang="zh-CN" altLang="en-US" sz="1000" dirty="0">
                <a:solidFill>
                  <a:schemeClr val="bg1"/>
                </a:solidFill>
              </a:rPr>
              <a:t>月</a:t>
            </a:r>
            <a:r>
              <a:rPr lang="en-US" altLang="zh-CN" sz="1000" dirty="0">
                <a:solidFill>
                  <a:schemeClr val="bg1"/>
                </a:solidFill>
              </a:rPr>
              <a:t>8</a:t>
            </a:r>
            <a:r>
              <a:rPr lang="zh-CN" altLang="en-US" sz="1000" dirty="0">
                <a:solidFill>
                  <a:schemeClr val="bg1"/>
                </a:solidFill>
              </a:rPr>
              <a:t>日</a:t>
            </a:r>
            <a:r>
              <a:rPr lang="en-US" altLang="zh-CN" sz="1000" dirty="0">
                <a:solidFill>
                  <a:schemeClr val="bg1"/>
                </a:solidFill>
              </a:rPr>
              <a:t>(</a:t>
            </a:r>
            <a:r>
              <a:rPr lang="zh-CN" altLang="en-US" sz="1000" dirty="0">
                <a:solidFill>
                  <a:schemeClr val="bg1"/>
                </a:solidFill>
              </a:rPr>
              <a:t>奥运会开幕</a:t>
            </a:r>
            <a:r>
              <a:rPr lang="en-US" altLang="zh-CN" sz="1000" dirty="0">
                <a:solidFill>
                  <a:schemeClr val="bg1"/>
                </a:solidFill>
              </a:rPr>
              <a:t>)</a:t>
            </a:r>
            <a:r>
              <a:rPr lang="zh-CN" altLang="en-US" sz="1000" dirty="0">
                <a:solidFill>
                  <a:schemeClr val="bg1"/>
                </a:solidFill>
              </a:rPr>
              <a:t>兴建，是设计作品交易平台，主要经营正版设计稿，正版摄影图，正版插画，正版</a:t>
            </a:r>
            <a:r>
              <a:rPr lang="en-US" altLang="zh-CN" sz="1000" dirty="0">
                <a:solidFill>
                  <a:schemeClr val="bg1"/>
                </a:solidFill>
              </a:rPr>
              <a:t>3d</a:t>
            </a:r>
            <a:r>
              <a:rPr lang="zh-CN" altLang="en-US" sz="1000" dirty="0">
                <a:solidFill>
                  <a:schemeClr val="bg1"/>
                </a:solidFill>
              </a:rPr>
              <a:t>模型，正版</a:t>
            </a:r>
            <a:r>
              <a:rPr lang="en-US" altLang="zh-CN" sz="1000" dirty="0">
                <a:solidFill>
                  <a:schemeClr val="bg1"/>
                </a:solidFill>
              </a:rPr>
              <a:t>flash</a:t>
            </a:r>
            <a:r>
              <a:rPr lang="zh-CN" altLang="en-US" sz="1000" dirty="0">
                <a:solidFill>
                  <a:schemeClr val="bg1"/>
                </a:solidFill>
              </a:rPr>
              <a:t>源文件等销售。</a:t>
            </a:r>
            <a:endParaRPr lang="zh-CN" altLang="en-US" sz="10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43" name="Oval 4"/>
          <p:cNvSpPr/>
          <p:nvPr/>
        </p:nvSpPr>
        <p:spPr>
          <a:xfrm>
            <a:off x="1611010" y="3192749"/>
            <a:ext cx="469721" cy="4719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Oval 12"/>
          <p:cNvSpPr/>
          <p:nvPr/>
        </p:nvSpPr>
        <p:spPr>
          <a:xfrm>
            <a:off x="3503260" y="3186137"/>
            <a:ext cx="476301" cy="478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Oval 14"/>
          <p:cNvSpPr/>
          <p:nvPr/>
        </p:nvSpPr>
        <p:spPr>
          <a:xfrm>
            <a:off x="5306162" y="3192749"/>
            <a:ext cx="468682" cy="4719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Oval 16"/>
          <p:cNvSpPr/>
          <p:nvPr/>
        </p:nvSpPr>
        <p:spPr>
          <a:xfrm>
            <a:off x="7178363" y="3193312"/>
            <a:ext cx="468124" cy="4713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717874" y="3297227"/>
            <a:ext cx="263040" cy="264742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48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3636057" y="3299067"/>
            <a:ext cx="258441" cy="225366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51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7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8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0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1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7279806" y="3297226"/>
            <a:ext cx="248040" cy="246473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6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7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8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9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0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1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3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5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6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7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8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" name="Group 54"/>
          <p:cNvGrpSpPr/>
          <p:nvPr/>
        </p:nvGrpSpPr>
        <p:grpSpPr>
          <a:xfrm>
            <a:off x="5442476" y="3329256"/>
            <a:ext cx="196054" cy="254937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82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3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252726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1144742" y="3975906"/>
            <a:ext cx="1478157" cy="51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6" name="矩形 85"/>
          <p:cNvSpPr/>
          <p:nvPr/>
        </p:nvSpPr>
        <p:spPr>
          <a:xfrm>
            <a:off x="3144185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3036200" y="3975906"/>
            <a:ext cx="1478157" cy="51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8" name="矩形 87"/>
          <p:cNvSpPr/>
          <p:nvPr/>
        </p:nvSpPr>
        <p:spPr>
          <a:xfrm>
            <a:off x="6819287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6711304" y="3975906"/>
            <a:ext cx="1478157" cy="51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4946293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38310" y="3975906"/>
            <a:ext cx="1478157" cy="51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2435" y="1062758"/>
            <a:ext cx="2622826" cy="174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17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719EF7C-C217-4322-99AC-88677BDA1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3720567" y="1707654"/>
            <a:ext cx="2507617" cy="171130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5707467" y="1806989"/>
            <a:ext cx="408968" cy="151263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3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3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587949" y="2146097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2493133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3692792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1"/>
          <p:cNvSpPr txBox="1"/>
          <p:nvPr/>
        </p:nvSpPr>
        <p:spPr>
          <a:xfrm>
            <a:off x="2493133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92792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2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797fe1e-e4a5-41bc-9c4b-d461cb89c987">
            <a:extLst>
              <a:ext uri="{FF2B5EF4-FFF2-40B4-BE49-F238E27FC236}">
                <a16:creationId xmlns:a16="http://schemas.microsoft.com/office/drawing/2014/main" xmlns="" id="{5F4E0C95-1C21-43B2-BF92-F565A08FE6DE}"/>
              </a:ext>
            </a:extLst>
          </p:cNvPr>
          <p:cNvGrpSpPr>
            <a:grpSpLocks noChangeAspect="1"/>
          </p:cNvGrpSpPr>
          <p:nvPr/>
        </p:nvGrpSpPr>
        <p:grpSpPr>
          <a:xfrm>
            <a:off x="980601" y="1302609"/>
            <a:ext cx="7209801" cy="2597568"/>
            <a:chOff x="1307468" y="1736812"/>
            <a:chExt cx="9613068" cy="346342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A36E1300-B4A5-4478-A19B-A32FBA2E1582}"/>
                </a:ext>
              </a:extLst>
            </p:cNvPr>
            <p:cNvGrpSpPr/>
            <p:nvPr/>
          </p:nvGrpSpPr>
          <p:grpSpPr>
            <a:xfrm>
              <a:off x="4406313" y="2060848"/>
              <a:ext cx="3379372" cy="3011993"/>
              <a:chOff x="4406313" y="2168993"/>
              <a:chExt cx="3379372" cy="3011993"/>
            </a:xfrm>
          </p:grpSpPr>
          <p:sp>
            <p:nvSpPr>
              <p:cNvPr id="34" name="圆: 空心 33">
                <a:extLst>
                  <a:ext uri="{FF2B5EF4-FFF2-40B4-BE49-F238E27FC236}">
                    <a16:creationId xmlns:a16="http://schemas.microsoft.com/office/drawing/2014/main" xmlns="" id="{95F775B8-F6CE-430F-B10C-4B59B6C3CC76}"/>
                  </a:ext>
                </a:extLst>
              </p:cNvPr>
              <p:cNvSpPr/>
              <p:nvPr/>
            </p:nvSpPr>
            <p:spPr>
              <a:xfrm>
                <a:off x="4715885" y="2248798"/>
                <a:ext cx="2786164" cy="2785458"/>
              </a:xfrm>
              <a:prstGeom prst="donut">
                <a:avLst>
                  <a:gd name="adj" fmla="val 916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E91B3BA6-6FE8-4781-B130-E81859825EF6}"/>
                  </a:ext>
                </a:extLst>
              </p:cNvPr>
              <p:cNvSpPr/>
              <p:nvPr/>
            </p:nvSpPr>
            <p:spPr>
              <a:xfrm>
                <a:off x="6461936" y="2169939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="" id="{A2C23DE2-DE74-4D2B-B074-D4036AFDD9D2}"/>
                  </a:ext>
                </a:extLst>
              </p:cNvPr>
              <p:cNvSpPr/>
              <p:nvPr/>
            </p:nvSpPr>
            <p:spPr>
              <a:xfrm rot="1800000">
                <a:off x="5092278" y="4542256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EC34FA37-5801-4523-A721-AEE67D69B2BB}"/>
                  </a:ext>
                </a:extLst>
              </p:cNvPr>
              <p:cNvSpPr/>
              <p:nvPr/>
            </p:nvSpPr>
            <p:spPr>
              <a:xfrm>
                <a:off x="6462568" y="4543201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xmlns="" id="{5BFDBE6B-DD20-4219-8011-5715182B3DA8}"/>
                  </a:ext>
                </a:extLst>
              </p:cNvPr>
              <p:cNvSpPr/>
              <p:nvPr/>
            </p:nvSpPr>
            <p:spPr>
              <a:xfrm rot="1800000">
                <a:off x="7147900" y="3356172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xmlns="" id="{98AB867E-CB63-4AF2-B756-B37309DC0176}"/>
                  </a:ext>
                </a:extLst>
              </p:cNvPr>
              <p:cNvSpPr/>
              <p:nvPr/>
            </p:nvSpPr>
            <p:spPr>
              <a:xfrm>
                <a:off x="4406313" y="3356022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xmlns="" id="{99C09952-8E3C-4621-8AE3-9E2F34996481}"/>
                  </a:ext>
                </a:extLst>
              </p:cNvPr>
              <p:cNvSpPr/>
              <p:nvPr/>
            </p:nvSpPr>
            <p:spPr>
              <a:xfrm rot="1800000">
                <a:off x="5091645" y="2168993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xmlns="" id="{F912B267-CBC9-4593-A9E5-3B4990780675}"/>
                  </a:ext>
                </a:extLst>
              </p:cNvPr>
              <p:cNvSpPr/>
              <p:nvPr/>
            </p:nvSpPr>
            <p:spPr>
              <a:xfrm>
                <a:off x="6575602" y="2339479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xmlns="" id="{250DA120-2C41-4A68-AD8E-5AFB0E190D88}"/>
                  </a:ext>
                </a:extLst>
              </p:cNvPr>
              <p:cNvSpPr/>
              <p:nvPr/>
            </p:nvSpPr>
            <p:spPr>
              <a:xfrm>
                <a:off x="5205944" y="4711797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xmlns="" id="{C26B488B-5B24-4F47-9105-299576790FE3}"/>
                  </a:ext>
                </a:extLst>
              </p:cNvPr>
              <p:cNvSpPr/>
              <p:nvPr/>
            </p:nvSpPr>
            <p:spPr>
              <a:xfrm>
                <a:off x="6576234" y="4712742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xmlns="" id="{849EAAE4-0C48-41A2-8B62-D92BA07EEC09}"/>
                  </a:ext>
                </a:extLst>
              </p:cNvPr>
              <p:cNvSpPr/>
              <p:nvPr/>
            </p:nvSpPr>
            <p:spPr>
              <a:xfrm>
                <a:off x="7261566" y="3525712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xmlns="" id="{EA3CF243-4598-45B2-A8DB-EDAB7A05CC8A}"/>
                  </a:ext>
                </a:extLst>
              </p:cNvPr>
              <p:cNvSpPr/>
              <p:nvPr/>
            </p:nvSpPr>
            <p:spPr>
              <a:xfrm>
                <a:off x="4519979" y="3525563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xmlns="" id="{44E1D00A-FE22-4F9C-B63B-17C768D74219}"/>
                  </a:ext>
                </a:extLst>
              </p:cNvPr>
              <p:cNvSpPr/>
              <p:nvPr/>
            </p:nvSpPr>
            <p:spPr>
              <a:xfrm>
                <a:off x="5205311" y="2338533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CC39DB75-462A-415B-95F3-6E52E475FF0E}"/>
                </a:ext>
              </a:extLst>
            </p:cNvPr>
            <p:cNvGrpSpPr/>
            <p:nvPr/>
          </p:nvGrpSpPr>
          <p:grpSpPr>
            <a:xfrm>
              <a:off x="8170814" y="1736812"/>
              <a:ext cx="2749722" cy="3463424"/>
              <a:chOff x="8170814" y="1912116"/>
              <a:chExt cx="2749722" cy="3463424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xmlns="" id="{5355E3C8-9BCD-447B-8DA4-D724DB1D124D}"/>
                  </a:ext>
                </a:extLst>
              </p:cNvPr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5" name="组合 24">
                  <a:extLst>
                    <a:ext uri="{FF2B5EF4-FFF2-40B4-BE49-F238E27FC236}">
                      <a16:creationId xmlns:a16="http://schemas.microsoft.com/office/drawing/2014/main" xmlns="" id="{4901C5E7-F1E9-430C-ADFE-5BAC64F02F2F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2" name="文本框 33">
                    <a:extLst>
                      <a:ext uri="{FF2B5EF4-FFF2-40B4-BE49-F238E27FC236}">
                        <a16:creationId xmlns:a16="http://schemas.microsoft.com/office/drawing/2014/main" xmlns="" id="{134CD550-6362-4BB7-BC7A-BA8F12C4625C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3" name="矩形 32">
                    <a:extLst>
                      <a:ext uri="{FF2B5EF4-FFF2-40B4-BE49-F238E27FC236}">
                        <a16:creationId xmlns:a16="http://schemas.microsoft.com/office/drawing/2014/main" xmlns="" id="{DF991002-C7B3-48C4-977E-AF5A4A74A080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6" name="组合 25">
                  <a:extLst>
                    <a:ext uri="{FF2B5EF4-FFF2-40B4-BE49-F238E27FC236}">
                      <a16:creationId xmlns:a16="http://schemas.microsoft.com/office/drawing/2014/main" xmlns="" id="{370AA9FA-87C6-43B5-90E6-721D3507959B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文本框 31">
                    <a:extLst>
                      <a:ext uri="{FF2B5EF4-FFF2-40B4-BE49-F238E27FC236}">
                        <a16:creationId xmlns:a16="http://schemas.microsoft.com/office/drawing/2014/main" xmlns="" id="{88B05958-3E0D-4ADF-BA77-EA9ADF52AA28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1" name="矩形 30">
                    <a:extLst>
                      <a:ext uri="{FF2B5EF4-FFF2-40B4-BE49-F238E27FC236}">
                        <a16:creationId xmlns:a16="http://schemas.microsoft.com/office/drawing/2014/main" xmlns="" id="{D2228D0C-047C-4A2D-9542-8A935554F631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7" name="组合 26">
                  <a:extLst>
                    <a:ext uri="{FF2B5EF4-FFF2-40B4-BE49-F238E27FC236}">
                      <a16:creationId xmlns:a16="http://schemas.microsoft.com/office/drawing/2014/main" xmlns="" id="{CC44499C-FEA6-4E96-9950-4830673D3D5F}"/>
                    </a:ext>
                  </a:extLst>
                </p:cNvPr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文本框 29">
                    <a:extLst>
                      <a:ext uri="{FF2B5EF4-FFF2-40B4-BE49-F238E27FC236}">
                        <a16:creationId xmlns:a16="http://schemas.microsoft.com/office/drawing/2014/main" xmlns="" id="{9644D7A5-CC80-4550-B5BB-5E65FE1027B1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9" name="矩形 28">
                    <a:extLst>
                      <a:ext uri="{FF2B5EF4-FFF2-40B4-BE49-F238E27FC236}">
                        <a16:creationId xmlns:a16="http://schemas.microsoft.com/office/drawing/2014/main" xmlns="" id="{91552E43-91F2-4E94-86D1-634CB5DDC5EE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91D293B3-4048-43A4-B682-2741C4CE04F4}"/>
                  </a:ext>
                </a:extLst>
              </p:cNvPr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D2945A5-1DD8-48C6-A08D-8DA54453CB11}"/>
                  </a:ext>
                </a:extLst>
              </p:cNvPr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7DCD70DB-D8D2-4557-A635-382C35C365D4}"/>
                </a:ext>
              </a:extLst>
            </p:cNvPr>
            <p:cNvGrpSpPr/>
            <p:nvPr/>
          </p:nvGrpSpPr>
          <p:grpSpPr>
            <a:xfrm>
              <a:off x="1307468" y="1736812"/>
              <a:ext cx="2713719" cy="3463424"/>
              <a:chOff x="1307468" y="1697288"/>
              <a:chExt cx="2713719" cy="3463424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xmlns="" id="{B83B190F-3112-4192-A6F0-A2CA072F7A04}"/>
                  </a:ext>
                </a:extLst>
              </p:cNvPr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xmlns="" id="{2B1A5232-E7E2-47F9-B986-ECCBABE5CD62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文本框 47">
                    <a:extLst>
                      <a:ext uri="{FF2B5EF4-FFF2-40B4-BE49-F238E27FC236}">
                        <a16:creationId xmlns:a16="http://schemas.microsoft.com/office/drawing/2014/main" xmlns="" id="{F393CB27-481A-4A19-9D5D-266370BAA83D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1" name="矩形 20">
                    <a:extLst>
                      <a:ext uri="{FF2B5EF4-FFF2-40B4-BE49-F238E27FC236}">
                        <a16:creationId xmlns:a16="http://schemas.microsoft.com/office/drawing/2014/main" xmlns="" id="{2F335358-AFD2-495C-9FC6-A01416173B0F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xmlns="" id="{036828EA-F4BC-4C5C-AA62-F7845909829D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45">
                    <a:extLst>
                      <a:ext uri="{FF2B5EF4-FFF2-40B4-BE49-F238E27FC236}">
                        <a16:creationId xmlns:a16="http://schemas.microsoft.com/office/drawing/2014/main" xmlns="" id="{51979DD3-22A9-40EF-826A-681C2BEC8780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9" name="矩形 18">
                    <a:extLst>
                      <a:ext uri="{FF2B5EF4-FFF2-40B4-BE49-F238E27FC236}">
                        <a16:creationId xmlns:a16="http://schemas.microsoft.com/office/drawing/2014/main" xmlns="" id="{3DAEB720-4ACA-4BB8-9356-342C27B45B68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xmlns="" id="{A366FB7E-C2DC-465D-9C03-A1FC39487A95}"/>
                    </a:ext>
                  </a:extLst>
                </p:cNvPr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43">
                    <a:extLst>
                      <a:ext uri="{FF2B5EF4-FFF2-40B4-BE49-F238E27FC236}">
                        <a16:creationId xmlns:a16="http://schemas.microsoft.com/office/drawing/2014/main" xmlns="" id="{229FF0F3-B58D-4010-886A-F71DFD413248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7" name="矩形 16">
                    <a:extLst>
                      <a:ext uri="{FF2B5EF4-FFF2-40B4-BE49-F238E27FC236}">
                        <a16:creationId xmlns:a16="http://schemas.microsoft.com/office/drawing/2014/main" xmlns="" id="{1BC9004B-7AEB-434A-83BC-40495A723A4B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xmlns="" id="{FFD7DFA2-814C-452B-8E66-49AEC945374F}"/>
                  </a:ext>
                </a:extLst>
              </p:cNvPr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xmlns="" id="{F8D0B3F1-C4B0-42B4-9271-E2096D90610B}"/>
                    </a:ext>
                  </a:extLst>
                </p:cNvPr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>
                  <a:extLst>
                    <a:ext uri="{FF2B5EF4-FFF2-40B4-BE49-F238E27FC236}">
                      <a16:creationId xmlns:a16="http://schemas.microsoft.com/office/drawing/2014/main" xmlns="" id="{259EA2EF-7BB3-4AD8-843E-241F7BF8AF0C}"/>
                    </a:ext>
                  </a:extLst>
                </p:cNvPr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0ADEE247-13CE-45F4-9529-5CB252DB4ECD}"/>
                </a:ext>
              </a:extLst>
            </p:cNvPr>
            <p:cNvSpPr/>
            <p:nvPr/>
          </p:nvSpPr>
          <p:spPr>
            <a:xfrm>
              <a:off x="5488305" y="2688286"/>
              <a:ext cx="1231566" cy="1225782"/>
            </a:xfrm>
            <a:custGeom>
              <a:avLst/>
              <a:gdLst>
                <a:gd name="connsiteX0" fmla="*/ 196850 w 338138"/>
                <a:gd name="connsiteY0" fmla="*/ 301625 h 336550"/>
                <a:gd name="connsiteX1" fmla="*/ 184150 w 338138"/>
                <a:gd name="connsiteY1" fmla="*/ 314325 h 336550"/>
                <a:gd name="connsiteX2" fmla="*/ 196850 w 338138"/>
                <a:gd name="connsiteY2" fmla="*/ 327025 h 336550"/>
                <a:gd name="connsiteX3" fmla="*/ 209550 w 338138"/>
                <a:gd name="connsiteY3" fmla="*/ 314325 h 336550"/>
                <a:gd name="connsiteX4" fmla="*/ 196850 w 338138"/>
                <a:gd name="connsiteY4" fmla="*/ 301625 h 336550"/>
                <a:gd name="connsiteX5" fmla="*/ 140495 w 338138"/>
                <a:gd name="connsiteY5" fmla="*/ 301625 h 336550"/>
                <a:gd name="connsiteX6" fmla="*/ 128588 w 338138"/>
                <a:gd name="connsiteY6" fmla="*/ 314325 h 336550"/>
                <a:gd name="connsiteX7" fmla="*/ 140495 w 338138"/>
                <a:gd name="connsiteY7" fmla="*/ 327025 h 336550"/>
                <a:gd name="connsiteX8" fmla="*/ 152402 w 338138"/>
                <a:gd name="connsiteY8" fmla="*/ 314325 h 336550"/>
                <a:gd name="connsiteX9" fmla="*/ 140495 w 338138"/>
                <a:gd name="connsiteY9" fmla="*/ 301625 h 336550"/>
                <a:gd name="connsiteX10" fmla="*/ 295275 w 338138"/>
                <a:gd name="connsiteY10" fmla="*/ 266700 h 336550"/>
                <a:gd name="connsiteX11" fmla="*/ 282575 w 338138"/>
                <a:gd name="connsiteY11" fmla="*/ 278607 h 336550"/>
                <a:gd name="connsiteX12" fmla="*/ 295275 w 338138"/>
                <a:gd name="connsiteY12" fmla="*/ 290514 h 336550"/>
                <a:gd name="connsiteX13" fmla="*/ 307975 w 338138"/>
                <a:gd name="connsiteY13" fmla="*/ 278607 h 336550"/>
                <a:gd name="connsiteX14" fmla="*/ 295275 w 338138"/>
                <a:gd name="connsiteY14" fmla="*/ 266700 h 336550"/>
                <a:gd name="connsiteX15" fmla="*/ 42863 w 338138"/>
                <a:gd name="connsiteY15" fmla="*/ 266700 h 336550"/>
                <a:gd name="connsiteX16" fmla="*/ 30163 w 338138"/>
                <a:gd name="connsiteY16" fmla="*/ 278607 h 336550"/>
                <a:gd name="connsiteX17" fmla="*/ 42863 w 338138"/>
                <a:gd name="connsiteY17" fmla="*/ 290514 h 336550"/>
                <a:gd name="connsiteX18" fmla="*/ 55563 w 338138"/>
                <a:gd name="connsiteY18" fmla="*/ 278607 h 336550"/>
                <a:gd name="connsiteX19" fmla="*/ 42863 w 338138"/>
                <a:gd name="connsiteY19" fmla="*/ 266700 h 336550"/>
                <a:gd name="connsiteX20" fmla="*/ 219538 w 338138"/>
                <a:gd name="connsiteY20" fmla="*/ 200025 h 336550"/>
                <a:gd name="connsiteX21" fmla="*/ 254805 w 338138"/>
                <a:gd name="connsiteY21" fmla="*/ 200025 h 336550"/>
                <a:gd name="connsiteX22" fmla="*/ 260029 w 338138"/>
                <a:gd name="connsiteY22" fmla="*/ 205303 h 336550"/>
                <a:gd name="connsiteX23" fmla="*/ 260029 w 338138"/>
                <a:gd name="connsiteY23" fmla="*/ 272596 h 336550"/>
                <a:gd name="connsiteX24" fmla="*/ 271785 w 338138"/>
                <a:gd name="connsiteY24" fmla="*/ 272596 h 336550"/>
                <a:gd name="connsiteX25" fmla="*/ 293990 w 338138"/>
                <a:gd name="connsiteY25" fmla="*/ 254124 h 336550"/>
                <a:gd name="connsiteX26" fmla="*/ 317501 w 338138"/>
                <a:gd name="connsiteY26" fmla="*/ 277874 h 336550"/>
                <a:gd name="connsiteX27" fmla="*/ 293990 w 338138"/>
                <a:gd name="connsiteY27" fmla="*/ 301625 h 336550"/>
                <a:gd name="connsiteX28" fmla="*/ 271785 w 338138"/>
                <a:gd name="connsiteY28" fmla="*/ 283152 h 336550"/>
                <a:gd name="connsiteX29" fmla="*/ 254805 w 338138"/>
                <a:gd name="connsiteY29" fmla="*/ 283152 h 336550"/>
                <a:gd name="connsiteX30" fmla="*/ 249580 w 338138"/>
                <a:gd name="connsiteY30" fmla="*/ 277874 h 336550"/>
                <a:gd name="connsiteX31" fmla="*/ 249580 w 338138"/>
                <a:gd name="connsiteY31" fmla="*/ 210581 h 336550"/>
                <a:gd name="connsiteX32" fmla="*/ 219538 w 338138"/>
                <a:gd name="connsiteY32" fmla="*/ 210581 h 336550"/>
                <a:gd name="connsiteX33" fmla="*/ 214313 w 338138"/>
                <a:gd name="connsiteY33" fmla="*/ 205303 h 336550"/>
                <a:gd name="connsiteX34" fmla="*/ 219538 w 338138"/>
                <a:gd name="connsiteY34" fmla="*/ 200025 h 336550"/>
                <a:gd name="connsiteX35" fmla="*/ 162217 w 338138"/>
                <a:gd name="connsiteY35" fmla="*/ 200025 h 336550"/>
                <a:gd name="connsiteX36" fmla="*/ 198081 w 338138"/>
                <a:gd name="connsiteY36" fmla="*/ 200025 h 336550"/>
                <a:gd name="connsiteX37" fmla="*/ 203395 w 338138"/>
                <a:gd name="connsiteY37" fmla="*/ 205276 h 336550"/>
                <a:gd name="connsiteX38" fmla="*/ 203395 w 338138"/>
                <a:gd name="connsiteY38" fmla="*/ 290604 h 336550"/>
                <a:gd name="connsiteX39" fmla="*/ 220663 w 338138"/>
                <a:gd name="connsiteY39" fmla="*/ 312921 h 336550"/>
                <a:gd name="connsiteX40" fmla="*/ 198081 w 338138"/>
                <a:gd name="connsiteY40" fmla="*/ 336550 h 336550"/>
                <a:gd name="connsiteX41" fmla="*/ 174172 w 338138"/>
                <a:gd name="connsiteY41" fmla="*/ 312921 h 336550"/>
                <a:gd name="connsiteX42" fmla="*/ 192768 w 338138"/>
                <a:gd name="connsiteY42" fmla="*/ 290604 h 336550"/>
                <a:gd name="connsiteX43" fmla="*/ 192768 w 338138"/>
                <a:gd name="connsiteY43" fmla="*/ 210527 h 336550"/>
                <a:gd name="connsiteX44" fmla="*/ 162217 w 338138"/>
                <a:gd name="connsiteY44" fmla="*/ 210527 h 336550"/>
                <a:gd name="connsiteX45" fmla="*/ 155575 w 338138"/>
                <a:gd name="connsiteY45" fmla="*/ 205276 h 336550"/>
                <a:gd name="connsiteX46" fmla="*/ 162217 w 338138"/>
                <a:gd name="connsiteY46" fmla="*/ 200025 h 336550"/>
                <a:gd name="connsiteX47" fmla="*/ 103738 w 338138"/>
                <a:gd name="connsiteY47" fmla="*/ 200025 h 336550"/>
                <a:gd name="connsiteX48" fmla="*/ 139603 w 338138"/>
                <a:gd name="connsiteY48" fmla="*/ 200025 h 336550"/>
                <a:gd name="connsiteX49" fmla="*/ 144916 w 338138"/>
                <a:gd name="connsiteY49" fmla="*/ 205276 h 336550"/>
                <a:gd name="connsiteX50" fmla="*/ 144916 w 338138"/>
                <a:gd name="connsiteY50" fmla="*/ 290604 h 336550"/>
                <a:gd name="connsiteX51" fmla="*/ 163513 w 338138"/>
                <a:gd name="connsiteY51" fmla="*/ 312921 h 336550"/>
                <a:gd name="connsiteX52" fmla="*/ 139603 w 338138"/>
                <a:gd name="connsiteY52" fmla="*/ 336550 h 336550"/>
                <a:gd name="connsiteX53" fmla="*/ 117022 w 338138"/>
                <a:gd name="connsiteY53" fmla="*/ 312921 h 336550"/>
                <a:gd name="connsiteX54" fmla="*/ 134290 w 338138"/>
                <a:gd name="connsiteY54" fmla="*/ 290604 h 336550"/>
                <a:gd name="connsiteX55" fmla="*/ 134290 w 338138"/>
                <a:gd name="connsiteY55" fmla="*/ 210527 h 336550"/>
                <a:gd name="connsiteX56" fmla="*/ 103738 w 338138"/>
                <a:gd name="connsiteY56" fmla="*/ 210527 h 336550"/>
                <a:gd name="connsiteX57" fmla="*/ 98425 w 338138"/>
                <a:gd name="connsiteY57" fmla="*/ 205276 h 336550"/>
                <a:gd name="connsiteX58" fmla="*/ 103738 w 338138"/>
                <a:gd name="connsiteY58" fmla="*/ 200025 h 336550"/>
                <a:gd name="connsiteX59" fmla="*/ 256382 w 338138"/>
                <a:gd name="connsiteY59" fmla="*/ 72732 h 336550"/>
                <a:gd name="connsiteX60" fmla="*/ 262996 w 338138"/>
                <a:gd name="connsiteY60" fmla="*/ 75319 h 336550"/>
                <a:gd name="connsiteX61" fmla="*/ 268288 w 338138"/>
                <a:gd name="connsiteY61" fmla="*/ 101189 h 336550"/>
                <a:gd name="connsiteX62" fmla="*/ 262996 w 338138"/>
                <a:gd name="connsiteY62" fmla="*/ 106363 h 336550"/>
                <a:gd name="connsiteX63" fmla="*/ 257705 w 338138"/>
                <a:gd name="connsiteY63" fmla="*/ 101189 h 336550"/>
                <a:gd name="connsiteX64" fmla="*/ 253736 w 338138"/>
                <a:gd name="connsiteY64" fmla="*/ 79199 h 336550"/>
                <a:gd name="connsiteX65" fmla="*/ 256382 w 338138"/>
                <a:gd name="connsiteY65" fmla="*/ 72732 h 336550"/>
                <a:gd name="connsiteX66" fmla="*/ 195792 w 338138"/>
                <a:gd name="connsiteY66" fmla="*/ 28575 h 336550"/>
                <a:gd name="connsiteX67" fmla="*/ 252677 w 338138"/>
                <a:gd name="connsiteY67" fmla="*/ 55622 h 336550"/>
                <a:gd name="connsiteX68" fmla="*/ 251354 w 338138"/>
                <a:gd name="connsiteY68" fmla="*/ 63736 h 336550"/>
                <a:gd name="connsiteX69" fmla="*/ 247385 w 338138"/>
                <a:gd name="connsiteY69" fmla="*/ 65088 h 336550"/>
                <a:gd name="connsiteX70" fmla="*/ 243417 w 338138"/>
                <a:gd name="connsiteY70" fmla="*/ 62383 h 336550"/>
                <a:gd name="connsiteX71" fmla="*/ 195792 w 338138"/>
                <a:gd name="connsiteY71" fmla="*/ 39394 h 336550"/>
                <a:gd name="connsiteX72" fmla="*/ 190500 w 338138"/>
                <a:gd name="connsiteY72" fmla="*/ 33984 h 336550"/>
                <a:gd name="connsiteX73" fmla="*/ 195792 w 338138"/>
                <a:gd name="connsiteY73" fmla="*/ 28575 h 336550"/>
                <a:gd name="connsiteX74" fmla="*/ 195486 w 338138"/>
                <a:gd name="connsiteY74" fmla="*/ 0 h 336550"/>
                <a:gd name="connsiteX75" fmla="*/ 266812 w 338138"/>
                <a:gd name="connsiteY75" fmla="*/ 28977 h 336550"/>
                <a:gd name="connsiteX76" fmla="*/ 297192 w 338138"/>
                <a:gd name="connsiteY76" fmla="*/ 97468 h 336550"/>
                <a:gd name="connsiteX77" fmla="*/ 324930 w 338138"/>
                <a:gd name="connsiteY77" fmla="*/ 115908 h 336550"/>
                <a:gd name="connsiteX78" fmla="*/ 338138 w 338138"/>
                <a:gd name="connsiteY78" fmla="*/ 152788 h 336550"/>
                <a:gd name="connsiteX79" fmla="*/ 280021 w 338138"/>
                <a:gd name="connsiteY79" fmla="*/ 210742 h 336550"/>
                <a:gd name="connsiteX80" fmla="*/ 277379 w 338138"/>
                <a:gd name="connsiteY80" fmla="*/ 210742 h 336550"/>
                <a:gd name="connsiteX81" fmla="*/ 272095 w 338138"/>
                <a:gd name="connsiteY81" fmla="*/ 205474 h 336550"/>
                <a:gd name="connsiteX82" fmla="*/ 277379 w 338138"/>
                <a:gd name="connsiteY82" fmla="*/ 200205 h 336550"/>
                <a:gd name="connsiteX83" fmla="*/ 280021 w 338138"/>
                <a:gd name="connsiteY83" fmla="*/ 200205 h 336550"/>
                <a:gd name="connsiteX84" fmla="*/ 327571 w 338138"/>
                <a:gd name="connsiteY84" fmla="*/ 152788 h 336550"/>
                <a:gd name="connsiteX85" fmla="*/ 290587 w 338138"/>
                <a:gd name="connsiteY85" fmla="*/ 106688 h 336550"/>
                <a:gd name="connsiteX86" fmla="*/ 286625 w 338138"/>
                <a:gd name="connsiteY86" fmla="*/ 101420 h 336550"/>
                <a:gd name="connsiteX87" fmla="*/ 195486 w 338138"/>
                <a:gd name="connsiteY87" fmla="*/ 10537 h 336550"/>
                <a:gd name="connsiteX88" fmla="*/ 114914 w 338138"/>
                <a:gd name="connsiteY88" fmla="*/ 57954 h 336550"/>
                <a:gd name="connsiteX89" fmla="*/ 108310 w 338138"/>
                <a:gd name="connsiteY89" fmla="*/ 60588 h 336550"/>
                <a:gd name="connsiteX90" fmla="*/ 93781 w 338138"/>
                <a:gd name="connsiteY90" fmla="*/ 56637 h 336550"/>
                <a:gd name="connsiteX91" fmla="*/ 58118 w 338138"/>
                <a:gd name="connsiteY91" fmla="*/ 88248 h 336550"/>
                <a:gd name="connsiteX92" fmla="*/ 54155 w 338138"/>
                <a:gd name="connsiteY92" fmla="*/ 93517 h 336550"/>
                <a:gd name="connsiteX93" fmla="*/ 10567 w 338138"/>
                <a:gd name="connsiteY93" fmla="*/ 146203 h 336550"/>
                <a:gd name="connsiteX94" fmla="*/ 64722 w 338138"/>
                <a:gd name="connsiteY94" fmla="*/ 200205 h 336550"/>
                <a:gd name="connsiteX95" fmla="*/ 83214 w 338138"/>
                <a:gd name="connsiteY95" fmla="*/ 200205 h 336550"/>
                <a:gd name="connsiteX96" fmla="*/ 88497 w 338138"/>
                <a:gd name="connsiteY96" fmla="*/ 205474 h 336550"/>
                <a:gd name="connsiteX97" fmla="*/ 88497 w 338138"/>
                <a:gd name="connsiteY97" fmla="*/ 277917 h 336550"/>
                <a:gd name="connsiteX98" fmla="*/ 83214 w 338138"/>
                <a:gd name="connsiteY98" fmla="*/ 283185 h 336550"/>
                <a:gd name="connsiteX99" fmla="*/ 66043 w 338138"/>
                <a:gd name="connsiteY99" fmla="*/ 283185 h 336550"/>
                <a:gd name="connsiteX100" fmla="*/ 43588 w 338138"/>
                <a:gd name="connsiteY100" fmla="*/ 301625 h 336550"/>
                <a:gd name="connsiteX101" fmla="*/ 19813 w 338138"/>
                <a:gd name="connsiteY101" fmla="*/ 277917 h 336550"/>
                <a:gd name="connsiteX102" fmla="*/ 43588 w 338138"/>
                <a:gd name="connsiteY102" fmla="*/ 254208 h 336550"/>
                <a:gd name="connsiteX103" fmla="*/ 66043 w 338138"/>
                <a:gd name="connsiteY103" fmla="*/ 272648 h 336550"/>
                <a:gd name="connsiteX104" fmla="*/ 77930 w 338138"/>
                <a:gd name="connsiteY104" fmla="*/ 272648 h 336550"/>
                <a:gd name="connsiteX105" fmla="*/ 77930 w 338138"/>
                <a:gd name="connsiteY105" fmla="*/ 210742 h 336550"/>
                <a:gd name="connsiteX106" fmla="*/ 64722 w 338138"/>
                <a:gd name="connsiteY106" fmla="*/ 210742 h 336550"/>
                <a:gd name="connsiteX107" fmla="*/ 0 w 338138"/>
                <a:gd name="connsiteY107" fmla="*/ 146203 h 336550"/>
                <a:gd name="connsiteX108" fmla="*/ 48872 w 338138"/>
                <a:gd name="connsiteY108" fmla="*/ 82980 h 336550"/>
                <a:gd name="connsiteX109" fmla="*/ 93781 w 338138"/>
                <a:gd name="connsiteY109" fmla="*/ 46100 h 336550"/>
                <a:gd name="connsiteX110" fmla="*/ 108310 w 338138"/>
                <a:gd name="connsiteY110" fmla="*/ 48734 h 336550"/>
                <a:gd name="connsiteX111" fmla="*/ 195486 w 338138"/>
                <a:gd name="connsiteY11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8138" h="336550">
                  <a:moveTo>
                    <a:pt x="196850" y="301625"/>
                  </a:moveTo>
                  <a:cubicBezTo>
                    <a:pt x="189836" y="301625"/>
                    <a:pt x="184150" y="307311"/>
                    <a:pt x="184150" y="314325"/>
                  </a:cubicBezTo>
                  <a:cubicBezTo>
                    <a:pt x="184150" y="321339"/>
                    <a:pt x="189836" y="327025"/>
                    <a:pt x="196850" y="327025"/>
                  </a:cubicBezTo>
                  <a:cubicBezTo>
                    <a:pt x="203864" y="327025"/>
                    <a:pt x="209550" y="321339"/>
                    <a:pt x="209550" y="314325"/>
                  </a:cubicBezTo>
                  <a:cubicBezTo>
                    <a:pt x="209550" y="307311"/>
                    <a:pt x="203864" y="301625"/>
                    <a:pt x="196850" y="301625"/>
                  </a:cubicBezTo>
                  <a:close/>
                  <a:moveTo>
                    <a:pt x="140495" y="301625"/>
                  </a:moveTo>
                  <a:cubicBezTo>
                    <a:pt x="133919" y="301625"/>
                    <a:pt x="128588" y="307311"/>
                    <a:pt x="128588" y="314325"/>
                  </a:cubicBezTo>
                  <a:cubicBezTo>
                    <a:pt x="128588" y="321339"/>
                    <a:pt x="133919" y="327025"/>
                    <a:pt x="140495" y="327025"/>
                  </a:cubicBezTo>
                  <a:cubicBezTo>
                    <a:pt x="147071" y="327025"/>
                    <a:pt x="152402" y="321339"/>
                    <a:pt x="152402" y="314325"/>
                  </a:cubicBezTo>
                  <a:cubicBezTo>
                    <a:pt x="152402" y="307311"/>
                    <a:pt x="147071" y="301625"/>
                    <a:pt x="140495" y="301625"/>
                  </a:cubicBezTo>
                  <a:close/>
                  <a:moveTo>
                    <a:pt x="295275" y="266700"/>
                  </a:moveTo>
                  <a:cubicBezTo>
                    <a:pt x="288261" y="266700"/>
                    <a:pt x="282575" y="272031"/>
                    <a:pt x="282575" y="278607"/>
                  </a:cubicBezTo>
                  <a:cubicBezTo>
                    <a:pt x="282575" y="285183"/>
                    <a:pt x="288261" y="290514"/>
                    <a:pt x="295275" y="290514"/>
                  </a:cubicBezTo>
                  <a:cubicBezTo>
                    <a:pt x="302289" y="290514"/>
                    <a:pt x="307975" y="285183"/>
                    <a:pt x="307975" y="278607"/>
                  </a:cubicBezTo>
                  <a:cubicBezTo>
                    <a:pt x="307975" y="272031"/>
                    <a:pt x="302289" y="266700"/>
                    <a:pt x="295275" y="266700"/>
                  </a:cubicBezTo>
                  <a:close/>
                  <a:moveTo>
                    <a:pt x="42863" y="266700"/>
                  </a:moveTo>
                  <a:cubicBezTo>
                    <a:pt x="35849" y="266700"/>
                    <a:pt x="30163" y="272031"/>
                    <a:pt x="30163" y="278607"/>
                  </a:cubicBezTo>
                  <a:cubicBezTo>
                    <a:pt x="30163" y="285183"/>
                    <a:pt x="35849" y="290514"/>
                    <a:pt x="42863" y="290514"/>
                  </a:cubicBezTo>
                  <a:cubicBezTo>
                    <a:pt x="49877" y="290514"/>
                    <a:pt x="55563" y="285183"/>
                    <a:pt x="55563" y="278607"/>
                  </a:cubicBezTo>
                  <a:cubicBezTo>
                    <a:pt x="55563" y="272031"/>
                    <a:pt x="49877" y="266700"/>
                    <a:pt x="42863" y="266700"/>
                  </a:cubicBezTo>
                  <a:close/>
                  <a:moveTo>
                    <a:pt x="219538" y="200025"/>
                  </a:moveTo>
                  <a:cubicBezTo>
                    <a:pt x="219538" y="200025"/>
                    <a:pt x="219538" y="200025"/>
                    <a:pt x="254805" y="200025"/>
                  </a:cubicBezTo>
                  <a:cubicBezTo>
                    <a:pt x="258723" y="200025"/>
                    <a:pt x="260029" y="201344"/>
                    <a:pt x="260029" y="205303"/>
                  </a:cubicBezTo>
                  <a:cubicBezTo>
                    <a:pt x="260029" y="205303"/>
                    <a:pt x="260029" y="205303"/>
                    <a:pt x="260029" y="272596"/>
                  </a:cubicBezTo>
                  <a:cubicBezTo>
                    <a:pt x="260029" y="272596"/>
                    <a:pt x="260029" y="272596"/>
                    <a:pt x="271785" y="272596"/>
                  </a:cubicBezTo>
                  <a:cubicBezTo>
                    <a:pt x="274397" y="262041"/>
                    <a:pt x="283540" y="254124"/>
                    <a:pt x="293990" y="254124"/>
                  </a:cubicBezTo>
                  <a:cubicBezTo>
                    <a:pt x="307052" y="254124"/>
                    <a:pt x="317501" y="264680"/>
                    <a:pt x="317501" y="277874"/>
                  </a:cubicBezTo>
                  <a:cubicBezTo>
                    <a:pt x="317501" y="291069"/>
                    <a:pt x="307052" y="301625"/>
                    <a:pt x="293990" y="301625"/>
                  </a:cubicBezTo>
                  <a:cubicBezTo>
                    <a:pt x="283540" y="301625"/>
                    <a:pt x="274397" y="293708"/>
                    <a:pt x="271785" y="283152"/>
                  </a:cubicBezTo>
                  <a:cubicBezTo>
                    <a:pt x="271785" y="283152"/>
                    <a:pt x="271785" y="283152"/>
                    <a:pt x="254805" y="283152"/>
                  </a:cubicBezTo>
                  <a:cubicBezTo>
                    <a:pt x="252192" y="283152"/>
                    <a:pt x="249580" y="280513"/>
                    <a:pt x="249580" y="277874"/>
                  </a:cubicBezTo>
                  <a:cubicBezTo>
                    <a:pt x="249580" y="277874"/>
                    <a:pt x="249580" y="277874"/>
                    <a:pt x="249580" y="210581"/>
                  </a:cubicBezTo>
                  <a:cubicBezTo>
                    <a:pt x="249580" y="210581"/>
                    <a:pt x="249580" y="210581"/>
                    <a:pt x="219538" y="210581"/>
                  </a:cubicBezTo>
                  <a:cubicBezTo>
                    <a:pt x="216925" y="210581"/>
                    <a:pt x="214313" y="207942"/>
                    <a:pt x="214313" y="205303"/>
                  </a:cubicBezTo>
                  <a:cubicBezTo>
                    <a:pt x="214313" y="201344"/>
                    <a:pt x="216925" y="200025"/>
                    <a:pt x="219538" y="200025"/>
                  </a:cubicBezTo>
                  <a:close/>
                  <a:moveTo>
                    <a:pt x="162217" y="200025"/>
                  </a:moveTo>
                  <a:cubicBezTo>
                    <a:pt x="162217" y="200025"/>
                    <a:pt x="162217" y="200025"/>
                    <a:pt x="198081" y="200025"/>
                  </a:cubicBezTo>
                  <a:cubicBezTo>
                    <a:pt x="200738" y="200025"/>
                    <a:pt x="203395" y="201338"/>
                    <a:pt x="203395" y="205276"/>
                  </a:cubicBezTo>
                  <a:cubicBezTo>
                    <a:pt x="203395" y="205276"/>
                    <a:pt x="203395" y="205276"/>
                    <a:pt x="203395" y="290604"/>
                  </a:cubicBezTo>
                  <a:cubicBezTo>
                    <a:pt x="214021" y="293230"/>
                    <a:pt x="220663" y="302419"/>
                    <a:pt x="220663" y="312921"/>
                  </a:cubicBezTo>
                  <a:cubicBezTo>
                    <a:pt x="220663" y="326048"/>
                    <a:pt x="211365" y="336550"/>
                    <a:pt x="198081" y="336550"/>
                  </a:cubicBezTo>
                  <a:cubicBezTo>
                    <a:pt x="184798" y="336550"/>
                    <a:pt x="174172" y="326048"/>
                    <a:pt x="174172" y="312921"/>
                  </a:cubicBezTo>
                  <a:cubicBezTo>
                    <a:pt x="174172" y="302419"/>
                    <a:pt x="182142" y="293230"/>
                    <a:pt x="192768" y="290604"/>
                  </a:cubicBezTo>
                  <a:cubicBezTo>
                    <a:pt x="192768" y="290604"/>
                    <a:pt x="192768" y="290604"/>
                    <a:pt x="192768" y="210527"/>
                  </a:cubicBezTo>
                  <a:cubicBezTo>
                    <a:pt x="192768" y="210527"/>
                    <a:pt x="192768" y="210527"/>
                    <a:pt x="162217" y="210527"/>
                  </a:cubicBezTo>
                  <a:cubicBezTo>
                    <a:pt x="158232" y="210527"/>
                    <a:pt x="155575" y="207901"/>
                    <a:pt x="155575" y="205276"/>
                  </a:cubicBezTo>
                  <a:cubicBezTo>
                    <a:pt x="155575" y="201338"/>
                    <a:pt x="158232" y="200025"/>
                    <a:pt x="162217" y="200025"/>
                  </a:cubicBezTo>
                  <a:close/>
                  <a:moveTo>
                    <a:pt x="103738" y="200025"/>
                  </a:moveTo>
                  <a:cubicBezTo>
                    <a:pt x="103738" y="200025"/>
                    <a:pt x="103738" y="200025"/>
                    <a:pt x="139603" y="200025"/>
                  </a:cubicBezTo>
                  <a:cubicBezTo>
                    <a:pt x="142260" y="200025"/>
                    <a:pt x="144916" y="201338"/>
                    <a:pt x="144916" y="205276"/>
                  </a:cubicBezTo>
                  <a:cubicBezTo>
                    <a:pt x="144916" y="205276"/>
                    <a:pt x="144916" y="205276"/>
                    <a:pt x="144916" y="290604"/>
                  </a:cubicBezTo>
                  <a:cubicBezTo>
                    <a:pt x="155543" y="293230"/>
                    <a:pt x="163513" y="302419"/>
                    <a:pt x="163513" y="312921"/>
                  </a:cubicBezTo>
                  <a:cubicBezTo>
                    <a:pt x="163513" y="326048"/>
                    <a:pt x="152886" y="336550"/>
                    <a:pt x="139603" y="336550"/>
                  </a:cubicBezTo>
                  <a:cubicBezTo>
                    <a:pt x="126320" y="336550"/>
                    <a:pt x="117022" y="326048"/>
                    <a:pt x="117022" y="312921"/>
                  </a:cubicBezTo>
                  <a:cubicBezTo>
                    <a:pt x="117022" y="302419"/>
                    <a:pt x="123663" y="293230"/>
                    <a:pt x="134290" y="290604"/>
                  </a:cubicBezTo>
                  <a:cubicBezTo>
                    <a:pt x="134290" y="290604"/>
                    <a:pt x="134290" y="290604"/>
                    <a:pt x="134290" y="210527"/>
                  </a:cubicBezTo>
                  <a:cubicBezTo>
                    <a:pt x="134290" y="210527"/>
                    <a:pt x="134290" y="210527"/>
                    <a:pt x="103738" y="210527"/>
                  </a:cubicBezTo>
                  <a:cubicBezTo>
                    <a:pt x="101082" y="210527"/>
                    <a:pt x="98425" y="207901"/>
                    <a:pt x="98425" y="205276"/>
                  </a:cubicBezTo>
                  <a:cubicBezTo>
                    <a:pt x="98425" y="201338"/>
                    <a:pt x="101082" y="200025"/>
                    <a:pt x="103738" y="200025"/>
                  </a:cubicBezTo>
                  <a:close/>
                  <a:moveTo>
                    <a:pt x="256382" y="72732"/>
                  </a:moveTo>
                  <a:cubicBezTo>
                    <a:pt x="259028" y="71438"/>
                    <a:pt x="262996" y="72732"/>
                    <a:pt x="262996" y="75319"/>
                  </a:cubicBezTo>
                  <a:cubicBezTo>
                    <a:pt x="266965" y="84373"/>
                    <a:pt x="268288" y="92134"/>
                    <a:pt x="268288" y="101189"/>
                  </a:cubicBezTo>
                  <a:cubicBezTo>
                    <a:pt x="268288" y="103776"/>
                    <a:pt x="265642" y="106363"/>
                    <a:pt x="262996" y="106363"/>
                  </a:cubicBezTo>
                  <a:cubicBezTo>
                    <a:pt x="260351" y="106363"/>
                    <a:pt x="257705" y="103776"/>
                    <a:pt x="257705" y="101189"/>
                  </a:cubicBezTo>
                  <a:cubicBezTo>
                    <a:pt x="257705" y="93428"/>
                    <a:pt x="256382" y="86960"/>
                    <a:pt x="253736" y="79199"/>
                  </a:cubicBezTo>
                  <a:cubicBezTo>
                    <a:pt x="252413" y="76612"/>
                    <a:pt x="253736" y="74025"/>
                    <a:pt x="256382" y="72732"/>
                  </a:cubicBezTo>
                  <a:close/>
                  <a:moveTo>
                    <a:pt x="195792" y="28575"/>
                  </a:moveTo>
                  <a:cubicBezTo>
                    <a:pt x="216958" y="28575"/>
                    <a:pt x="238125" y="38041"/>
                    <a:pt x="252677" y="55622"/>
                  </a:cubicBezTo>
                  <a:cubicBezTo>
                    <a:pt x="254000" y="58326"/>
                    <a:pt x="254000" y="61031"/>
                    <a:pt x="251354" y="63736"/>
                  </a:cubicBezTo>
                  <a:cubicBezTo>
                    <a:pt x="250031" y="63736"/>
                    <a:pt x="248708" y="65088"/>
                    <a:pt x="247385" y="65088"/>
                  </a:cubicBezTo>
                  <a:cubicBezTo>
                    <a:pt x="246063" y="65088"/>
                    <a:pt x="244740" y="63736"/>
                    <a:pt x="243417" y="62383"/>
                  </a:cubicBezTo>
                  <a:cubicBezTo>
                    <a:pt x="231510" y="47508"/>
                    <a:pt x="214313" y="39394"/>
                    <a:pt x="195792" y="39394"/>
                  </a:cubicBezTo>
                  <a:cubicBezTo>
                    <a:pt x="191823" y="39394"/>
                    <a:pt x="190500" y="36689"/>
                    <a:pt x="190500" y="33984"/>
                  </a:cubicBezTo>
                  <a:cubicBezTo>
                    <a:pt x="190500" y="31280"/>
                    <a:pt x="191823" y="28575"/>
                    <a:pt x="195792" y="28575"/>
                  </a:cubicBezTo>
                  <a:close/>
                  <a:moveTo>
                    <a:pt x="195486" y="0"/>
                  </a:moveTo>
                  <a:cubicBezTo>
                    <a:pt x="221903" y="0"/>
                    <a:pt x="248320" y="10537"/>
                    <a:pt x="266812" y="28977"/>
                  </a:cubicBezTo>
                  <a:cubicBezTo>
                    <a:pt x="285304" y="47417"/>
                    <a:pt x="295871" y="71126"/>
                    <a:pt x="297192" y="97468"/>
                  </a:cubicBezTo>
                  <a:cubicBezTo>
                    <a:pt x="307758" y="100103"/>
                    <a:pt x="318325" y="106688"/>
                    <a:pt x="324930" y="115908"/>
                  </a:cubicBezTo>
                  <a:cubicBezTo>
                    <a:pt x="334175" y="126445"/>
                    <a:pt x="338138" y="139617"/>
                    <a:pt x="338138" y="152788"/>
                  </a:cubicBezTo>
                  <a:cubicBezTo>
                    <a:pt x="338138" y="184400"/>
                    <a:pt x="311721" y="210742"/>
                    <a:pt x="280021" y="210742"/>
                  </a:cubicBezTo>
                  <a:cubicBezTo>
                    <a:pt x="280021" y="210742"/>
                    <a:pt x="280021" y="210742"/>
                    <a:pt x="277379" y="210742"/>
                  </a:cubicBezTo>
                  <a:cubicBezTo>
                    <a:pt x="273416" y="210742"/>
                    <a:pt x="272095" y="208108"/>
                    <a:pt x="272095" y="205474"/>
                  </a:cubicBezTo>
                  <a:cubicBezTo>
                    <a:pt x="272095" y="201522"/>
                    <a:pt x="273416" y="200205"/>
                    <a:pt x="277379" y="200205"/>
                  </a:cubicBezTo>
                  <a:cubicBezTo>
                    <a:pt x="277379" y="200205"/>
                    <a:pt x="277379" y="200205"/>
                    <a:pt x="280021" y="200205"/>
                  </a:cubicBezTo>
                  <a:cubicBezTo>
                    <a:pt x="306438" y="200205"/>
                    <a:pt x="327571" y="177814"/>
                    <a:pt x="327571" y="152788"/>
                  </a:cubicBezTo>
                  <a:cubicBezTo>
                    <a:pt x="327571" y="130397"/>
                    <a:pt x="311721" y="110640"/>
                    <a:pt x="290587" y="106688"/>
                  </a:cubicBezTo>
                  <a:cubicBezTo>
                    <a:pt x="287946" y="105371"/>
                    <a:pt x="286625" y="104054"/>
                    <a:pt x="286625" y="101420"/>
                  </a:cubicBezTo>
                  <a:cubicBezTo>
                    <a:pt x="286625" y="51368"/>
                    <a:pt x="245678" y="10537"/>
                    <a:pt x="195486" y="10537"/>
                  </a:cubicBezTo>
                  <a:cubicBezTo>
                    <a:pt x="162465" y="10537"/>
                    <a:pt x="130764" y="28977"/>
                    <a:pt x="114914" y="57954"/>
                  </a:cubicBezTo>
                  <a:cubicBezTo>
                    <a:pt x="113593" y="60588"/>
                    <a:pt x="110952" y="61906"/>
                    <a:pt x="108310" y="60588"/>
                  </a:cubicBezTo>
                  <a:cubicBezTo>
                    <a:pt x="104347" y="57954"/>
                    <a:pt x="99064" y="56637"/>
                    <a:pt x="93781" y="56637"/>
                  </a:cubicBezTo>
                  <a:cubicBezTo>
                    <a:pt x="76609" y="56637"/>
                    <a:pt x="60759" y="71126"/>
                    <a:pt x="58118" y="88248"/>
                  </a:cubicBezTo>
                  <a:cubicBezTo>
                    <a:pt x="58118" y="90883"/>
                    <a:pt x="56797" y="92200"/>
                    <a:pt x="54155" y="93517"/>
                  </a:cubicBezTo>
                  <a:cubicBezTo>
                    <a:pt x="29059" y="97468"/>
                    <a:pt x="10567" y="119860"/>
                    <a:pt x="10567" y="146203"/>
                  </a:cubicBezTo>
                  <a:cubicBezTo>
                    <a:pt x="10567" y="175180"/>
                    <a:pt x="35663" y="200205"/>
                    <a:pt x="64722" y="200205"/>
                  </a:cubicBezTo>
                  <a:cubicBezTo>
                    <a:pt x="64722" y="200205"/>
                    <a:pt x="64722" y="200205"/>
                    <a:pt x="83214" y="200205"/>
                  </a:cubicBezTo>
                  <a:cubicBezTo>
                    <a:pt x="85855" y="200205"/>
                    <a:pt x="88497" y="201522"/>
                    <a:pt x="88497" y="205474"/>
                  </a:cubicBezTo>
                  <a:cubicBezTo>
                    <a:pt x="88497" y="205474"/>
                    <a:pt x="88497" y="205474"/>
                    <a:pt x="88497" y="277917"/>
                  </a:cubicBezTo>
                  <a:cubicBezTo>
                    <a:pt x="88497" y="280551"/>
                    <a:pt x="85855" y="283185"/>
                    <a:pt x="83214" y="283185"/>
                  </a:cubicBezTo>
                  <a:cubicBezTo>
                    <a:pt x="83214" y="283185"/>
                    <a:pt x="83214" y="283185"/>
                    <a:pt x="66043" y="283185"/>
                  </a:cubicBezTo>
                  <a:cubicBezTo>
                    <a:pt x="63401" y="293722"/>
                    <a:pt x="54155" y="301625"/>
                    <a:pt x="43588" y="301625"/>
                  </a:cubicBezTo>
                  <a:cubicBezTo>
                    <a:pt x="30380" y="301625"/>
                    <a:pt x="19813" y="291088"/>
                    <a:pt x="19813" y="277917"/>
                  </a:cubicBezTo>
                  <a:cubicBezTo>
                    <a:pt x="19813" y="264745"/>
                    <a:pt x="30380" y="254208"/>
                    <a:pt x="43588" y="254208"/>
                  </a:cubicBezTo>
                  <a:cubicBezTo>
                    <a:pt x="54155" y="254208"/>
                    <a:pt x="63401" y="262111"/>
                    <a:pt x="66043" y="272648"/>
                  </a:cubicBezTo>
                  <a:cubicBezTo>
                    <a:pt x="66043" y="272648"/>
                    <a:pt x="66043" y="272648"/>
                    <a:pt x="77930" y="272648"/>
                  </a:cubicBezTo>
                  <a:cubicBezTo>
                    <a:pt x="77930" y="272648"/>
                    <a:pt x="77930" y="272648"/>
                    <a:pt x="77930" y="210742"/>
                  </a:cubicBezTo>
                  <a:cubicBezTo>
                    <a:pt x="77930" y="210742"/>
                    <a:pt x="77930" y="210742"/>
                    <a:pt x="64722" y="210742"/>
                  </a:cubicBezTo>
                  <a:cubicBezTo>
                    <a:pt x="29059" y="210742"/>
                    <a:pt x="0" y="181765"/>
                    <a:pt x="0" y="146203"/>
                  </a:cubicBezTo>
                  <a:cubicBezTo>
                    <a:pt x="0" y="115908"/>
                    <a:pt x="19813" y="90883"/>
                    <a:pt x="48872" y="82980"/>
                  </a:cubicBezTo>
                  <a:cubicBezTo>
                    <a:pt x="52834" y="61906"/>
                    <a:pt x="72647" y="46100"/>
                    <a:pt x="93781" y="46100"/>
                  </a:cubicBezTo>
                  <a:cubicBezTo>
                    <a:pt x="99064" y="46100"/>
                    <a:pt x="103026" y="47417"/>
                    <a:pt x="108310" y="48734"/>
                  </a:cubicBezTo>
                  <a:cubicBezTo>
                    <a:pt x="126802" y="18440"/>
                    <a:pt x="159823" y="0"/>
                    <a:pt x="195486" y="0"/>
                  </a:cubicBezTo>
                  <a:close/>
                </a:path>
              </a:pathLst>
            </a:custGeom>
            <a:solidFill>
              <a:srgbClr val="D85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53">
              <a:extLst>
                <a:ext uri="{FF2B5EF4-FFF2-40B4-BE49-F238E27FC236}">
                  <a16:creationId xmlns:a16="http://schemas.microsoft.com/office/drawing/2014/main" xmlns="" id="{1C9B2EF0-0BD7-48D4-B91A-8768AB9B6444}"/>
                </a:ext>
              </a:extLst>
            </p:cNvPr>
            <p:cNvSpPr txBox="1"/>
            <p:nvPr/>
          </p:nvSpPr>
          <p:spPr>
            <a:xfrm>
              <a:off x="5438687" y="4002535"/>
              <a:ext cx="1431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6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稻壳儿小白白(http://dwz.cn/Wu2UP)"/>
          <p:cNvSpPr>
            <a:spLocks/>
          </p:cNvSpPr>
          <p:nvPr/>
        </p:nvSpPr>
        <p:spPr bwMode="auto">
          <a:xfrm rot="5400000">
            <a:off x="1490421" y="3057037"/>
            <a:ext cx="948928" cy="1578556"/>
          </a:xfrm>
          <a:custGeom>
            <a:avLst/>
            <a:gdLst>
              <a:gd name="T0" fmla="*/ 0 w 1265436"/>
              <a:gd name="T1" fmla="*/ 0 h 2105657"/>
              <a:gd name="T2" fmla="*/ 203766 w 1265436"/>
              <a:gd name="T3" fmla="*/ 0 h 2105657"/>
              <a:gd name="T4" fmla="*/ 203766 w 1265436"/>
              <a:gd name="T5" fmla="*/ 1899957 h 2105657"/>
              <a:gd name="T6" fmla="*/ 1264842 w 1265436"/>
              <a:gd name="T7" fmla="*/ 1899957 h 2105657"/>
              <a:gd name="T8" fmla="*/ 1264842 w 1265436"/>
              <a:gd name="T9" fmla="*/ 2103761 h 2105657"/>
              <a:gd name="T10" fmla="*/ 0 w 1265436"/>
              <a:gd name="T11" fmla="*/ 2103761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8" tIns="34284" rIns="68568" bIns="34284"/>
          <a:lstStyle/>
          <a:p>
            <a:endParaRPr lang="zh-CN" altLang="en-US" sz="1799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03" name="稻壳儿小白白(http://dwz.cn/Wu2UP)"/>
          <p:cNvSpPr>
            <a:spLocks noChangeArrowheads="1"/>
          </p:cNvSpPr>
          <p:nvPr/>
        </p:nvSpPr>
        <p:spPr bwMode="auto">
          <a:xfrm>
            <a:off x="2488688" y="2940844"/>
            <a:ext cx="269045" cy="269081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68568" tIns="34284" rIns="68568" bIns="34284"/>
          <a:lstStyle/>
          <a:p>
            <a:pPr eaLnBrk="1" hangingPunct="1">
              <a:buFont typeface="Arial" pitchFamily="34" charset="0"/>
              <a:buNone/>
            </a:pPr>
            <a:endParaRPr lang="zh-CN" altLang="en-US" sz="1799">
              <a:solidFill>
                <a:schemeClr val="bg1">
                  <a:lumMod val="50000"/>
                </a:schemeClr>
              </a:solidFill>
              <a:sym typeface="Arial" pitchFamily="34" charset="0"/>
            </a:endParaRPr>
          </a:p>
        </p:txBody>
      </p:sp>
      <p:sp>
        <p:nvSpPr>
          <p:cNvPr id="25604" name="稻壳儿小白白(http://dwz.cn/Wu2UP)"/>
          <p:cNvSpPr>
            <a:spLocks/>
          </p:cNvSpPr>
          <p:nvPr/>
        </p:nvSpPr>
        <p:spPr bwMode="auto">
          <a:xfrm rot="5400000">
            <a:off x="3235046" y="2625436"/>
            <a:ext cx="950119" cy="1578556"/>
          </a:xfrm>
          <a:custGeom>
            <a:avLst/>
            <a:gdLst>
              <a:gd name="T0" fmla="*/ 0 w 1265436"/>
              <a:gd name="T1" fmla="*/ 0 h 2105657"/>
              <a:gd name="T2" fmla="*/ 204534 w 1265436"/>
              <a:gd name="T3" fmla="*/ 0 h 2105657"/>
              <a:gd name="T4" fmla="*/ 204534 w 1265436"/>
              <a:gd name="T5" fmla="*/ 1899957 h 2105657"/>
              <a:gd name="T6" fmla="*/ 1269608 w 1265436"/>
              <a:gd name="T7" fmla="*/ 1899957 h 2105657"/>
              <a:gd name="T8" fmla="*/ 1269608 w 1265436"/>
              <a:gd name="T9" fmla="*/ 2103761 h 2105657"/>
              <a:gd name="T10" fmla="*/ 0 w 1265436"/>
              <a:gd name="T11" fmla="*/ 2103761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68568" tIns="34284" rIns="68568" bIns="34284"/>
          <a:lstStyle/>
          <a:p>
            <a:endParaRPr lang="zh-CN" altLang="en-US" sz="1799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05" name="稻壳儿小白白(http://dwz.cn/Wu2UP)"/>
          <p:cNvSpPr>
            <a:spLocks noChangeArrowheads="1"/>
          </p:cNvSpPr>
          <p:nvPr/>
        </p:nvSpPr>
        <p:spPr bwMode="auto">
          <a:xfrm>
            <a:off x="4233908" y="2508647"/>
            <a:ext cx="269045" cy="26908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68568" tIns="34284" rIns="68568" bIns="34284"/>
          <a:lstStyle/>
          <a:p>
            <a:pPr eaLnBrk="1" hangingPunct="1">
              <a:buFont typeface="Arial" pitchFamily="34" charset="0"/>
              <a:buNone/>
            </a:pPr>
            <a:endParaRPr lang="zh-CN" altLang="en-US" sz="1799">
              <a:solidFill>
                <a:schemeClr val="bg1">
                  <a:lumMod val="50000"/>
                </a:schemeClr>
              </a:solidFill>
              <a:sym typeface="Arial" pitchFamily="34" charset="0"/>
            </a:endParaRPr>
          </a:p>
        </p:txBody>
      </p:sp>
      <p:sp>
        <p:nvSpPr>
          <p:cNvPr id="25606" name="稻壳儿小白白(http://dwz.cn/Wu2UP)"/>
          <p:cNvSpPr>
            <a:spLocks/>
          </p:cNvSpPr>
          <p:nvPr/>
        </p:nvSpPr>
        <p:spPr bwMode="auto">
          <a:xfrm rot="5400000">
            <a:off x="4980861" y="2193834"/>
            <a:ext cx="948928" cy="1578556"/>
          </a:xfrm>
          <a:custGeom>
            <a:avLst/>
            <a:gdLst>
              <a:gd name="T0" fmla="*/ 0 w 1265436"/>
              <a:gd name="T1" fmla="*/ 0 h 2105657"/>
              <a:gd name="T2" fmla="*/ 203766 w 1265436"/>
              <a:gd name="T3" fmla="*/ 0 h 2105657"/>
              <a:gd name="T4" fmla="*/ 203766 w 1265436"/>
              <a:gd name="T5" fmla="*/ 1899957 h 2105657"/>
              <a:gd name="T6" fmla="*/ 1264839 w 1265436"/>
              <a:gd name="T7" fmla="*/ 1899957 h 2105657"/>
              <a:gd name="T8" fmla="*/ 1264839 w 1265436"/>
              <a:gd name="T9" fmla="*/ 2103761 h 2105657"/>
              <a:gd name="T10" fmla="*/ 0 w 1265436"/>
              <a:gd name="T11" fmla="*/ 2103761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lIns="68568" tIns="34284" rIns="68568" bIns="34284"/>
          <a:lstStyle/>
          <a:p>
            <a:endParaRPr lang="zh-CN" altLang="en-US" sz="1799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07" name="稻壳儿小白白(http://dwz.cn/Wu2UP)"/>
          <p:cNvSpPr>
            <a:spLocks noChangeArrowheads="1"/>
          </p:cNvSpPr>
          <p:nvPr/>
        </p:nvSpPr>
        <p:spPr bwMode="auto">
          <a:xfrm>
            <a:off x="5979130" y="2076451"/>
            <a:ext cx="269045" cy="269081"/>
          </a:xfrm>
          <a:prstGeom prst="triangle">
            <a:avLst>
              <a:gd name="adj" fmla="val 100000"/>
            </a:avLst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lIns="68568" tIns="34284" rIns="68568" bIns="34284"/>
          <a:lstStyle/>
          <a:p>
            <a:pPr eaLnBrk="1" hangingPunct="1">
              <a:buFont typeface="Arial" pitchFamily="34" charset="0"/>
              <a:buNone/>
            </a:pPr>
            <a:endParaRPr lang="zh-CN" altLang="en-US" sz="1799">
              <a:solidFill>
                <a:schemeClr val="bg1">
                  <a:lumMod val="50000"/>
                </a:schemeClr>
              </a:solidFill>
              <a:sym typeface="Arial" pitchFamily="34" charset="0"/>
            </a:endParaRPr>
          </a:p>
        </p:txBody>
      </p:sp>
      <p:sp>
        <p:nvSpPr>
          <p:cNvPr id="25608" name="稻壳儿小白白(http://dwz.cn/Wu2UP)"/>
          <p:cNvSpPr>
            <a:spLocks/>
          </p:cNvSpPr>
          <p:nvPr/>
        </p:nvSpPr>
        <p:spPr bwMode="auto">
          <a:xfrm rot="5400000">
            <a:off x="6725487" y="1761041"/>
            <a:ext cx="948928" cy="1579746"/>
          </a:xfrm>
          <a:custGeom>
            <a:avLst/>
            <a:gdLst>
              <a:gd name="T0" fmla="*/ 0 w 1265436"/>
              <a:gd name="T1" fmla="*/ 0 h 2105657"/>
              <a:gd name="T2" fmla="*/ 203766 w 1265436"/>
              <a:gd name="T3" fmla="*/ 0 h 2105657"/>
              <a:gd name="T4" fmla="*/ 203766 w 1265436"/>
              <a:gd name="T5" fmla="*/ 1904260 h 2105657"/>
              <a:gd name="T6" fmla="*/ 1264842 w 1265436"/>
              <a:gd name="T7" fmla="*/ 1904260 h 2105657"/>
              <a:gd name="T8" fmla="*/ 1264842 w 1265436"/>
              <a:gd name="T9" fmla="*/ 2108526 h 2105657"/>
              <a:gd name="T10" fmla="*/ 0 w 1265436"/>
              <a:gd name="T11" fmla="*/ 2108526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68568" tIns="34284" rIns="68568" bIns="34284"/>
          <a:lstStyle/>
          <a:p>
            <a:endParaRPr lang="zh-CN" altLang="en-US" sz="1799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1083939" y="3643313"/>
            <a:ext cx="1753555" cy="861916"/>
            <a:chOff x="1083657" y="3644438"/>
            <a:chExt cx="1754096" cy="862182"/>
          </a:xfrm>
        </p:grpSpPr>
        <p:sp>
          <p:nvSpPr>
            <p:cNvPr id="2560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083657" y="3644438"/>
              <a:ext cx="1754096" cy="184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1866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sym typeface="Arial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2561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96876" y="3906456"/>
              <a:ext cx="1038405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911866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单击此处可编辑内容，根据您的需要自由拉伸文本框大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sym typeface="Arial" pitchFamily="34" charset="0"/>
                </a:rPr>
                <a:t>小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sym typeface="Arial" pitchFamily="34" charset="0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2872017" y="3273028"/>
            <a:ext cx="1753555" cy="878491"/>
            <a:chOff x="2872286" y="3274039"/>
            <a:chExt cx="1754096" cy="878762"/>
          </a:xfrm>
        </p:grpSpPr>
        <p:sp>
          <p:nvSpPr>
            <p:cNvPr id="2561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872286" y="3274039"/>
              <a:ext cx="1754096" cy="185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1866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2561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3284314" y="3537248"/>
              <a:ext cx="1038405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911866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580334" y="2801541"/>
            <a:ext cx="1752363" cy="877301"/>
            <a:chOff x="4581130" y="2802406"/>
            <a:chExt cx="1752904" cy="877572"/>
          </a:xfrm>
        </p:grpSpPr>
        <p:sp>
          <p:nvSpPr>
            <p:cNvPr id="2561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81130" y="2802406"/>
              <a:ext cx="1752904" cy="184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1866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2561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993158" y="3064425"/>
              <a:ext cx="1038405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911866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23174" y="2362201"/>
            <a:ext cx="1753554" cy="877300"/>
            <a:chOff x="6324508" y="2362930"/>
            <a:chExt cx="1754095" cy="877571"/>
          </a:xfrm>
        </p:grpSpPr>
        <p:sp>
          <p:nvSpPr>
            <p:cNvPr id="2561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24508" y="2362930"/>
              <a:ext cx="1754095" cy="184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1866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sym typeface="Arial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2561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737726" y="2624948"/>
              <a:ext cx="1038405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911866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2" name="稻壳儿小白白(http://dwz.cn/Wu2UP)"/>
          <p:cNvGrpSpPr>
            <a:grpSpLocks/>
          </p:cNvGrpSpPr>
          <p:nvPr/>
        </p:nvGrpSpPr>
        <p:grpSpPr bwMode="auto">
          <a:xfrm>
            <a:off x="1583934" y="2546747"/>
            <a:ext cx="709517" cy="632222"/>
            <a:chOff x="0" y="0"/>
            <a:chExt cx="6392863" cy="5773737"/>
          </a:xfrm>
        </p:grpSpPr>
        <p:sp>
          <p:nvSpPr>
            <p:cNvPr id="25695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1927225" y="2813050"/>
              <a:ext cx="3068638" cy="2022475"/>
            </a:xfrm>
            <a:custGeom>
              <a:avLst/>
              <a:gdLst>
                <a:gd name="T0" fmla="*/ 2147483646 w 817"/>
                <a:gd name="T1" fmla="*/ 2147483646 h 538"/>
                <a:gd name="T2" fmla="*/ 0 w 817"/>
                <a:gd name="T3" fmla="*/ 2147483646 h 538"/>
                <a:gd name="T4" fmla="*/ 2147483646 w 817"/>
                <a:gd name="T5" fmla="*/ 2147483646 h 538"/>
                <a:gd name="T6" fmla="*/ 2147483646 w 817"/>
                <a:gd name="T7" fmla="*/ 2147483646 h 538"/>
                <a:gd name="T8" fmla="*/ 2147483646 w 817"/>
                <a:gd name="T9" fmla="*/ 2147483646 h 538"/>
                <a:gd name="T10" fmla="*/ 2147483646 w 817"/>
                <a:gd name="T11" fmla="*/ 2147483646 h 538"/>
                <a:gd name="T12" fmla="*/ 2147483646 w 817"/>
                <a:gd name="T13" fmla="*/ 2147483646 h 538"/>
                <a:gd name="T14" fmla="*/ 2147483646 w 817"/>
                <a:gd name="T15" fmla="*/ 2147483646 h 538"/>
                <a:gd name="T16" fmla="*/ 2147483646 w 817"/>
                <a:gd name="T17" fmla="*/ 2147483646 h 538"/>
                <a:gd name="T18" fmla="*/ 2147483646 w 817"/>
                <a:gd name="T19" fmla="*/ 2147483646 h 538"/>
                <a:gd name="T20" fmla="*/ 2147483646 w 817"/>
                <a:gd name="T21" fmla="*/ 2147483646 h 538"/>
                <a:gd name="T22" fmla="*/ 2147483646 w 817"/>
                <a:gd name="T23" fmla="*/ 2147483646 h 538"/>
                <a:gd name="T24" fmla="*/ 2147483646 w 817"/>
                <a:gd name="T25" fmla="*/ 2147483646 h 538"/>
                <a:gd name="T26" fmla="*/ 2147483646 w 817"/>
                <a:gd name="T27" fmla="*/ 2147483646 h 538"/>
                <a:gd name="T28" fmla="*/ 2147483646 w 817"/>
                <a:gd name="T29" fmla="*/ 2147483646 h 5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6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3170238" y="3335337"/>
              <a:ext cx="1187450" cy="1179512"/>
            </a:xfrm>
            <a:custGeom>
              <a:avLst/>
              <a:gdLst>
                <a:gd name="T0" fmla="*/ 2147483646 w 316"/>
                <a:gd name="T1" fmla="*/ 2147483646 h 314"/>
                <a:gd name="T2" fmla="*/ 2147483646 w 316"/>
                <a:gd name="T3" fmla="*/ 2147483646 h 314"/>
                <a:gd name="T4" fmla="*/ 2147483646 w 316"/>
                <a:gd name="T5" fmla="*/ 2147483646 h 314"/>
                <a:gd name="T6" fmla="*/ 2147483646 w 316"/>
                <a:gd name="T7" fmla="*/ 2147483646 h 314"/>
                <a:gd name="T8" fmla="*/ 2147483646 w 316"/>
                <a:gd name="T9" fmla="*/ 0 h 314"/>
                <a:gd name="T10" fmla="*/ 2147483646 w 316"/>
                <a:gd name="T11" fmla="*/ 0 h 314"/>
                <a:gd name="T12" fmla="*/ 2147483646 w 316"/>
                <a:gd name="T13" fmla="*/ 2147483646 h 314"/>
                <a:gd name="T14" fmla="*/ 2147483646 w 316"/>
                <a:gd name="T15" fmla="*/ 2147483646 h 314"/>
                <a:gd name="T16" fmla="*/ 2147483646 w 316"/>
                <a:gd name="T17" fmla="*/ 2147483646 h 314"/>
                <a:gd name="T18" fmla="*/ 2147483646 w 316"/>
                <a:gd name="T19" fmla="*/ 2147483646 h 314"/>
                <a:gd name="T20" fmla="*/ 2147483646 w 316"/>
                <a:gd name="T21" fmla="*/ 2147483646 h 314"/>
                <a:gd name="T22" fmla="*/ 2147483646 w 316"/>
                <a:gd name="T23" fmla="*/ 2147483646 h 3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7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927225" y="4041775"/>
              <a:ext cx="890588" cy="793750"/>
            </a:xfrm>
            <a:custGeom>
              <a:avLst/>
              <a:gdLst>
                <a:gd name="T0" fmla="*/ 0 w 237"/>
                <a:gd name="T1" fmla="*/ 2147483646 h 211"/>
                <a:gd name="T2" fmla="*/ 2147483646 w 237"/>
                <a:gd name="T3" fmla="*/ 2147483646 h 211"/>
                <a:gd name="T4" fmla="*/ 2147483646 w 237"/>
                <a:gd name="T5" fmla="*/ 2147483646 h 211"/>
                <a:gd name="T6" fmla="*/ 2147483646 w 237"/>
                <a:gd name="T7" fmla="*/ 0 h 211"/>
                <a:gd name="T8" fmla="*/ 2147483646 w 237"/>
                <a:gd name="T9" fmla="*/ 2147483646 h 211"/>
                <a:gd name="T10" fmla="*/ 2147483646 w 237"/>
                <a:gd name="T11" fmla="*/ 2147483646 h 211"/>
                <a:gd name="T12" fmla="*/ 0 w 237"/>
                <a:gd name="T13" fmla="*/ 2147483646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8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4770438" y="4462462"/>
              <a:ext cx="830263" cy="709612"/>
            </a:xfrm>
            <a:custGeom>
              <a:avLst/>
              <a:gdLst>
                <a:gd name="T0" fmla="*/ 2147483646 w 221"/>
                <a:gd name="T1" fmla="*/ 2147483646 h 189"/>
                <a:gd name="T2" fmla="*/ 2147483646 w 221"/>
                <a:gd name="T3" fmla="*/ 2147483646 h 189"/>
                <a:gd name="T4" fmla="*/ 2147483646 w 221"/>
                <a:gd name="T5" fmla="*/ 2147483646 h 189"/>
                <a:gd name="T6" fmla="*/ 0 w 221"/>
                <a:gd name="T7" fmla="*/ 2147483646 h 189"/>
                <a:gd name="T8" fmla="*/ 2147483646 w 221"/>
                <a:gd name="T9" fmla="*/ 2147483646 h 189"/>
                <a:gd name="T10" fmla="*/ 2147483646 w 221"/>
                <a:gd name="T11" fmla="*/ 0 h 189"/>
                <a:gd name="T12" fmla="*/ 2147483646 w 221"/>
                <a:gd name="T13" fmla="*/ 2147483646 h 189"/>
                <a:gd name="T14" fmla="*/ 2147483646 w 221"/>
                <a:gd name="T15" fmla="*/ 2147483646 h 189"/>
                <a:gd name="T16" fmla="*/ 2147483646 w 221"/>
                <a:gd name="T17" fmla="*/ 2147483646 h 189"/>
                <a:gd name="T18" fmla="*/ 2147483646 w 221"/>
                <a:gd name="T19" fmla="*/ 2147483646 h 1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9" name="稻壳儿小白白(http://dwz.cn/Wu2UP)@|5FFC:9683704|FBC:16777215|LFC:0|LBC:16777215"/>
            <p:cNvSpPr>
              <a:spLocks/>
            </p:cNvSpPr>
            <p:nvPr/>
          </p:nvSpPr>
          <p:spPr bwMode="auto">
            <a:xfrm>
              <a:off x="4770438" y="4514850"/>
              <a:ext cx="1071563" cy="1258887"/>
            </a:xfrm>
            <a:custGeom>
              <a:avLst/>
              <a:gdLst>
                <a:gd name="T0" fmla="*/ 2147483646 w 285"/>
                <a:gd name="T1" fmla="*/ 0 h 335"/>
                <a:gd name="T2" fmla="*/ 2147483646 w 285"/>
                <a:gd name="T3" fmla="*/ 2147483646 h 335"/>
                <a:gd name="T4" fmla="*/ 2147483646 w 285"/>
                <a:gd name="T5" fmla="*/ 2147483646 h 335"/>
                <a:gd name="T6" fmla="*/ 2147483646 w 285"/>
                <a:gd name="T7" fmla="*/ 2147483646 h 335"/>
                <a:gd name="T8" fmla="*/ 2147483646 w 285"/>
                <a:gd name="T9" fmla="*/ 2147483646 h 335"/>
                <a:gd name="T10" fmla="*/ 2147483646 w 285"/>
                <a:gd name="T11" fmla="*/ 2147483646 h 335"/>
                <a:gd name="T12" fmla="*/ 2147483646 w 285"/>
                <a:gd name="T13" fmla="*/ 2147483646 h 335"/>
                <a:gd name="T14" fmla="*/ 2147483646 w 285"/>
                <a:gd name="T15" fmla="*/ 2147483646 h 335"/>
                <a:gd name="T16" fmla="*/ 2147483646 w 285"/>
                <a:gd name="T17" fmla="*/ 2147483646 h 335"/>
                <a:gd name="T18" fmla="*/ 2147483646 w 285"/>
                <a:gd name="T19" fmla="*/ 2147483646 h 335"/>
                <a:gd name="T20" fmla="*/ 2147483646 w 285"/>
                <a:gd name="T21" fmla="*/ 2147483646 h 335"/>
                <a:gd name="T22" fmla="*/ 2147483646 w 285"/>
                <a:gd name="T23" fmla="*/ 2147483646 h 335"/>
                <a:gd name="T24" fmla="*/ 2147483646 w 285"/>
                <a:gd name="T25" fmla="*/ 2147483646 h 335"/>
                <a:gd name="T26" fmla="*/ 2147483646 w 285"/>
                <a:gd name="T27" fmla="*/ 2147483646 h 335"/>
                <a:gd name="T28" fmla="*/ 2147483646 w 285"/>
                <a:gd name="T29" fmla="*/ 2147483646 h 335"/>
                <a:gd name="T30" fmla="*/ 2147483646 w 285"/>
                <a:gd name="T31" fmla="*/ 2147483646 h 335"/>
                <a:gd name="T32" fmla="*/ 2147483646 w 285"/>
                <a:gd name="T33" fmla="*/ 2147483646 h 335"/>
                <a:gd name="T34" fmla="*/ 2147483646 w 285"/>
                <a:gd name="T35" fmla="*/ 2147483646 h 335"/>
                <a:gd name="T36" fmla="*/ 0 w 285"/>
                <a:gd name="T37" fmla="*/ 0 h 335"/>
                <a:gd name="T38" fmla="*/ 2147483646 w 285"/>
                <a:gd name="T39" fmla="*/ 0 h 3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0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4887913" y="5154612"/>
              <a:ext cx="179388" cy="498475"/>
            </a:xfrm>
            <a:custGeom>
              <a:avLst/>
              <a:gdLst>
                <a:gd name="T0" fmla="*/ 2147483646 w 48"/>
                <a:gd name="T1" fmla="*/ 2147483646 h 133"/>
                <a:gd name="T2" fmla="*/ 2147483646 w 48"/>
                <a:gd name="T3" fmla="*/ 2147483646 h 133"/>
                <a:gd name="T4" fmla="*/ 0 w 48"/>
                <a:gd name="T5" fmla="*/ 2147483646 h 133"/>
                <a:gd name="T6" fmla="*/ 2147483646 w 48"/>
                <a:gd name="T7" fmla="*/ 2147483646 h 133"/>
                <a:gd name="T8" fmla="*/ 2147483646 w 48"/>
                <a:gd name="T9" fmla="*/ 0 h 133"/>
                <a:gd name="T10" fmla="*/ 2147483646 w 48"/>
                <a:gd name="T11" fmla="*/ 2147483646 h 133"/>
                <a:gd name="T12" fmla="*/ 2147483646 w 48"/>
                <a:gd name="T13" fmla="*/ 2147483646 h 1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1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5157788" y="5341937"/>
              <a:ext cx="209550" cy="330200"/>
            </a:xfrm>
            <a:custGeom>
              <a:avLst/>
              <a:gdLst>
                <a:gd name="T0" fmla="*/ 2147483646 w 56"/>
                <a:gd name="T1" fmla="*/ 0 h 88"/>
                <a:gd name="T2" fmla="*/ 2147483646 w 56"/>
                <a:gd name="T3" fmla="*/ 2147483646 h 88"/>
                <a:gd name="T4" fmla="*/ 2147483646 w 56"/>
                <a:gd name="T5" fmla="*/ 2147483646 h 88"/>
                <a:gd name="T6" fmla="*/ 2147483646 w 56"/>
                <a:gd name="T7" fmla="*/ 2147483646 h 88"/>
                <a:gd name="T8" fmla="*/ 0 w 56"/>
                <a:gd name="T9" fmla="*/ 2147483646 h 88"/>
                <a:gd name="T10" fmla="*/ 2147483646 w 56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2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5289550" y="5281612"/>
              <a:ext cx="22225" cy="26987"/>
            </a:xfrm>
            <a:custGeom>
              <a:avLst/>
              <a:gdLst>
                <a:gd name="T0" fmla="*/ 2147483646 w 6"/>
                <a:gd name="T1" fmla="*/ 0 h 7"/>
                <a:gd name="T2" fmla="*/ 2147483646 w 6"/>
                <a:gd name="T3" fmla="*/ 2147483646 h 7"/>
                <a:gd name="T4" fmla="*/ 2147483646 w 6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3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5311775" y="5308600"/>
              <a:ext cx="530225" cy="454025"/>
            </a:xfrm>
            <a:custGeom>
              <a:avLst/>
              <a:gdLst>
                <a:gd name="T0" fmla="*/ 2147483646 w 141"/>
                <a:gd name="T1" fmla="*/ 2147483646 h 121"/>
                <a:gd name="T2" fmla="*/ 0 w 141"/>
                <a:gd name="T3" fmla="*/ 0 h 121"/>
                <a:gd name="T4" fmla="*/ 2147483646 w 141"/>
                <a:gd name="T5" fmla="*/ 2147483646 h 121"/>
                <a:gd name="T6" fmla="*/ 2147483646 w 141"/>
                <a:gd name="T7" fmla="*/ 2147483646 h 121"/>
                <a:gd name="T8" fmla="*/ 2147483646 w 141"/>
                <a:gd name="T9" fmla="*/ 2147483646 h 121"/>
                <a:gd name="T10" fmla="*/ 2147483646 w 141"/>
                <a:gd name="T11" fmla="*/ 2147483646 h 121"/>
                <a:gd name="T12" fmla="*/ 2147483646 w 141"/>
                <a:gd name="T13" fmla="*/ 21474836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4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4770438" y="4514850"/>
              <a:ext cx="271463" cy="568325"/>
            </a:xfrm>
            <a:custGeom>
              <a:avLst/>
              <a:gdLst>
                <a:gd name="T0" fmla="*/ 2147483646 w 72"/>
                <a:gd name="T1" fmla="*/ 2147483646 h 151"/>
                <a:gd name="T2" fmla="*/ 2147483646 w 72"/>
                <a:gd name="T3" fmla="*/ 2147483646 h 151"/>
                <a:gd name="T4" fmla="*/ 2147483646 w 72"/>
                <a:gd name="T5" fmla="*/ 2147483646 h 151"/>
                <a:gd name="T6" fmla="*/ 0 w 72"/>
                <a:gd name="T7" fmla="*/ 0 h 151"/>
                <a:gd name="T8" fmla="*/ 2147483646 w 72"/>
                <a:gd name="T9" fmla="*/ 0 h 151"/>
                <a:gd name="T10" fmla="*/ 2147483646 w 72"/>
                <a:gd name="T11" fmla="*/ 2147483646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5" name="稻壳儿小白白(http://dwz.cn/Wu2UP)@|5FFC:15724527|FBC:16777215|LFC:0|LBC:16777215"/>
            <p:cNvSpPr>
              <a:spLocks/>
            </p:cNvSpPr>
            <p:nvPr/>
          </p:nvSpPr>
          <p:spPr bwMode="auto">
            <a:xfrm>
              <a:off x="4514850" y="4143375"/>
              <a:ext cx="552450" cy="536575"/>
            </a:xfrm>
            <a:custGeom>
              <a:avLst/>
              <a:gdLst>
                <a:gd name="T0" fmla="*/ 2147483646 w 147"/>
                <a:gd name="T1" fmla="*/ 2147483646 h 143"/>
                <a:gd name="T2" fmla="*/ 2147483646 w 147"/>
                <a:gd name="T3" fmla="*/ 2147483646 h 143"/>
                <a:gd name="T4" fmla="*/ 2147483646 w 147"/>
                <a:gd name="T5" fmla="*/ 2147483646 h 143"/>
                <a:gd name="T6" fmla="*/ 2147483646 w 147"/>
                <a:gd name="T7" fmla="*/ 0 h 143"/>
                <a:gd name="T8" fmla="*/ 2147483646 w 147"/>
                <a:gd name="T9" fmla="*/ 2147483646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6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0" y="3733800"/>
              <a:ext cx="1044575" cy="1652587"/>
            </a:xfrm>
            <a:custGeom>
              <a:avLst/>
              <a:gdLst>
                <a:gd name="T0" fmla="*/ 2147483646 w 278"/>
                <a:gd name="T1" fmla="*/ 2147483646 h 440"/>
                <a:gd name="T2" fmla="*/ 2147483646 w 278"/>
                <a:gd name="T3" fmla="*/ 2147483646 h 440"/>
                <a:gd name="T4" fmla="*/ 2147483646 w 278"/>
                <a:gd name="T5" fmla="*/ 2147483646 h 440"/>
                <a:gd name="T6" fmla="*/ 2147483646 w 278"/>
                <a:gd name="T7" fmla="*/ 2147483646 h 440"/>
                <a:gd name="T8" fmla="*/ 2147483646 w 278"/>
                <a:gd name="T9" fmla="*/ 2147483646 h 440"/>
                <a:gd name="T10" fmla="*/ 2147483646 w 278"/>
                <a:gd name="T11" fmla="*/ 2147483646 h 440"/>
                <a:gd name="T12" fmla="*/ 2147483646 w 278"/>
                <a:gd name="T13" fmla="*/ 2147483646 h 440"/>
                <a:gd name="T14" fmla="*/ 2147483646 w 278"/>
                <a:gd name="T15" fmla="*/ 2147483646 h 440"/>
                <a:gd name="T16" fmla="*/ 2147483646 w 278"/>
                <a:gd name="T17" fmla="*/ 2147483646 h 440"/>
                <a:gd name="T18" fmla="*/ 2147483646 w 278"/>
                <a:gd name="T19" fmla="*/ 2147483646 h 440"/>
                <a:gd name="T20" fmla="*/ 2147483646 w 278"/>
                <a:gd name="T21" fmla="*/ 2147483646 h 4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7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792163" y="2295525"/>
              <a:ext cx="2551113" cy="3230562"/>
            </a:xfrm>
            <a:custGeom>
              <a:avLst/>
              <a:gdLst>
                <a:gd name="T0" fmla="*/ 2147483646 w 679"/>
                <a:gd name="T1" fmla="*/ 2147483646 h 860"/>
                <a:gd name="T2" fmla="*/ 2147483646 w 679"/>
                <a:gd name="T3" fmla="*/ 2147483646 h 860"/>
                <a:gd name="T4" fmla="*/ 2147483646 w 679"/>
                <a:gd name="T5" fmla="*/ 2147483646 h 860"/>
                <a:gd name="T6" fmla="*/ 2147483646 w 679"/>
                <a:gd name="T7" fmla="*/ 2147483646 h 860"/>
                <a:gd name="T8" fmla="*/ 2147483646 w 679"/>
                <a:gd name="T9" fmla="*/ 2147483646 h 860"/>
                <a:gd name="T10" fmla="*/ 0 w 679"/>
                <a:gd name="T11" fmla="*/ 2147483646 h 860"/>
                <a:gd name="T12" fmla="*/ 2147483646 w 679"/>
                <a:gd name="T13" fmla="*/ 2147483646 h 860"/>
                <a:gd name="T14" fmla="*/ 2147483646 w 679"/>
                <a:gd name="T15" fmla="*/ 2147483646 h 860"/>
                <a:gd name="T16" fmla="*/ 2147483646 w 679"/>
                <a:gd name="T17" fmla="*/ 2147483646 h 860"/>
                <a:gd name="T18" fmla="*/ 2147483646 w 679"/>
                <a:gd name="T19" fmla="*/ 2147483646 h 860"/>
                <a:gd name="T20" fmla="*/ 2147483646 w 679"/>
                <a:gd name="T21" fmla="*/ 2147483646 h 860"/>
                <a:gd name="T22" fmla="*/ 2147483646 w 679"/>
                <a:gd name="T23" fmla="*/ 0 h 860"/>
                <a:gd name="T24" fmla="*/ 2147483646 w 679"/>
                <a:gd name="T25" fmla="*/ 2147483646 h 8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8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968375" y="2832100"/>
              <a:ext cx="2374900" cy="2693987"/>
            </a:xfrm>
            <a:custGeom>
              <a:avLst/>
              <a:gdLst>
                <a:gd name="T0" fmla="*/ 2147483646 w 632"/>
                <a:gd name="T1" fmla="*/ 2147483646 h 717"/>
                <a:gd name="T2" fmla="*/ 2147483646 w 632"/>
                <a:gd name="T3" fmla="*/ 2147483646 h 717"/>
                <a:gd name="T4" fmla="*/ 2147483646 w 632"/>
                <a:gd name="T5" fmla="*/ 2147483646 h 717"/>
                <a:gd name="T6" fmla="*/ 2147483646 w 632"/>
                <a:gd name="T7" fmla="*/ 2147483646 h 717"/>
                <a:gd name="T8" fmla="*/ 2147483646 w 632"/>
                <a:gd name="T9" fmla="*/ 2147483646 h 717"/>
                <a:gd name="T10" fmla="*/ 2147483646 w 632"/>
                <a:gd name="T11" fmla="*/ 2147483646 h 717"/>
                <a:gd name="T12" fmla="*/ 2147483646 w 632"/>
                <a:gd name="T13" fmla="*/ 2147483646 h 717"/>
                <a:gd name="T14" fmla="*/ 2147483646 w 632"/>
                <a:gd name="T15" fmla="*/ 2147483646 h 717"/>
                <a:gd name="T16" fmla="*/ 2147483646 w 632"/>
                <a:gd name="T17" fmla="*/ 2147483646 h 717"/>
                <a:gd name="T18" fmla="*/ 2147483646 w 632"/>
                <a:gd name="T19" fmla="*/ 2147483646 h 717"/>
                <a:gd name="T20" fmla="*/ 2147483646 w 632"/>
                <a:gd name="T21" fmla="*/ 2147483646 h 717"/>
                <a:gd name="T22" fmla="*/ 2147483646 w 632"/>
                <a:gd name="T23" fmla="*/ 2147483646 h 717"/>
                <a:gd name="T24" fmla="*/ 2147483646 w 632"/>
                <a:gd name="T25" fmla="*/ 2147483646 h 717"/>
                <a:gd name="T26" fmla="*/ 2147483646 w 632"/>
                <a:gd name="T27" fmla="*/ 2147483646 h 717"/>
                <a:gd name="T28" fmla="*/ 2147483646 w 632"/>
                <a:gd name="T29" fmla="*/ 2147483646 h 717"/>
                <a:gd name="T30" fmla="*/ 2147483646 w 632"/>
                <a:gd name="T31" fmla="*/ 0 h 717"/>
                <a:gd name="T32" fmla="*/ 2147483646 w 632"/>
                <a:gd name="T33" fmla="*/ 2147483646 h 717"/>
                <a:gd name="T34" fmla="*/ 2147483646 w 632"/>
                <a:gd name="T35" fmla="*/ 2147483646 h 717"/>
                <a:gd name="T36" fmla="*/ 2147483646 w 632"/>
                <a:gd name="T37" fmla="*/ 2147483646 h 717"/>
                <a:gd name="T38" fmla="*/ 2147483646 w 632"/>
                <a:gd name="T39" fmla="*/ 2147483646 h 717"/>
                <a:gd name="T40" fmla="*/ 2147483646 w 632"/>
                <a:gd name="T41" fmla="*/ 2147483646 h 717"/>
                <a:gd name="T42" fmla="*/ 2147483646 w 632"/>
                <a:gd name="T43" fmla="*/ 2147483646 h 7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9" name="稻壳儿小白白(http://dwz.cn/Wu2UP)@|5FFC:9683704|FBC:16777215|LFC:0|LBC:16777215"/>
            <p:cNvSpPr>
              <a:spLocks/>
            </p:cNvSpPr>
            <p:nvPr/>
          </p:nvSpPr>
          <p:spPr bwMode="auto">
            <a:xfrm>
              <a:off x="4995863" y="273050"/>
              <a:ext cx="1314450" cy="1365250"/>
            </a:xfrm>
            <a:custGeom>
              <a:avLst/>
              <a:gdLst>
                <a:gd name="T0" fmla="*/ 2147483646 w 350"/>
                <a:gd name="T1" fmla="*/ 2147483646 h 363"/>
                <a:gd name="T2" fmla="*/ 2147483646 w 350"/>
                <a:gd name="T3" fmla="*/ 2147483646 h 363"/>
                <a:gd name="T4" fmla="*/ 2147483646 w 350"/>
                <a:gd name="T5" fmla="*/ 2147483646 h 363"/>
                <a:gd name="T6" fmla="*/ 2147483646 w 350"/>
                <a:gd name="T7" fmla="*/ 2147483646 h 363"/>
                <a:gd name="T8" fmla="*/ 2147483646 w 350"/>
                <a:gd name="T9" fmla="*/ 2147483646 h 363"/>
                <a:gd name="T10" fmla="*/ 2147483646 w 350"/>
                <a:gd name="T11" fmla="*/ 2147483646 h 363"/>
                <a:gd name="T12" fmla="*/ 2147483646 w 350"/>
                <a:gd name="T13" fmla="*/ 2147483646 h 363"/>
                <a:gd name="T14" fmla="*/ 2147483646 w 350"/>
                <a:gd name="T15" fmla="*/ 2147483646 h 363"/>
                <a:gd name="T16" fmla="*/ 2147483646 w 350"/>
                <a:gd name="T17" fmla="*/ 2147483646 h 363"/>
                <a:gd name="T18" fmla="*/ 2147483646 w 350"/>
                <a:gd name="T19" fmla="*/ 2147483646 h 363"/>
                <a:gd name="T20" fmla="*/ 2147483646 w 350"/>
                <a:gd name="T21" fmla="*/ 2147483646 h 363"/>
                <a:gd name="T22" fmla="*/ 2147483646 w 350"/>
                <a:gd name="T23" fmla="*/ 2147483646 h 363"/>
                <a:gd name="T24" fmla="*/ 2147483646 w 350"/>
                <a:gd name="T25" fmla="*/ 2147483646 h 363"/>
                <a:gd name="T26" fmla="*/ 2147483646 w 350"/>
                <a:gd name="T27" fmla="*/ 2147483646 h 363"/>
                <a:gd name="T28" fmla="*/ 0 w 350"/>
                <a:gd name="T29" fmla="*/ 2147483646 h 363"/>
                <a:gd name="T30" fmla="*/ 2147483646 w 350"/>
                <a:gd name="T31" fmla="*/ 2147483646 h 3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0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5011738" y="528637"/>
              <a:ext cx="1276350" cy="1104900"/>
            </a:xfrm>
            <a:custGeom>
              <a:avLst/>
              <a:gdLst>
                <a:gd name="T0" fmla="*/ 2147483646 w 340"/>
                <a:gd name="T1" fmla="*/ 2147483646 h 294"/>
                <a:gd name="T2" fmla="*/ 2147483646 w 340"/>
                <a:gd name="T3" fmla="*/ 2147483646 h 294"/>
                <a:gd name="T4" fmla="*/ 2147483646 w 340"/>
                <a:gd name="T5" fmla="*/ 2147483646 h 294"/>
                <a:gd name="T6" fmla="*/ 0 w 340"/>
                <a:gd name="T7" fmla="*/ 2147483646 h 294"/>
                <a:gd name="T8" fmla="*/ 2147483646 w 340"/>
                <a:gd name="T9" fmla="*/ 2147483646 h 294"/>
                <a:gd name="T10" fmla="*/ 2147483646 w 340"/>
                <a:gd name="T11" fmla="*/ 0 h 294"/>
                <a:gd name="T12" fmla="*/ 2147483646 w 340"/>
                <a:gd name="T13" fmla="*/ 2147483646 h 294"/>
                <a:gd name="T14" fmla="*/ 2147483646 w 340"/>
                <a:gd name="T15" fmla="*/ 2147483646 h 294"/>
                <a:gd name="T16" fmla="*/ 2147483646 w 340"/>
                <a:gd name="T17" fmla="*/ 2147483646 h 294"/>
                <a:gd name="T18" fmla="*/ 2147483646 w 340"/>
                <a:gd name="T19" fmla="*/ 2147483646 h 294"/>
                <a:gd name="T20" fmla="*/ 2147483646 w 340"/>
                <a:gd name="T21" fmla="*/ 2147483646 h 294"/>
                <a:gd name="T22" fmla="*/ 2147483646 w 340"/>
                <a:gd name="T23" fmla="*/ 2147483646 h 294"/>
                <a:gd name="T24" fmla="*/ 2147483646 w 340"/>
                <a:gd name="T25" fmla="*/ 2147483646 h 294"/>
                <a:gd name="T26" fmla="*/ 2147483646 w 340"/>
                <a:gd name="T27" fmla="*/ 2147483646 h 294"/>
                <a:gd name="T28" fmla="*/ 2147483646 w 340"/>
                <a:gd name="T29" fmla="*/ 2147483646 h 294"/>
                <a:gd name="T30" fmla="*/ 2147483646 w 340"/>
                <a:gd name="T31" fmla="*/ 2147483646 h 294"/>
                <a:gd name="T32" fmla="*/ 2147483646 w 340"/>
                <a:gd name="T33" fmla="*/ 2147483646 h 294"/>
                <a:gd name="T34" fmla="*/ 2147483646 w 340"/>
                <a:gd name="T35" fmla="*/ 2147483646 h 294"/>
                <a:gd name="T36" fmla="*/ 2147483646 w 340"/>
                <a:gd name="T37" fmla="*/ 2147483646 h 294"/>
                <a:gd name="T38" fmla="*/ 2147483646 w 340"/>
                <a:gd name="T39" fmla="*/ 2147483646 h 294"/>
                <a:gd name="T40" fmla="*/ 2147483646 w 340"/>
                <a:gd name="T41" fmla="*/ 2147483646 h 2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1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6040438" y="1187450"/>
              <a:ext cx="195263" cy="138112"/>
            </a:xfrm>
            <a:custGeom>
              <a:avLst/>
              <a:gdLst>
                <a:gd name="T0" fmla="*/ 2147483646 w 52"/>
                <a:gd name="T1" fmla="*/ 2147483646 h 37"/>
                <a:gd name="T2" fmla="*/ 2147483646 w 52"/>
                <a:gd name="T3" fmla="*/ 2147483646 h 37"/>
                <a:gd name="T4" fmla="*/ 2147483646 w 52"/>
                <a:gd name="T5" fmla="*/ 0 h 37"/>
                <a:gd name="T6" fmla="*/ 2147483646 w 52"/>
                <a:gd name="T7" fmla="*/ 2147483646 h 37"/>
                <a:gd name="T8" fmla="*/ 2147483646 w 52"/>
                <a:gd name="T9" fmla="*/ 2147483646 h 37"/>
                <a:gd name="T10" fmla="*/ 2147483646 w 52"/>
                <a:gd name="T11" fmla="*/ 2147483646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2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5059363" y="0"/>
              <a:ext cx="1333500" cy="904875"/>
            </a:xfrm>
            <a:custGeom>
              <a:avLst/>
              <a:gdLst>
                <a:gd name="T0" fmla="*/ 2147483646 w 355"/>
                <a:gd name="T1" fmla="*/ 2147483646 h 241"/>
                <a:gd name="T2" fmla="*/ 2147483646 w 355"/>
                <a:gd name="T3" fmla="*/ 2147483646 h 241"/>
                <a:gd name="T4" fmla="*/ 2147483646 w 355"/>
                <a:gd name="T5" fmla="*/ 2147483646 h 241"/>
                <a:gd name="T6" fmla="*/ 2147483646 w 355"/>
                <a:gd name="T7" fmla="*/ 2147483646 h 241"/>
                <a:gd name="T8" fmla="*/ 2147483646 w 355"/>
                <a:gd name="T9" fmla="*/ 2147483646 h 241"/>
                <a:gd name="T10" fmla="*/ 2147483646 w 355"/>
                <a:gd name="T11" fmla="*/ 2147483646 h 241"/>
                <a:gd name="T12" fmla="*/ 2147483646 w 355"/>
                <a:gd name="T13" fmla="*/ 2147483646 h 241"/>
                <a:gd name="T14" fmla="*/ 2147483646 w 355"/>
                <a:gd name="T15" fmla="*/ 2147483646 h 241"/>
                <a:gd name="T16" fmla="*/ 2147483646 w 355"/>
                <a:gd name="T17" fmla="*/ 2147483646 h 241"/>
                <a:gd name="T18" fmla="*/ 2147483646 w 355"/>
                <a:gd name="T19" fmla="*/ 2147483646 h 241"/>
                <a:gd name="T20" fmla="*/ 2147483646 w 355"/>
                <a:gd name="T21" fmla="*/ 2147483646 h 241"/>
                <a:gd name="T22" fmla="*/ 2147483646 w 355"/>
                <a:gd name="T23" fmla="*/ 2147483646 h 241"/>
                <a:gd name="T24" fmla="*/ 2147483646 w 355"/>
                <a:gd name="T25" fmla="*/ 2147483646 h 241"/>
                <a:gd name="T26" fmla="*/ 2147483646 w 355"/>
                <a:gd name="T27" fmla="*/ 2147483646 h 241"/>
                <a:gd name="T28" fmla="*/ 2147483646 w 355"/>
                <a:gd name="T29" fmla="*/ 2147483646 h 241"/>
                <a:gd name="T30" fmla="*/ 2147483646 w 355"/>
                <a:gd name="T31" fmla="*/ 2147483646 h 2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3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1697038" y="723900"/>
              <a:ext cx="3683000" cy="3097212"/>
            </a:xfrm>
            <a:custGeom>
              <a:avLst/>
              <a:gdLst>
                <a:gd name="T0" fmla="*/ 0 w 980"/>
                <a:gd name="T1" fmla="*/ 2147483646 h 824"/>
                <a:gd name="T2" fmla="*/ 2147483646 w 980"/>
                <a:gd name="T3" fmla="*/ 2147483646 h 824"/>
                <a:gd name="T4" fmla="*/ 2147483646 w 980"/>
                <a:gd name="T5" fmla="*/ 2147483646 h 824"/>
                <a:gd name="T6" fmla="*/ 2147483646 w 980"/>
                <a:gd name="T7" fmla="*/ 0 h 824"/>
                <a:gd name="T8" fmla="*/ 2147483646 w 980"/>
                <a:gd name="T9" fmla="*/ 2147483646 h 824"/>
                <a:gd name="T10" fmla="*/ 2147483646 w 980"/>
                <a:gd name="T11" fmla="*/ 2147483646 h 824"/>
                <a:gd name="T12" fmla="*/ 2147483646 w 980"/>
                <a:gd name="T13" fmla="*/ 2147483646 h 824"/>
                <a:gd name="T14" fmla="*/ 2147483646 w 980"/>
                <a:gd name="T15" fmla="*/ 2147483646 h 824"/>
                <a:gd name="T16" fmla="*/ 0 w 980"/>
                <a:gd name="T17" fmla="*/ 2147483646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4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2840038" y="2100262"/>
              <a:ext cx="104775" cy="149225"/>
            </a:xfrm>
            <a:custGeom>
              <a:avLst/>
              <a:gdLst>
                <a:gd name="T0" fmla="*/ 2147483646 w 28"/>
                <a:gd name="T1" fmla="*/ 2147483646 h 40"/>
                <a:gd name="T2" fmla="*/ 0 w 28"/>
                <a:gd name="T3" fmla="*/ 0 h 40"/>
                <a:gd name="T4" fmla="*/ 2147483646 w 28"/>
                <a:gd name="T5" fmla="*/ 2147483646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5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2441575" y="1074737"/>
              <a:ext cx="2825750" cy="2746375"/>
            </a:xfrm>
            <a:custGeom>
              <a:avLst/>
              <a:gdLst>
                <a:gd name="T0" fmla="*/ 2147483646 w 752"/>
                <a:gd name="T1" fmla="*/ 2147483646 h 731"/>
                <a:gd name="T2" fmla="*/ 2147483646 w 752"/>
                <a:gd name="T3" fmla="*/ 2147483646 h 731"/>
                <a:gd name="T4" fmla="*/ 2147483646 w 752"/>
                <a:gd name="T5" fmla="*/ 2147483646 h 731"/>
                <a:gd name="T6" fmla="*/ 2147483646 w 752"/>
                <a:gd name="T7" fmla="*/ 2147483646 h 731"/>
                <a:gd name="T8" fmla="*/ 2147483646 w 752"/>
                <a:gd name="T9" fmla="*/ 2147483646 h 731"/>
                <a:gd name="T10" fmla="*/ 2147483646 w 752"/>
                <a:gd name="T11" fmla="*/ 2147483646 h 731"/>
                <a:gd name="T12" fmla="*/ 2147483646 w 752"/>
                <a:gd name="T13" fmla="*/ 2147483646 h 731"/>
                <a:gd name="T14" fmla="*/ 2147483646 w 752"/>
                <a:gd name="T15" fmla="*/ 2147483646 h 731"/>
                <a:gd name="T16" fmla="*/ 2147483646 w 752"/>
                <a:gd name="T17" fmla="*/ 2147483646 h 731"/>
                <a:gd name="T18" fmla="*/ 2147483646 w 752"/>
                <a:gd name="T19" fmla="*/ 2147483646 h 731"/>
                <a:gd name="T20" fmla="*/ 2147483646 w 752"/>
                <a:gd name="T21" fmla="*/ 0 h 731"/>
                <a:gd name="T22" fmla="*/ 2147483646 w 752"/>
                <a:gd name="T23" fmla="*/ 2147483646 h 731"/>
                <a:gd name="T24" fmla="*/ 2147483646 w 752"/>
                <a:gd name="T25" fmla="*/ 2147483646 h 731"/>
                <a:gd name="T26" fmla="*/ 2147483646 w 752"/>
                <a:gd name="T27" fmla="*/ 2147483646 h 731"/>
                <a:gd name="T28" fmla="*/ 2147483646 w 752"/>
                <a:gd name="T29" fmla="*/ 2147483646 h 731"/>
                <a:gd name="T30" fmla="*/ 2147483646 w 752"/>
                <a:gd name="T31" fmla="*/ 2147483646 h 731"/>
                <a:gd name="T32" fmla="*/ 2147483646 w 752"/>
                <a:gd name="T33" fmla="*/ 2147483646 h 731"/>
                <a:gd name="T34" fmla="*/ 2147483646 w 752"/>
                <a:gd name="T35" fmla="*/ 2147483646 h 731"/>
                <a:gd name="T36" fmla="*/ 2147483646 w 752"/>
                <a:gd name="T37" fmla="*/ 2147483646 h 731"/>
                <a:gd name="T38" fmla="*/ 2147483646 w 752"/>
                <a:gd name="T39" fmla="*/ 2147483646 h 731"/>
                <a:gd name="T40" fmla="*/ 0 w 752"/>
                <a:gd name="T41" fmla="*/ 2147483646 h 731"/>
                <a:gd name="T42" fmla="*/ 2147483646 w 752"/>
                <a:gd name="T43" fmla="*/ 2147483646 h 7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6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4170363" y="1179512"/>
              <a:ext cx="896938" cy="3136900"/>
            </a:xfrm>
            <a:custGeom>
              <a:avLst/>
              <a:gdLst>
                <a:gd name="T0" fmla="*/ 2147483646 w 239"/>
                <a:gd name="T1" fmla="*/ 2147483646 h 835"/>
                <a:gd name="T2" fmla="*/ 2147483646 w 239"/>
                <a:gd name="T3" fmla="*/ 2147483646 h 835"/>
                <a:gd name="T4" fmla="*/ 2147483646 w 239"/>
                <a:gd name="T5" fmla="*/ 2147483646 h 835"/>
                <a:gd name="T6" fmla="*/ 2147483646 w 239"/>
                <a:gd name="T7" fmla="*/ 2147483646 h 835"/>
                <a:gd name="T8" fmla="*/ 2147483646 w 239"/>
                <a:gd name="T9" fmla="*/ 2147483646 h 835"/>
                <a:gd name="T10" fmla="*/ 2147483646 w 239"/>
                <a:gd name="T11" fmla="*/ 2147483646 h 835"/>
                <a:gd name="T12" fmla="*/ 2147483646 w 239"/>
                <a:gd name="T13" fmla="*/ 2147483646 h 835"/>
                <a:gd name="T14" fmla="*/ 2147483646 w 239"/>
                <a:gd name="T15" fmla="*/ 2147483646 h 835"/>
                <a:gd name="T16" fmla="*/ 2147483646 w 239"/>
                <a:gd name="T17" fmla="*/ 2147483646 h 835"/>
                <a:gd name="T18" fmla="*/ 2147483646 w 239"/>
                <a:gd name="T19" fmla="*/ 2147483646 h 835"/>
                <a:gd name="T20" fmla="*/ 2147483646 w 239"/>
                <a:gd name="T21" fmla="*/ 2147483646 h 8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7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4406900" y="2046287"/>
              <a:ext cx="566738" cy="733425"/>
            </a:xfrm>
            <a:custGeom>
              <a:avLst/>
              <a:gdLst>
                <a:gd name="T0" fmla="*/ 2147483646 w 151"/>
                <a:gd name="T1" fmla="*/ 2147483646 h 195"/>
                <a:gd name="T2" fmla="*/ 2147483646 w 151"/>
                <a:gd name="T3" fmla="*/ 2147483646 h 195"/>
                <a:gd name="T4" fmla="*/ 0 w 151"/>
                <a:gd name="T5" fmla="*/ 0 h 195"/>
                <a:gd name="T6" fmla="*/ 2147483646 w 151"/>
                <a:gd name="T7" fmla="*/ 2147483646 h 195"/>
                <a:gd name="T8" fmla="*/ 2147483646 w 151"/>
                <a:gd name="T9" fmla="*/ 2147483646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8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4500563" y="2693987"/>
              <a:ext cx="541338" cy="1370012"/>
            </a:xfrm>
            <a:custGeom>
              <a:avLst/>
              <a:gdLst>
                <a:gd name="T0" fmla="*/ 2147483646 w 144"/>
                <a:gd name="T1" fmla="*/ 2147483646 h 365"/>
                <a:gd name="T2" fmla="*/ 2147483646 w 144"/>
                <a:gd name="T3" fmla="*/ 2147483646 h 365"/>
                <a:gd name="T4" fmla="*/ 2147483646 w 144"/>
                <a:gd name="T5" fmla="*/ 2147483646 h 365"/>
                <a:gd name="T6" fmla="*/ 0 w 144"/>
                <a:gd name="T7" fmla="*/ 0 h 365"/>
                <a:gd name="T8" fmla="*/ 2147483646 w 144"/>
                <a:gd name="T9" fmla="*/ 2147483646 h 365"/>
                <a:gd name="T10" fmla="*/ 2147483646 w 144"/>
                <a:gd name="T11" fmla="*/ 2147483646 h 365"/>
                <a:gd name="T12" fmla="*/ 2147483646 w 144"/>
                <a:gd name="T13" fmla="*/ 2147483646 h 365"/>
                <a:gd name="T14" fmla="*/ 2147483646 w 144"/>
                <a:gd name="T15" fmla="*/ 2147483646 h 3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9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4492625" y="1457325"/>
              <a:ext cx="15875" cy="33337"/>
            </a:xfrm>
            <a:custGeom>
              <a:avLst/>
              <a:gdLst>
                <a:gd name="T0" fmla="*/ 2147483646 w 4"/>
                <a:gd name="T1" fmla="*/ 2147483646 h 9"/>
                <a:gd name="T2" fmla="*/ 0 w 4"/>
                <a:gd name="T3" fmla="*/ 0 h 9"/>
                <a:gd name="T4" fmla="*/ 2147483646 w 4"/>
                <a:gd name="T5" fmla="*/ 2147483646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20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4192588" y="1457325"/>
              <a:ext cx="773113" cy="714375"/>
            </a:xfrm>
            <a:custGeom>
              <a:avLst/>
              <a:gdLst>
                <a:gd name="T0" fmla="*/ 2147483646 w 206"/>
                <a:gd name="T1" fmla="*/ 2147483646 h 190"/>
                <a:gd name="T2" fmla="*/ 2147483646 w 206"/>
                <a:gd name="T3" fmla="*/ 2147483646 h 190"/>
                <a:gd name="T4" fmla="*/ 2147483646 w 206"/>
                <a:gd name="T5" fmla="*/ 2147483646 h 190"/>
                <a:gd name="T6" fmla="*/ 2147483646 w 206"/>
                <a:gd name="T7" fmla="*/ 2147483646 h 190"/>
                <a:gd name="T8" fmla="*/ 2147483646 w 206"/>
                <a:gd name="T9" fmla="*/ 2147483646 h 190"/>
                <a:gd name="T10" fmla="*/ 2147483646 w 206"/>
                <a:gd name="T11" fmla="*/ 2147483646 h 190"/>
                <a:gd name="T12" fmla="*/ 2147483646 w 206"/>
                <a:gd name="T13" fmla="*/ 2147483646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21" name="稻壳儿小白白(http://dwz.cn/Wu2UP)@|5FFC:8224125|FBC:16777215|LFC:0|LBC:16777215"/>
            <p:cNvSpPr>
              <a:spLocks/>
            </p:cNvSpPr>
            <p:nvPr/>
          </p:nvSpPr>
          <p:spPr bwMode="auto">
            <a:xfrm>
              <a:off x="4921250" y="1570037"/>
              <a:ext cx="349250" cy="2746375"/>
            </a:xfrm>
            <a:custGeom>
              <a:avLst/>
              <a:gdLst>
                <a:gd name="T0" fmla="*/ 2147483646 w 93"/>
                <a:gd name="T1" fmla="*/ 2147483646 h 731"/>
                <a:gd name="T2" fmla="*/ 2147483646 w 93"/>
                <a:gd name="T3" fmla="*/ 2147483646 h 731"/>
                <a:gd name="T4" fmla="*/ 0 w 93"/>
                <a:gd name="T5" fmla="*/ 2147483646 h 731"/>
                <a:gd name="T6" fmla="*/ 2147483646 w 93"/>
                <a:gd name="T7" fmla="*/ 2147483646 h 731"/>
                <a:gd name="T8" fmla="*/ 2147483646 w 93"/>
                <a:gd name="T9" fmla="*/ 2147483646 h 731"/>
                <a:gd name="T10" fmla="*/ 2147483646 w 93"/>
                <a:gd name="T11" fmla="*/ 2147483646 h 731"/>
                <a:gd name="T12" fmla="*/ 2147483646 w 93"/>
                <a:gd name="T13" fmla="*/ 2147483646 h 7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稻壳儿小白白(http://dwz.cn/Wu2UP)"/>
          <p:cNvGrpSpPr>
            <a:grpSpLocks/>
          </p:cNvGrpSpPr>
          <p:nvPr/>
        </p:nvGrpSpPr>
        <p:grpSpPr bwMode="auto">
          <a:xfrm>
            <a:off x="3493440" y="2051448"/>
            <a:ext cx="697612" cy="882253"/>
            <a:chOff x="0" y="0"/>
            <a:chExt cx="1917700" cy="2220913"/>
          </a:xfrm>
        </p:grpSpPr>
        <p:sp>
          <p:nvSpPr>
            <p:cNvPr id="25669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0" y="1909763"/>
              <a:ext cx="312738" cy="311150"/>
            </a:xfrm>
            <a:custGeom>
              <a:avLst/>
              <a:gdLst>
                <a:gd name="T0" fmla="*/ 0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2147483646 w 8"/>
                <a:gd name="T17" fmla="*/ 2147483646 h 8"/>
                <a:gd name="T18" fmla="*/ 2147483646 w 8"/>
                <a:gd name="T19" fmla="*/ 2147483646 h 8"/>
                <a:gd name="T20" fmla="*/ 2147483646 w 8"/>
                <a:gd name="T21" fmla="*/ 2147483646 h 8"/>
                <a:gd name="T22" fmla="*/ 0 w 8"/>
                <a:gd name="T23" fmla="*/ 2147483646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0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117475" y="779463"/>
              <a:ext cx="665163" cy="1285875"/>
            </a:xfrm>
            <a:custGeom>
              <a:avLst/>
              <a:gdLst>
                <a:gd name="T0" fmla="*/ 0 w 17"/>
                <a:gd name="T1" fmla="*/ 2147483646 h 33"/>
                <a:gd name="T2" fmla="*/ 2147483646 w 17"/>
                <a:gd name="T3" fmla="*/ 2147483646 h 33"/>
                <a:gd name="T4" fmla="*/ 2147483646 w 17"/>
                <a:gd name="T5" fmla="*/ 2147483646 h 33"/>
                <a:gd name="T6" fmla="*/ 2147483646 w 17"/>
                <a:gd name="T7" fmla="*/ 2147483646 h 33"/>
                <a:gd name="T8" fmla="*/ 2147483646 w 17"/>
                <a:gd name="T9" fmla="*/ 2147483646 h 33"/>
                <a:gd name="T10" fmla="*/ 2147483646 w 17"/>
                <a:gd name="T11" fmla="*/ 2147483646 h 33"/>
                <a:gd name="T12" fmla="*/ 2147483646 w 17"/>
                <a:gd name="T13" fmla="*/ 2147483646 h 33"/>
                <a:gd name="T14" fmla="*/ 2147483646 w 17"/>
                <a:gd name="T15" fmla="*/ 2147483646 h 33"/>
                <a:gd name="T16" fmla="*/ 2147483646 w 17"/>
                <a:gd name="T17" fmla="*/ 2147483646 h 33"/>
                <a:gd name="T18" fmla="*/ 2147483646 w 17"/>
                <a:gd name="T19" fmla="*/ 2147483646 h 33"/>
                <a:gd name="T20" fmla="*/ 2147483646 w 17"/>
                <a:gd name="T21" fmla="*/ 2147483646 h 33"/>
                <a:gd name="T22" fmla="*/ 2147483646 w 17"/>
                <a:gd name="T23" fmla="*/ 2147483646 h 33"/>
                <a:gd name="T24" fmla="*/ 2147483646 w 17"/>
                <a:gd name="T25" fmla="*/ 2147483646 h 33"/>
                <a:gd name="T26" fmla="*/ 0 w 17"/>
                <a:gd name="T27" fmla="*/ 2147483646 h 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1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117475" y="1208088"/>
              <a:ext cx="547688" cy="77946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0 h 20"/>
                <a:gd name="T4" fmla="*/ 2147483646 w 14"/>
                <a:gd name="T5" fmla="*/ 2147483646 h 20"/>
                <a:gd name="T6" fmla="*/ 2147483646 w 14"/>
                <a:gd name="T7" fmla="*/ 2147483646 h 20"/>
                <a:gd name="T8" fmla="*/ 2147483646 w 14"/>
                <a:gd name="T9" fmla="*/ 2147483646 h 20"/>
                <a:gd name="T10" fmla="*/ 2147483646 w 14"/>
                <a:gd name="T11" fmla="*/ 2147483646 h 20"/>
                <a:gd name="T12" fmla="*/ 2147483646 w 14"/>
                <a:gd name="T13" fmla="*/ 2147483646 h 20"/>
                <a:gd name="T14" fmla="*/ 2147483646 w 14"/>
                <a:gd name="T15" fmla="*/ 2147483646 h 20"/>
                <a:gd name="T16" fmla="*/ 2147483646 w 14"/>
                <a:gd name="T17" fmla="*/ 2147483646 h 20"/>
                <a:gd name="T18" fmla="*/ 0 w 14"/>
                <a:gd name="T19" fmla="*/ 2147483646 h 20"/>
                <a:gd name="T20" fmla="*/ 2147483646 w 14"/>
                <a:gd name="T21" fmla="*/ 2147483646 h 20"/>
                <a:gd name="T22" fmla="*/ 2147483646 w 14"/>
                <a:gd name="T23" fmla="*/ 2147483646 h 20"/>
                <a:gd name="T24" fmla="*/ 2147483646 w 14"/>
                <a:gd name="T25" fmla="*/ 2147483646 h 20"/>
                <a:gd name="T26" fmla="*/ 2147483646 w 14"/>
                <a:gd name="T27" fmla="*/ 2147483646 h 20"/>
                <a:gd name="T28" fmla="*/ 2147483646 w 14"/>
                <a:gd name="T29" fmla="*/ 2147483646 h 20"/>
                <a:gd name="T30" fmla="*/ 2147483646 w 14"/>
                <a:gd name="T31" fmla="*/ 2147483646 h 20"/>
                <a:gd name="T32" fmla="*/ 2147483646 w 14"/>
                <a:gd name="T33" fmla="*/ 2147483646 h 20"/>
                <a:gd name="T34" fmla="*/ 2147483646 w 14"/>
                <a:gd name="T35" fmla="*/ 2147483646 h 20"/>
                <a:gd name="T36" fmla="*/ 2147483646 w 14"/>
                <a:gd name="T37" fmla="*/ 2147483646 h 20"/>
                <a:gd name="T38" fmla="*/ 2147483646 w 14"/>
                <a:gd name="T39" fmla="*/ 2147483646 h 20"/>
                <a:gd name="T40" fmla="*/ 2147483646 w 14"/>
                <a:gd name="T41" fmla="*/ 2147483646 h 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2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390525" y="1012825"/>
              <a:ext cx="79375" cy="195263"/>
            </a:xfrm>
            <a:custGeom>
              <a:avLst/>
              <a:gdLst>
                <a:gd name="T0" fmla="*/ 2147483646 w 2"/>
                <a:gd name="T1" fmla="*/ 2147483646 h 5"/>
                <a:gd name="T2" fmla="*/ 2147483646 w 2"/>
                <a:gd name="T3" fmla="*/ 2147483646 h 5"/>
                <a:gd name="T4" fmla="*/ 2147483646 w 2"/>
                <a:gd name="T5" fmla="*/ 2147483646 h 5"/>
                <a:gd name="T6" fmla="*/ 2147483646 w 2"/>
                <a:gd name="T7" fmla="*/ 0 h 5"/>
                <a:gd name="T8" fmla="*/ 0 w 2"/>
                <a:gd name="T9" fmla="*/ 0 h 5"/>
                <a:gd name="T10" fmla="*/ 2147483646 w 2"/>
                <a:gd name="T11" fmla="*/ 2147483646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3" name="稻壳儿小白白(http://dwz.cn/Wu2UP)@|5FFC:9683704|FBC:16777215|LFC:0|LBC:16777215"/>
            <p:cNvSpPr>
              <a:spLocks/>
            </p:cNvSpPr>
            <p:nvPr/>
          </p:nvSpPr>
          <p:spPr bwMode="auto">
            <a:xfrm>
              <a:off x="1565275" y="234950"/>
              <a:ext cx="352425" cy="544513"/>
            </a:xfrm>
            <a:custGeom>
              <a:avLst/>
              <a:gdLst>
                <a:gd name="T0" fmla="*/ 0 w 9"/>
                <a:gd name="T1" fmla="*/ 2147483646 h 14"/>
                <a:gd name="T2" fmla="*/ 2147483646 w 9"/>
                <a:gd name="T3" fmla="*/ 2147483646 h 14"/>
                <a:gd name="T4" fmla="*/ 2147483646 w 9"/>
                <a:gd name="T5" fmla="*/ 2147483646 h 14"/>
                <a:gd name="T6" fmla="*/ 2147483646 w 9"/>
                <a:gd name="T7" fmla="*/ 2147483646 h 14"/>
                <a:gd name="T8" fmla="*/ 2147483646 w 9"/>
                <a:gd name="T9" fmla="*/ 2147483646 h 14"/>
                <a:gd name="T10" fmla="*/ 2147483646 w 9"/>
                <a:gd name="T11" fmla="*/ 2147483646 h 14"/>
                <a:gd name="T12" fmla="*/ 2147483646 w 9"/>
                <a:gd name="T13" fmla="*/ 2147483646 h 14"/>
                <a:gd name="T14" fmla="*/ 2147483646 w 9"/>
                <a:gd name="T15" fmla="*/ 2147483646 h 14"/>
                <a:gd name="T16" fmla="*/ 2147483646 w 9"/>
                <a:gd name="T17" fmla="*/ 2147483646 h 14"/>
                <a:gd name="T18" fmla="*/ 2147483646 w 9"/>
                <a:gd name="T19" fmla="*/ 2147483646 h 14"/>
                <a:gd name="T20" fmla="*/ 2147483646 w 9"/>
                <a:gd name="T21" fmla="*/ 2147483646 h 14"/>
                <a:gd name="T22" fmla="*/ 2147483646 w 9"/>
                <a:gd name="T23" fmla="*/ 2147483646 h 14"/>
                <a:gd name="T24" fmla="*/ 2147483646 w 9"/>
                <a:gd name="T25" fmla="*/ 2147483646 h 14"/>
                <a:gd name="T26" fmla="*/ 2147483646 w 9"/>
                <a:gd name="T27" fmla="*/ 2147483646 h 14"/>
                <a:gd name="T28" fmla="*/ 2147483646 w 9"/>
                <a:gd name="T29" fmla="*/ 0 h 14"/>
                <a:gd name="T30" fmla="*/ 2147483646 w 9"/>
                <a:gd name="T31" fmla="*/ 2147483646 h 14"/>
                <a:gd name="T32" fmla="*/ 2147483646 w 9"/>
                <a:gd name="T33" fmla="*/ 2147483646 h 14"/>
                <a:gd name="T34" fmla="*/ 2147483646 w 9"/>
                <a:gd name="T35" fmla="*/ 2147483646 h 14"/>
                <a:gd name="T36" fmla="*/ 2147483646 w 9"/>
                <a:gd name="T37" fmla="*/ 2147483646 h 14"/>
                <a:gd name="T38" fmla="*/ 2147483646 w 9"/>
                <a:gd name="T39" fmla="*/ 2147483646 h 14"/>
                <a:gd name="T40" fmla="*/ 2147483646 w 9"/>
                <a:gd name="T41" fmla="*/ 2147483646 h 14"/>
                <a:gd name="T42" fmla="*/ 2147483646 w 9"/>
                <a:gd name="T43" fmla="*/ 2147483646 h 14"/>
                <a:gd name="T44" fmla="*/ 2147483646 w 9"/>
                <a:gd name="T45" fmla="*/ 2147483646 h 14"/>
                <a:gd name="T46" fmla="*/ 2147483646 w 9"/>
                <a:gd name="T47" fmla="*/ 2147483646 h 14"/>
                <a:gd name="T48" fmla="*/ 2147483646 w 9"/>
                <a:gd name="T49" fmla="*/ 2147483646 h 14"/>
                <a:gd name="T50" fmla="*/ 2147483646 w 9"/>
                <a:gd name="T51" fmla="*/ 2147483646 h 14"/>
                <a:gd name="T52" fmla="*/ 2147483646 w 9"/>
                <a:gd name="T53" fmla="*/ 2147483646 h 14"/>
                <a:gd name="T54" fmla="*/ 2147483646 w 9"/>
                <a:gd name="T55" fmla="*/ 2147483646 h 14"/>
                <a:gd name="T56" fmla="*/ 2147483646 w 9"/>
                <a:gd name="T57" fmla="*/ 2147483646 h 14"/>
                <a:gd name="T58" fmla="*/ 0 w 9"/>
                <a:gd name="T59" fmla="*/ 2147483646 h 1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4" name="稻壳儿小白白(http://dwz.cn/Wu2UP)@|5FFC:9683704|FBC:16777215|LFC:0|LBC:16777215"/>
            <p:cNvSpPr>
              <a:spLocks/>
            </p:cNvSpPr>
            <p:nvPr/>
          </p:nvSpPr>
          <p:spPr bwMode="auto">
            <a:xfrm>
              <a:off x="117475" y="117475"/>
              <a:ext cx="469900" cy="546100"/>
            </a:xfrm>
            <a:custGeom>
              <a:avLst/>
              <a:gdLst>
                <a:gd name="T0" fmla="*/ 2147483646 w 12"/>
                <a:gd name="T1" fmla="*/ 2147483646 h 14"/>
                <a:gd name="T2" fmla="*/ 2147483646 w 12"/>
                <a:gd name="T3" fmla="*/ 2147483646 h 14"/>
                <a:gd name="T4" fmla="*/ 2147483646 w 12"/>
                <a:gd name="T5" fmla="*/ 2147483646 h 14"/>
                <a:gd name="T6" fmla="*/ 2147483646 w 12"/>
                <a:gd name="T7" fmla="*/ 0 h 14"/>
                <a:gd name="T8" fmla="*/ 2147483646 w 12"/>
                <a:gd name="T9" fmla="*/ 2147483646 h 14"/>
                <a:gd name="T10" fmla="*/ 2147483646 w 12"/>
                <a:gd name="T11" fmla="*/ 2147483646 h 14"/>
                <a:gd name="T12" fmla="*/ 2147483646 w 12"/>
                <a:gd name="T13" fmla="*/ 2147483646 h 14"/>
                <a:gd name="T14" fmla="*/ 2147483646 w 12"/>
                <a:gd name="T15" fmla="*/ 2147483646 h 14"/>
                <a:gd name="T16" fmla="*/ 2147483646 w 12"/>
                <a:gd name="T17" fmla="*/ 2147483646 h 14"/>
                <a:gd name="T18" fmla="*/ 0 w 12"/>
                <a:gd name="T19" fmla="*/ 2147483646 h 14"/>
                <a:gd name="T20" fmla="*/ 2147483646 w 12"/>
                <a:gd name="T21" fmla="*/ 2147483646 h 14"/>
                <a:gd name="T22" fmla="*/ 2147483646 w 12"/>
                <a:gd name="T23" fmla="*/ 2147483646 h 14"/>
                <a:gd name="T24" fmla="*/ 2147483646 w 12"/>
                <a:gd name="T25" fmla="*/ 2147483646 h 14"/>
                <a:gd name="T26" fmla="*/ 2147483646 w 12"/>
                <a:gd name="T27" fmla="*/ 2147483646 h 14"/>
                <a:gd name="T28" fmla="*/ 2147483646 w 12"/>
                <a:gd name="T29" fmla="*/ 2147483646 h 14"/>
                <a:gd name="T30" fmla="*/ 2147483646 w 12"/>
                <a:gd name="T31" fmla="*/ 2147483646 h 14"/>
                <a:gd name="T32" fmla="*/ 2147483646 w 12"/>
                <a:gd name="T33" fmla="*/ 2147483646 h 14"/>
                <a:gd name="T34" fmla="*/ 2147483646 w 12"/>
                <a:gd name="T35" fmla="*/ 2147483646 h 14"/>
                <a:gd name="T36" fmla="*/ 2147483646 w 12"/>
                <a:gd name="T37" fmla="*/ 2147483646 h 14"/>
                <a:gd name="T38" fmla="*/ 2147483646 w 12"/>
                <a:gd name="T39" fmla="*/ 2147483646 h 14"/>
                <a:gd name="T40" fmla="*/ 2147483646 w 12"/>
                <a:gd name="T41" fmla="*/ 2147483646 h 14"/>
                <a:gd name="T42" fmla="*/ 2147483646 w 12"/>
                <a:gd name="T43" fmla="*/ 2147483646 h 14"/>
                <a:gd name="T44" fmla="*/ 2147483646 w 12"/>
                <a:gd name="T45" fmla="*/ 2147483646 h 14"/>
                <a:gd name="T46" fmla="*/ 2147483646 w 12"/>
                <a:gd name="T47" fmla="*/ 2147483646 h 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5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234950" y="195263"/>
              <a:ext cx="352425" cy="468313"/>
            </a:xfrm>
            <a:custGeom>
              <a:avLst/>
              <a:gdLst>
                <a:gd name="T0" fmla="*/ 2147483646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0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0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2147483646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6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682750" y="273050"/>
              <a:ext cx="117475" cy="233363"/>
            </a:xfrm>
            <a:custGeom>
              <a:avLst/>
              <a:gdLst>
                <a:gd name="T0" fmla="*/ 2147483646 w 3"/>
                <a:gd name="T1" fmla="*/ 2147483646 h 6"/>
                <a:gd name="T2" fmla="*/ 2147483646 w 3"/>
                <a:gd name="T3" fmla="*/ 2147483646 h 6"/>
                <a:gd name="T4" fmla="*/ 2147483646 w 3"/>
                <a:gd name="T5" fmla="*/ 2147483646 h 6"/>
                <a:gd name="T6" fmla="*/ 2147483646 w 3"/>
                <a:gd name="T7" fmla="*/ 0 h 6"/>
                <a:gd name="T8" fmla="*/ 2147483646 w 3"/>
                <a:gd name="T9" fmla="*/ 2147483646 h 6"/>
                <a:gd name="T10" fmla="*/ 2147483646 w 3"/>
                <a:gd name="T11" fmla="*/ 2147483646 h 6"/>
                <a:gd name="T12" fmla="*/ 2147483646 w 3"/>
                <a:gd name="T13" fmla="*/ 2147483646 h 6"/>
                <a:gd name="T14" fmla="*/ 2147483646 w 3"/>
                <a:gd name="T15" fmla="*/ 2147483646 h 6"/>
                <a:gd name="T16" fmla="*/ 2147483646 w 3"/>
                <a:gd name="T17" fmla="*/ 2147483646 h 6"/>
                <a:gd name="T18" fmla="*/ 2147483646 w 3"/>
                <a:gd name="T19" fmla="*/ 2147483646 h 6"/>
                <a:gd name="T20" fmla="*/ 2147483646 w 3"/>
                <a:gd name="T21" fmla="*/ 2147483646 h 6"/>
                <a:gd name="T22" fmla="*/ 2147483646 w 3"/>
                <a:gd name="T23" fmla="*/ 2147483646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7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565275" y="506413"/>
              <a:ext cx="314325" cy="157163"/>
            </a:xfrm>
            <a:custGeom>
              <a:avLst/>
              <a:gdLst>
                <a:gd name="T0" fmla="*/ 2147483646 w 8"/>
                <a:gd name="T1" fmla="*/ 2147483646 h 4"/>
                <a:gd name="T2" fmla="*/ 2147483646 w 8"/>
                <a:gd name="T3" fmla="*/ 0 h 4"/>
                <a:gd name="T4" fmla="*/ 2147483646 w 8"/>
                <a:gd name="T5" fmla="*/ 0 h 4"/>
                <a:gd name="T6" fmla="*/ 2147483646 w 8"/>
                <a:gd name="T7" fmla="*/ 0 h 4"/>
                <a:gd name="T8" fmla="*/ 2147483646 w 8"/>
                <a:gd name="T9" fmla="*/ 0 h 4"/>
                <a:gd name="T10" fmla="*/ 2147483646 w 8"/>
                <a:gd name="T11" fmla="*/ 2147483646 h 4"/>
                <a:gd name="T12" fmla="*/ 2147483646 w 8"/>
                <a:gd name="T13" fmla="*/ 2147483646 h 4"/>
                <a:gd name="T14" fmla="*/ 0 w 8"/>
                <a:gd name="T15" fmla="*/ 2147483646 h 4"/>
                <a:gd name="T16" fmla="*/ 2147483646 w 8"/>
                <a:gd name="T17" fmla="*/ 2147483646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8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917700" y="273050"/>
              <a:ext cx="0" cy="39688"/>
            </a:xfrm>
            <a:custGeom>
              <a:avLst/>
              <a:gdLst>
                <a:gd name="T0" fmla="*/ 0 h 1"/>
                <a:gd name="T1" fmla="*/ 2147483646 h 1"/>
                <a:gd name="T2" fmla="*/ 2147483646 h 1"/>
                <a:gd name="T3" fmla="*/ 0 h 1"/>
                <a:gd name="T4" fmla="*/ 0 h 1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</a:gdLst>
              <a:ahLst/>
              <a:cxnLst>
                <a:cxn ang="T5">
                  <a:pos x="0" y="T0"/>
                </a:cxn>
                <a:cxn ang="T6">
                  <a:pos x="0" y="T1"/>
                </a:cxn>
                <a:cxn ang="T7">
                  <a:pos x="0" y="T2"/>
                </a:cxn>
                <a:cxn ang="T8">
                  <a:pos x="0" y="T3"/>
                </a:cxn>
                <a:cxn ang="T9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9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800225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2147483646 w 1"/>
                <a:gd name="T3" fmla="*/ 2147483646 h 2"/>
                <a:gd name="T4" fmla="*/ 2147483646 w 1"/>
                <a:gd name="T5" fmla="*/ 0 h 2"/>
                <a:gd name="T6" fmla="*/ 0 w 1"/>
                <a:gd name="T7" fmla="*/ 2147483646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0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839912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0 w 1"/>
                <a:gd name="T3" fmla="*/ 2147483646 h 2"/>
                <a:gd name="T4" fmla="*/ 0 w 1"/>
                <a:gd name="T5" fmla="*/ 2147483646 h 2"/>
                <a:gd name="T6" fmla="*/ 2147483646 w 1"/>
                <a:gd name="T7" fmla="*/ 2147483646 h 2"/>
                <a:gd name="T8" fmla="*/ 2147483646 w 1"/>
                <a:gd name="T9" fmla="*/ 2147483646 h 2"/>
                <a:gd name="T10" fmla="*/ 2147483646 w 1"/>
                <a:gd name="T11" fmla="*/ 2147483646 h 2"/>
                <a:gd name="T12" fmla="*/ 0 w 1"/>
                <a:gd name="T13" fmla="*/ 2147483646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1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273050" y="663575"/>
              <a:ext cx="939800" cy="895350"/>
            </a:xfrm>
            <a:custGeom>
              <a:avLst/>
              <a:gdLst>
                <a:gd name="T0" fmla="*/ 2147483646 w 24"/>
                <a:gd name="T1" fmla="*/ 2147483646 h 23"/>
                <a:gd name="T2" fmla="*/ 2147483646 w 24"/>
                <a:gd name="T3" fmla="*/ 2147483646 h 23"/>
                <a:gd name="T4" fmla="*/ 2147483646 w 24"/>
                <a:gd name="T5" fmla="*/ 2147483646 h 23"/>
                <a:gd name="T6" fmla="*/ 2147483646 w 24"/>
                <a:gd name="T7" fmla="*/ 2147483646 h 23"/>
                <a:gd name="T8" fmla="*/ 2147483646 w 24"/>
                <a:gd name="T9" fmla="*/ 2147483646 h 23"/>
                <a:gd name="T10" fmla="*/ 2147483646 w 24"/>
                <a:gd name="T11" fmla="*/ 2147483646 h 23"/>
                <a:gd name="T12" fmla="*/ 2147483646 w 24"/>
                <a:gd name="T13" fmla="*/ 2147483646 h 23"/>
                <a:gd name="T14" fmla="*/ 2147483646 w 24"/>
                <a:gd name="T15" fmla="*/ 2147483646 h 23"/>
                <a:gd name="T16" fmla="*/ 2147483646 w 24"/>
                <a:gd name="T17" fmla="*/ 2147483646 h 23"/>
                <a:gd name="T18" fmla="*/ 2147483646 w 24"/>
                <a:gd name="T19" fmla="*/ 2147483646 h 23"/>
                <a:gd name="T20" fmla="*/ 2147483646 w 24"/>
                <a:gd name="T21" fmla="*/ 2147483646 h 23"/>
                <a:gd name="T22" fmla="*/ 2147483646 w 24"/>
                <a:gd name="T23" fmla="*/ 2147483646 h 23"/>
                <a:gd name="T24" fmla="*/ 2147483646 w 24"/>
                <a:gd name="T25" fmla="*/ 2147483646 h 23"/>
                <a:gd name="T26" fmla="*/ 2147483646 w 2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2" name="稻壳儿小白白(http://dwz.cn/Wu2UP)@|5FFC:15724527|FBC:16777215|LFC:0|LBC:16777215"/>
            <p:cNvSpPr>
              <a:spLocks/>
            </p:cNvSpPr>
            <p:nvPr/>
          </p:nvSpPr>
          <p:spPr bwMode="auto">
            <a:xfrm>
              <a:off x="390525" y="0"/>
              <a:ext cx="1254125" cy="935038"/>
            </a:xfrm>
            <a:custGeom>
              <a:avLst/>
              <a:gdLst>
                <a:gd name="T0" fmla="*/ 2147483646 w 32"/>
                <a:gd name="T1" fmla="*/ 2147483646 h 24"/>
                <a:gd name="T2" fmla="*/ 2147483646 w 32"/>
                <a:gd name="T3" fmla="*/ 2147483646 h 24"/>
                <a:gd name="T4" fmla="*/ 2147483646 w 32"/>
                <a:gd name="T5" fmla="*/ 2147483646 h 24"/>
                <a:gd name="T6" fmla="*/ 2147483646 w 32"/>
                <a:gd name="T7" fmla="*/ 2147483646 h 24"/>
                <a:gd name="T8" fmla="*/ 2147483646 w 32"/>
                <a:gd name="T9" fmla="*/ 2147483646 h 24"/>
                <a:gd name="T10" fmla="*/ 2147483646 w 32"/>
                <a:gd name="T11" fmla="*/ 2147483646 h 24"/>
                <a:gd name="T12" fmla="*/ 2147483646 w 32"/>
                <a:gd name="T13" fmla="*/ 2147483646 h 24"/>
                <a:gd name="T14" fmla="*/ 2147483646 w 32"/>
                <a:gd name="T15" fmla="*/ 2147483646 h 24"/>
                <a:gd name="T16" fmla="*/ 2147483646 w 32"/>
                <a:gd name="T17" fmla="*/ 2147483646 h 24"/>
                <a:gd name="T18" fmla="*/ 2147483646 w 32"/>
                <a:gd name="T19" fmla="*/ 2147483646 h 24"/>
                <a:gd name="T20" fmla="*/ 2147483646 w 32"/>
                <a:gd name="T21" fmla="*/ 2147483646 h 24"/>
                <a:gd name="T22" fmla="*/ 2147483646 w 32"/>
                <a:gd name="T23" fmla="*/ 2147483646 h 24"/>
                <a:gd name="T24" fmla="*/ 2147483646 w 32"/>
                <a:gd name="T25" fmla="*/ 2147483646 h 24"/>
                <a:gd name="T26" fmla="*/ 2147483646 w 32"/>
                <a:gd name="T27" fmla="*/ 2147483646 h 24"/>
                <a:gd name="T28" fmla="*/ 2147483646 w 32"/>
                <a:gd name="T29" fmla="*/ 2147483646 h 24"/>
                <a:gd name="T30" fmla="*/ 2147483646 w 32"/>
                <a:gd name="T31" fmla="*/ 2147483646 h 24"/>
                <a:gd name="T32" fmla="*/ 2147483646 w 32"/>
                <a:gd name="T33" fmla="*/ 2147483646 h 24"/>
                <a:gd name="T34" fmla="*/ 2147483646 w 32"/>
                <a:gd name="T35" fmla="*/ 2147483646 h 24"/>
                <a:gd name="T36" fmla="*/ 2147483646 w 32"/>
                <a:gd name="T37" fmla="*/ 2147483646 h 24"/>
                <a:gd name="T38" fmla="*/ 2147483646 w 32"/>
                <a:gd name="T39" fmla="*/ 2147483646 h 24"/>
                <a:gd name="T40" fmla="*/ 2147483646 w 32"/>
                <a:gd name="T41" fmla="*/ 2147483646 h 24"/>
                <a:gd name="T42" fmla="*/ 2147483646 w 32"/>
                <a:gd name="T43" fmla="*/ 2147483646 h 24"/>
                <a:gd name="T44" fmla="*/ 2147483646 w 32"/>
                <a:gd name="T45" fmla="*/ 2147483646 h 24"/>
                <a:gd name="T46" fmla="*/ 2147483646 w 32"/>
                <a:gd name="T47" fmla="*/ 2147483646 h 24"/>
                <a:gd name="T48" fmla="*/ 2147483646 w 32"/>
                <a:gd name="T49" fmla="*/ 2147483646 h 24"/>
                <a:gd name="T50" fmla="*/ 2147483646 w 32"/>
                <a:gd name="T51" fmla="*/ 2147483646 h 24"/>
                <a:gd name="T52" fmla="*/ 2147483646 w 32"/>
                <a:gd name="T53" fmla="*/ 2147483646 h 24"/>
                <a:gd name="T54" fmla="*/ 2147483646 w 32"/>
                <a:gd name="T55" fmla="*/ 2147483646 h 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3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292225" y="77788"/>
              <a:ext cx="352425" cy="468313"/>
            </a:xfrm>
            <a:custGeom>
              <a:avLst/>
              <a:gdLst>
                <a:gd name="T0" fmla="*/ 0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2147483646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2147483646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0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4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430212" y="1403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2147483646 h 10"/>
                <a:gd name="T4" fmla="*/ 2147483646 w 6"/>
                <a:gd name="T5" fmla="*/ 2147483646 h 10"/>
                <a:gd name="T6" fmla="*/ 2147483646 w 6"/>
                <a:gd name="T7" fmla="*/ 2147483646 h 10"/>
                <a:gd name="T8" fmla="*/ 2147483646 w 6"/>
                <a:gd name="T9" fmla="*/ 2147483646 h 10"/>
                <a:gd name="T10" fmla="*/ 2147483646 w 6"/>
                <a:gd name="T11" fmla="*/ 2147483646 h 10"/>
                <a:gd name="T12" fmla="*/ 2147483646 w 6"/>
                <a:gd name="T13" fmla="*/ 2147483646 h 10"/>
                <a:gd name="T14" fmla="*/ 2147483646 w 6"/>
                <a:gd name="T15" fmla="*/ 0 h 10"/>
                <a:gd name="T16" fmla="*/ 0 w 6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5" name="稻壳儿小白白(http://dwz.cn/Wu2UP)@|5FFC:9683704|FBC:16777215|LFC:0|LBC:16777215"/>
            <p:cNvSpPr>
              <a:spLocks/>
            </p:cNvSpPr>
            <p:nvPr/>
          </p:nvSpPr>
          <p:spPr bwMode="auto">
            <a:xfrm>
              <a:off x="1292225" y="195263"/>
              <a:ext cx="312738" cy="311150"/>
            </a:xfrm>
            <a:custGeom>
              <a:avLst/>
              <a:gdLst>
                <a:gd name="T0" fmla="*/ 2147483646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0 w 8"/>
                <a:gd name="T17" fmla="*/ 2147483646 h 8"/>
                <a:gd name="T18" fmla="*/ 0 w 8"/>
                <a:gd name="T19" fmla="*/ 2147483646 h 8"/>
                <a:gd name="T20" fmla="*/ 2147483646 w 8"/>
                <a:gd name="T21" fmla="*/ 2147483646 h 8"/>
                <a:gd name="T22" fmla="*/ 2147483646 w 8"/>
                <a:gd name="T23" fmla="*/ 2147483646 h 8"/>
                <a:gd name="T24" fmla="*/ 2147483646 w 8"/>
                <a:gd name="T25" fmla="*/ 2147483646 h 8"/>
                <a:gd name="T26" fmla="*/ 2147483646 w 8"/>
                <a:gd name="T27" fmla="*/ 2147483646 h 8"/>
                <a:gd name="T28" fmla="*/ 2147483646 w 8"/>
                <a:gd name="T29" fmla="*/ 2147483646 h 8"/>
                <a:gd name="T30" fmla="*/ 2147483646 w 8"/>
                <a:gd name="T31" fmla="*/ 2147483646 h 8"/>
                <a:gd name="T32" fmla="*/ 2147483646 w 8"/>
                <a:gd name="T33" fmla="*/ 2147483646 h 8"/>
                <a:gd name="T34" fmla="*/ 2147483646 w 8"/>
                <a:gd name="T35" fmla="*/ 2147483646 h 8"/>
                <a:gd name="T36" fmla="*/ 2147483646 w 8"/>
                <a:gd name="T37" fmla="*/ 2147483646 h 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6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508000" y="1208088"/>
              <a:ext cx="587375" cy="350838"/>
            </a:xfrm>
            <a:custGeom>
              <a:avLst/>
              <a:gdLst>
                <a:gd name="T0" fmla="*/ 2147483646 w 15"/>
                <a:gd name="T1" fmla="*/ 2147483646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0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2147483646 w 15"/>
                <a:gd name="T13" fmla="*/ 2147483646 h 9"/>
                <a:gd name="T14" fmla="*/ 2147483646 w 15"/>
                <a:gd name="T15" fmla="*/ 2147483646 h 9"/>
                <a:gd name="T16" fmla="*/ 2147483646 w 15"/>
                <a:gd name="T17" fmla="*/ 2147483646 h 9"/>
                <a:gd name="T18" fmla="*/ 2147483646 w 15"/>
                <a:gd name="T19" fmla="*/ 2147483646 h 9"/>
                <a:gd name="T20" fmla="*/ 2147483646 w 15"/>
                <a:gd name="T21" fmla="*/ 2147483646 h 9"/>
                <a:gd name="T22" fmla="*/ 2147483646 w 15"/>
                <a:gd name="T23" fmla="*/ 0 h 9"/>
                <a:gd name="T24" fmla="*/ 2147483646 w 15"/>
                <a:gd name="T25" fmla="*/ 0 h 9"/>
                <a:gd name="T26" fmla="*/ 2147483646 w 15"/>
                <a:gd name="T27" fmla="*/ 2147483646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7" name="稻壳儿小白白(http://dwz.cn/Wu2UP)@|5FFC:4737356|FBC:16777215|LFC:0|LBC:16777215"/>
            <p:cNvSpPr>
              <a:spLocks/>
            </p:cNvSpPr>
            <p:nvPr/>
          </p:nvSpPr>
          <p:spPr bwMode="auto">
            <a:xfrm>
              <a:off x="312737" y="741363"/>
              <a:ext cx="704850" cy="466725"/>
            </a:xfrm>
            <a:custGeom>
              <a:avLst/>
              <a:gdLst>
                <a:gd name="T0" fmla="*/ 2147483646 w 18"/>
                <a:gd name="T1" fmla="*/ 2147483646 h 12"/>
                <a:gd name="T2" fmla="*/ 2147483646 w 18"/>
                <a:gd name="T3" fmla="*/ 2147483646 h 12"/>
                <a:gd name="T4" fmla="*/ 2147483646 w 18"/>
                <a:gd name="T5" fmla="*/ 2147483646 h 12"/>
                <a:gd name="T6" fmla="*/ 2147483646 w 18"/>
                <a:gd name="T7" fmla="*/ 2147483646 h 12"/>
                <a:gd name="T8" fmla="*/ 2147483646 w 18"/>
                <a:gd name="T9" fmla="*/ 2147483646 h 12"/>
                <a:gd name="T10" fmla="*/ 2147483646 w 18"/>
                <a:gd name="T11" fmla="*/ 2147483646 h 12"/>
                <a:gd name="T12" fmla="*/ 2147483646 w 18"/>
                <a:gd name="T13" fmla="*/ 2147483646 h 12"/>
                <a:gd name="T14" fmla="*/ 2147483646 w 18"/>
                <a:gd name="T15" fmla="*/ 2147483646 h 12"/>
                <a:gd name="T16" fmla="*/ 2147483646 w 18"/>
                <a:gd name="T17" fmla="*/ 2147483646 h 12"/>
                <a:gd name="T18" fmla="*/ 2147483646 w 18"/>
                <a:gd name="T19" fmla="*/ 2147483646 h 12"/>
                <a:gd name="T20" fmla="*/ 2147483646 w 18"/>
                <a:gd name="T21" fmla="*/ 2147483646 h 12"/>
                <a:gd name="T22" fmla="*/ 2147483646 w 18"/>
                <a:gd name="T23" fmla="*/ 2147483646 h 12"/>
                <a:gd name="T24" fmla="*/ 2147483646 w 18"/>
                <a:gd name="T25" fmla="*/ 2147483646 h 12"/>
                <a:gd name="T26" fmla="*/ 2147483646 w 18"/>
                <a:gd name="T27" fmla="*/ 2147483646 h 12"/>
                <a:gd name="T28" fmla="*/ 2147483646 w 18"/>
                <a:gd name="T29" fmla="*/ 2147483646 h 12"/>
                <a:gd name="T30" fmla="*/ 2147483646 w 18"/>
                <a:gd name="T31" fmla="*/ 0 h 12"/>
                <a:gd name="T32" fmla="*/ 2147483646 w 18"/>
                <a:gd name="T33" fmla="*/ 2147483646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8" name="稻壳儿小白白(http://dwz.cn/Wu2UP)@|5FFC:14736338|FBC:16777215|LFC:0|LBC:16777215"/>
            <p:cNvSpPr>
              <a:spLocks/>
            </p:cNvSpPr>
            <p:nvPr/>
          </p:nvSpPr>
          <p:spPr bwMode="auto">
            <a:xfrm>
              <a:off x="547687" y="77788"/>
              <a:ext cx="430213" cy="350838"/>
            </a:xfrm>
            <a:custGeom>
              <a:avLst/>
              <a:gdLst>
                <a:gd name="T0" fmla="*/ 2147483646 w 11"/>
                <a:gd name="T1" fmla="*/ 2147483646 h 9"/>
                <a:gd name="T2" fmla="*/ 2147483646 w 11"/>
                <a:gd name="T3" fmla="*/ 2147483646 h 9"/>
                <a:gd name="T4" fmla="*/ 2147483646 w 11"/>
                <a:gd name="T5" fmla="*/ 2147483646 h 9"/>
                <a:gd name="T6" fmla="*/ 2147483646 w 11"/>
                <a:gd name="T7" fmla="*/ 2147483646 h 9"/>
                <a:gd name="T8" fmla="*/ 2147483646 w 11"/>
                <a:gd name="T9" fmla="*/ 2147483646 h 9"/>
                <a:gd name="T10" fmla="*/ 2147483646 w 11"/>
                <a:gd name="T11" fmla="*/ 0 h 9"/>
                <a:gd name="T12" fmla="*/ 2147483646 w 11"/>
                <a:gd name="T13" fmla="*/ 2147483646 h 9"/>
                <a:gd name="T14" fmla="*/ 0 w 11"/>
                <a:gd name="T15" fmla="*/ 2147483646 h 9"/>
                <a:gd name="T16" fmla="*/ 2147483646 w 11"/>
                <a:gd name="T17" fmla="*/ 2147483646 h 9"/>
                <a:gd name="T18" fmla="*/ 2147483646 w 11"/>
                <a:gd name="T19" fmla="*/ 2147483646 h 9"/>
                <a:gd name="T20" fmla="*/ 2147483646 w 11"/>
                <a:gd name="T21" fmla="*/ 2147483646 h 9"/>
                <a:gd name="T22" fmla="*/ 2147483646 w 11"/>
                <a:gd name="T23" fmla="*/ 2147483646 h 9"/>
                <a:gd name="T24" fmla="*/ 2147483646 w 11"/>
                <a:gd name="T25" fmla="*/ 2147483646 h 9"/>
                <a:gd name="T26" fmla="*/ 2147483646 w 11"/>
                <a:gd name="T27" fmla="*/ 2147483646 h 9"/>
                <a:gd name="T28" fmla="*/ 2147483646 w 11"/>
                <a:gd name="T29" fmla="*/ 2147483646 h 9"/>
                <a:gd name="T30" fmla="*/ 2147483646 w 11"/>
                <a:gd name="T31" fmla="*/ 2147483646 h 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9" name="稻壳儿小白白(http://dwz.cn/Wu2UP)@|5FFC:14736338|FBC:16777215|LFC:0|LBC:16777215"/>
            <p:cNvSpPr>
              <a:spLocks/>
            </p:cNvSpPr>
            <p:nvPr/>
          </p:nvSpPr>
          <p:spPr bwMode="auto">
            <a:xfrm>
              <a:off x="704850" y="117475"/>
              <a:ext cx="38100" cy="39688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0" name="稻壳儿小白白(http://dwz.cn/Wu2UP)@|5FFC:14736338|FBC:16777215|LFC:0|LBC:16777215"/>
            <p:cNvSpPr>
              <a:spLocks/>
            </p:cNvSpPr>
            <p:nvPr/>
          </p:nvSpPr>
          <p:spPr bwMode="auto">
            <a:xfrm>
              <a:off x="782637" y="117475"/>
              <a:ext cx="782638" cy="817563"/>
            </a:xfrm>
            <a:custGeom>
              <a:avLst/>
              <a:gdLst>
                <a:gd name="T0" fmla="*/ 2147483646 w 20"/>
                <a:gd name="T1" fmla="*/ 2147483646 h 21"/>
                <a:gd name="T2" fmla="*/ 2147483646 w 20"/>
                <a:gd name="T3" fmla="*/ 2147483646 h 21"/>
                <a:gd name="T4" fmla="*/ 2147483646 w 20"/>
                <a:gd name="T5" fmla="*/ 2147483646 h 21"/>
                <a:gd name="T6" fmla="*/ 2147483646 w 20"/>
                <a:gd name="T7" fmla="*/ 2147483646 h 21"/>
                <a:gd name="T8" fmla="*/ 2147483646 w 20"/>
                <a:gd name="T9" fmla="*/ 2147483646 h 21"/>
                <a:gd name="T10" fmla="*/ 2147483646 w 20"/>
                <a:gd name="T11" fmla="*/ 2147483646 h 21"/>
                <a:gd name="T12" fmla="*/ 2147483646 w 20"/>
                <a:gd name="T13" fmla="*/ 2147483646 h 21"/>
                <a:gd name="T14" fmla="*/ 2147483646 w 20"/>
                <a:gd name="T15" fmla="*/ 2147483646 h 21"/>
                <a:gd name="T16" fmla="*/ 2147483646 w 20"/>
                <a:gd name="T17" fmla="*/ 2147483646 h 21"/>
                <a:gd name="T18" fmla="*/ 2147483646 w 20"/>
                <a:gd name="T19" fmla="*/ 2147483646 h 21"/>
                <a:gd name="T20" fmla="*/ 2147483646 w 20"/>
                <a:gd name="T21" fmla="*/ 2147483646 h 21"/>
                <a:gd name="T22" fmla="*/ 2147483646 w 20"/>
                <a:gd name="T23" fmla="*/ 2147483646 h 21"/>
                <a:gd name="T24" fmla="*/ 2147483646 w 20"/>
                <a:gd name="T25" fmla="*/ 2147483646 h 21"/>
                <a:gd name="T26" fmla="*/ 2147483646 w 20"/>
                <a:gd name="T27" fmla="*/ 0 h 21"/>
                <a:gd name="T28" fmla="*/ 2147483646 w 20"/>
                <a:gd name="T29" fmla="*/ 0 h 21"/>
                <a:gd name="T30" fmla="*/ 2147483646 w 20"/>
                <a:gd name="T31" fmla="*/ 2147483646 h 21"/>
                <a:gd name="T32" fmla="*/ 2147483646 w 20"/>
                <a:gd name="T33" fmla="*/ 2147483646 h 21"/>
                <a:gd name="T34" fmla="*/ 2147483646 w 20"/>
                <a:gd name="T35" fmla="*/ 2147483646 h 21"/>
                <a:gd name="T36" fmla="*/ 2147483646 w 20"/>
                <a:gd name="T37" fmla="*/ 2147483646 h 21"/>
                <a:gd name="T38" fmla="*/ 2147483646 w 20"/>
                <a:gd name="T39" fmla="*/ 2147483646 h 21"/>
                <a:gd name="T40" fmla="*/ 2147483646 w 20"/>
                <a:gd name="T41" fmla="*/ 2147483646 h 21"/>
                <a:gd name="T42" fmla="*/ 2147483646 w 20"/>
                <a:gd name="T43" fmla="*/ 2147483646 h 21"/>
                <a:gd name="T44" fmla="*/ 2147483646 w 20"/>
                <a:gd name="T45" fmla="*/ 2147483646 h 21"/>
                <a:gd name="T46" fmla="*/ 0 w 20"/>
                <a:gd name="T47" fmla="*/ 2147483646 h 21"/>
                <a:gd name="T48" fmla="*/ 2147483646 w 20"/>
                <a:gd name="T49" fmla="*/ 2147483646 h 21"/>
                <a:gd name="T50" fmla="*/ 2147483646 w 20"/>
                <a:gd name="T51" fmla="*/ 2147483646 h 21"/>
                <a:gd name="T52" fmla="*/ 2147483646 w 20"/>
                <a:gd name="T53" fmla="*/ 2147483646 h 21"/>
                <a:gd name="T54" fmla="*/ 2147483646 w 20"/>
                <a:gd name="T55" fmla="*/ 2147483646 h 21"/>
                <a:gd name="T56" fmla="*/ 2147483646 w 20"/>
                <a:gd name="T57" fmla="*/ 2147483646 h 21"/>
                <a:gd name="T58" fmla="*/ 2147483646 w 20"/>
                <a:gd name="T59" fmla="*/ 2147483646 h 21"/>
                <a:gd name="T60" fmla="*/ 2147483646 w 20"/>
                <a:gd name="T61" fmla="*/ 2147483646 h 21"/>
                <a:gd name="T62" fmla="*/ 2147483646 w 20"/>
                <a:gd name="T63" fmla="*/ 2147483646 h 21"/>
                <a:gd name="T64" fmla="*/ 2147483646 w 20"/>
                <a:gd name="T65" fmla="*/ 2147483646 h 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1" name="稻壳儿小白白(http://dwz.cn/Wu2UP)@|5FFC:15724527|FBC:16777215|LFC:0|LBC:16777215"/>
            <p:cNvSpPr>
              <a:spLocks/>
            </p:cNvSpPr>
            <p:nvPr/>
          </p:nvSpPr>
          <p:spPr bwMode="auto">
            <a:xfrm>
              <a:off x="1252537" y="234950"/>
              <a:ext cx="77788" cy="233363"/>
            </a:xfrm>
            <a:custGeom>
              <a:avLst/>
              <a:gdLst>
                <a:gd name="T0" fmla="*/ 0 w 2"/>
                <a:gd name="T1" fmla="*/ 2147483646 h 6"/>
                <a:gd name="T2" fmla="*/ 2147483646 w 2"/>
                <a:gd name="T3" fmla="*/ 2147483646 h 6"/>
                <a:gd name="T4" fmla="*/ 2147483646 w 2"/>
                <a:gd name="T5" fmla="*/ 2147483646 h 6"/>
                <a:gd name="T6" fmla="*/ 2147483646 w 2"/>
                <a:gd name="T7" fmla="*/ 0 h 6"/>
                <a:gd name="T8" fmla="*/ 0 w 2"/>
                <a:gd name="T9" fmla="*/ 0 h 6"/>
                <a:gd name="T10" fmla="*/ 0 w 2"/>
                <a:gd name="T11" fmla="*/ 214748364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2" name="稻壳儿小白白(http://dwz.cn/Wu2UP)@|5FFC:328965|FBC:16777215|LFC:0|LBC:16777215"/>
            <p:cNvSpPr>
              <a:spLocks/>
            </p:cNvSpPr>
            <p:nvPr/>
          </p:nvSpPr>
          <p:spPr bwMode="auto">
            <a:xfrm>
              <a:off x="1212850" y="623888"/>
              <a:ext cx="79375" cy="466725"/>
            </a:xfrm>
            <a:custGeom>
              <a:avLst/>
              <a:gdLst>
                <a:gd name="T0" fmla="*/ 0 w 2"/>
                <a:gd name="T1" fmla="*/ 2147483646 h 12"/>
                <a:gd name="T2" fmla="*/ 2147483646 w 2"/>
                <a:gd name="T3" fmla="*/ 2147483646 h 12"/>
                <a:gd name="T4" fmla="*/ 2147483646 w 2"/>
                <a:gd name="T5" fmla="*/ 0 h 12"/>
                <a:gd name="T6" fmla="*/ 2147483646 w 2"/>
                <a:gd name="T7" fmla="*/ 0 h 12"/>
                <a:gd name="T8" fmla="*/ 0 w 2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3" name="稻壳儿小白白(http://dwz.cn/Wu2UP)@|5FFC:328965|FBC:16777215|LFC:0|LBC:16777215"/>
            <p:cNvSpPr>
              <a:spLocks/>
            </p:cNvSpPr>
            <p:nvPr/>
          </p:nvSpPr>
          <p:spPr bwMode="auto">
            <a:xfrm>
              <a:off x="1212850" y="468313"/>
              <a:ext cx="117475" cy="739775"/>
            </a:xfrm>
            <a:custGeom>
              <a:avLst/>
              <a:gdLst>
                <a:gd name="T0" fmla="*/ 2147483646 w 3"/>
                <a:gd name="T1" fmla="*/ 2147483646 h 19"/>
                <a:gd name="T2" fmla="*/ 2147483646 w 3"/>
                <a:gd name="T3" fmla="*/ 2147483646 h 19"/>
                <a:gd name="T4" fmla="*/ 2147483646 w 3"/>
                <a:gd name="T5" fmla="*/ 2147483646 h 19"/>
                <a:gd name="T6" fmla="*/ 2147483646 w 3"/>
                <a:gd name="T7" fmla="*/ 0 h 19"/>
                <a:gd name="T8" fmla="*/ 2147483646 w 3"/>
                <a:gd name="T9" fmla="*/ 0 h 19"/>
                <a:gd name="T10" fmla="*/ 2147483646 w 3"/>
                <a:gd name="T11" fmla="*/ 2147483646 h 19"/>
                <a:gd name="T12" fmla="*/ 2147483646 w 3"/>
                <a:gd name="T13" fmla="*/ 2147483646 h 19"/>
                <a:gd name="T14" fmla="*/ 0 w 3"/>
                <a:gd name="T15" fmla="*/ 2147483646 h 19"/>
                <a:gd name="T16" fmla="*/ 2147483646 w 3"/>
                <a:gd name="T17" fmla="*/ 2147483646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4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292225" y="77788"/>
              <a:ext cx="390525" cy="312738"/>
            </a:xfrm>
            <a:custGeom>
              <a:avLst/>
              <a:gdLst>
                <a:gd name="T0" fmla="*/ 2147483646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2147483646 w 10"/>
                <a:gd name="T11" fmla="*/ 2147483646 h 8"/>
                <a:gd name="T12" fmla="*/ 2147483646 w 10"/>
                <a:gd name="T13" fmla="*/ 0 h 8"/>
                <a:gd name="T14" fmla="*/ 2147483646 w 10"/>
                <a:gd name="T15" fmla="*/ 0 h 8"/>
                <a:gd name="T16" fmla="*/ 2147483646 w 10"/>
                <a:gd name="T17" fmla="*/ 0 h 8"/>
                <a:gd name="T18" fmla="*/ 0 w 10"/>
                <a:gd name="T19" fmla="*/ 2147483646 h 8"/>
                <a:gd name="T20" fmla="*/ 2147483646 w 10"/>
                <a:gd name="T21" fmla="*/ 2147483646 h 8"/>
                <a:gd name="T22" fmla="*/ 2147483646 w 10"/>
                <a:gd name="T23" fmla="*/ 2147483646 h 8"/>
                <a:gd name="T24" fmla="*/ 2147483646 w 10"/>
                <a:gd name="T25" fmla="*/ 2147483646 h 8"/>
                <a:gd name="T26" fmla="*/ 2147483646 w 10"/>
                <a:gd name="T27" fmla="*/ 2147483646 h 8"/>
                <a:gd name="T28" fmla="*/ 2147483646 w 10"/>
                <a:gd name="T29" fmla="*/ 2147483646 h 8"/>
                <a:gd name="T30" fmla="*/ 2147483646 w 10"/>
                <a:gd name="T31" fmla="*/ 2147483646 h 8"/>
                <a:gd name="T32" fmla="*/ 2147483646 w 10"/>
                <a:gd name="T33" fmla="*/ 2147483646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稻壳儿小白白(http://dwz.cn/Wu2UP)"/>
          <p:cNvGrpSpPr>
            <a:grpSpLocks/>
          </p:cNvGrpSpPr>
          <p:nvPr/>
        </p:nvGrpSpPr>
        <p:grpSpPr bwMode="auto">
          <a:xfrm>
            <a:off x="5033900" y="1635919"/>
            <a:ext cx="1176179" cy="760810"/>
            <a:chOff x="0" y="0"/>
            <a:chExt cx="2503486" cy="1624013"/>
          </a:xfrm>
        </p:grpSpPr>
        <p:sp>
          <p:nvSpPr>
            <p:cNvPr id="25647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908049" y="474663"/>
              <a:ext cx="330200" cy="225425"/>
            </a:xfrm>
            <a:custGeom>
              <a:avLst/>
              <a:gdLst>
                <a:gd name="T0" fmla="*/ 2147483646 w 12"/>
                <a:gd name="T1" fmla="*/ 2147483646 h 8"/>
                <a:gd name="T2" fmla="*/ 2147483646 w 12"/>
                <a:gd name="T3" fmla="*/ 2147483646 h 8"/>
                <a:gd name="T4" fmla="*/ 0 w 12"/>
                <a:gd name="T5" fmla="*/ 0 h 8"/>
                <a:gd name="T6" fmla="*/ 2147483646 w 12"/>
                <a:gd name="T7" fmla="*/ 2147483646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8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2063749" y="195263"/>
              <a:ext cx="109537" cy="28575"/>
            </a:xfrm>
            <a:custGeom>
              <a:avLst/>
              <a:gdLst>
                <a:gd name="T0" fmla="*/ 2147483646 w 4"/>
                <a:gd name="T1" fmla="*/ 2147483646 h 1"/>
                <a:gd name="T2" fmla="*/ 2147483646 w 4"/>
                <a:gd name="T3" fmla="*/ 2147483646 h 1"/>
                <a:gd name="T4" fmla="*/ 2147483646 w 4"/>
                <a:gd name="T5" fmla="*/ 0 h 1"/>
                <a:gd name="T6" fmla="*/ 2147483646 w 4"/>
                <a:gd name="T7" fmla="*/ 0 h 1"/>
                <a:gd name="T8" fmla="*/ 2147483646 w 4"/>
                <a:gd name="T9" fmla="*/ 2147483646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9" name="稻壳儿小白白(http://dwz.cn/Wu2UP)@|5FFC:6250337|FBC:16777215|LFC:0|LBC:16777215"/>
            <p:cNvSpPr>
              <a:spLocks/>
            </p:cNvSpPr>
            <p:nvPr/>
          </p:nvSpPr>
          <p:spPr bwMode="auto">
            <a:xfrm>
              <a:off x="1952624" y="139700"/>
              <a:ext cx="550862" cy="560388"/>
            </a:xfrm>
            <a:custGeom>
              <a:avLst/>
              <a:gdLst>
                <a:gd name="T0" fmla="*/ 0 w 20"/>
                <a:gd name="T1" fmla="*/ 2147483646 h 20"/>
                <a:gd name="T2" fmla="*/ 2147483646 w 20"/>
                <a:gd name="T3" fmla="*/ 0 h 20"/>
                <a:gd name="T4" fmla="*/ 2147483646 w 20"/>
                <a:gd name="T5" fmla="*/ 2147483646 h 20"/>
                <a:gd name="T6" fmla="*/ 2147483646 w 20"/>
                <a:gd name="T7" fmla="*/ 2147483646 h 20"/>
                <a:gd name="T8" fmla="*/ 2147483646 w 20"/>
                <a:gd name="T9" fmla="*/ 2147483646 h 20"/>
                <a:gd name="T10" fmla="*/ 0 w 20"/>
                <a:gd name="T11" fmla="*/ 214748364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0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981199" y="139700"/>
              <a:ext cx="495300" cy="503238"/>
            </a:xfrm>
            <a:custGeom>
              <a:avLst/>
              <a:gdLst>
                <a:gd name="T0" fmla="*/ 0 w 18"/>
                <a:gd name="T1" fmla="*/ 2147483646 h 18"/>
                <a:gd name="T2" fmla="*/ 2147483646 w 18"/>
                <a:gd name="T3" fmla="*/ 2147483646 h 18"/>
                <a:gd name="T4" fmla="*/ 2147483646 w 18"/>
                <a:gd name="T5" fmla="*/ 2147483646 h 18"/>
                <a:gd name="T6" fmla="*/ 2147483646 w 18"/>
                <a:gd name="T7" fmla="*/ 0 h 18"/>
                <a:gd name="T8" fmla="*/ 2147483646 w 18"/>
                <a:gd name="T9" fmla="*/ 2147483646 h 18"/>
                <a:gd name="T10" fmla="*/ 2147483646 w 18"/>
                <a:gd name="T11" fmla="*/ 2147483646 h 18"/>
                <a:gd name="T12" fmla="*/ 2147483646 w 18"/>
                <a:gd name="T13" fmla="*/ 2147483646 h 18"/>
                <a:gd name="T14" fmla="*/ 2147483646 w 18"/>
                <a:gd name="T15" fmla="*/ 2147483646 h 18"/>
                <a:gd name="T16" fmla="*/ 2147483646 w 18"/>
                <a:gd name="T17" fmla="*/ 2147483646 h 18"/>
                <a:gd name="T18" fmla="*/ 2147483646 w 18"/>
                <a:gd name="T19" fmla="*/ 2147483646 h 18"/>
                <a:gd name="T20" fmla="*/ 2147483646 w 18"/>
                <a:gd name="T21" fmla="*/ 2147483646 h 18"/>
                <a:gd name="T22" fmla="*/ 2147483646 w 18"/>
                <a:gd name="T23" fmla="*/ 2147483646 h 18"/>
                <a:gd name="T24" fmla="*/ 2147483646 w 18"/>
                <a:gd name="T25" fmla="*/ 2147483646 h 18"/>
                <a:gd name="T26" fmla="*/ 0 w 18"/>
                <a:gd name="T27" fmla="*/ 2147483646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1" name="稻壳儿小白白(http://dwz.cn/Wu2UP)@|5FFC:9683704|FBC:16777215|LFC:0|LBC:16777215"/>
            <p:cNvSpPr>
              <a:spLocks/>
            </p:cNvSpPr>
            <p:nvPr/>
          </p:nvSpPr>
          <p:spPr bwMode="auto">
            <a:xfrm>
              <a:off x="1952624" y="166688"/>
              <a:ext cx="165100" cy="196850"/>
            </a:xfrm>
            <a:custGeom>
              <a:avLst/>
              <a:gdLst>
                <a:gd name="T0" fmla="*/ 0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2147483646 w 6"/>
                <a:gd name="T11" fmla="*/ 2147483646 h 7"/>
                <a:gd name="T12" fmla="*/ 2147483646 w 6"/>
                <a:gd name="T13" fmla="*/ 2147483646 h 7"/>
                <a:gd name="T14" fmla="*/ 2147483646 w 6"/>
                <a:gd name="T15" fmla="*/ 2147483646 h 7"/>
                <a:gd name="T16" fmla="*/ 2147483646 w 6"/>
                <a:gd name="T17" fmla="*/ 2147483646 h 7"/>
                <a:gd name="T18" fmla="*/ 2147483646 w 6"/>
                <a:gd name="T19" fmla="*/ 2147483646 h 7"/>
                <a:gd name="T20" fmla="*/ 2147483646 w 6"/>
                <a:gd name="T21" fmla="*/ 2147483646 h 7"/>
                <a:gd name="T22" fmla="*/ 2147483646 w 6"/>
                <a:gd name="T23" fmla="*/ 2147483646 h 7"/>
                <a:gd name="T24" fmla="*/ 2147483646 w 6"/>
                <a:gd name="T25" fmla="*/ 0 h 7"/>
                <a:gd name="T26" fmla="*/ 2147483646 w 6"/>
                <a:gd name="T27" fmla="*/ 0 h 7"/>
                <a:gd name="T28" fmla="*/ 2147483646 w 6"/>
                <a:gd name="T29" fmla="*/ 2147483646 h 7"/>
                <a:gd name="T30" fmla="*/ 2147483646 w 6"/>
                <a:gd name="T31" fmla="*/ 2147483646 h 7"/>
                <a:gd name="T32" fmla="*/ 0 w 6"/>
                <a:gd name="T33" fmla="*/ 2147483646 h 7"/>
                <a:gd name="T34" fmla="*/ 0 w 6"/>
                <a:gd name="T35" fmla="*/ 2147483646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2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952624" y="195263"/>
              <a:ext cx="165100" cy="168275"/>
            </a:xfrm>
            <a:custGeom>
              <a:avLst/>
              <a:gdLst>
                <a:gd name="T0" fmla="*/ 2147483646 w 6"/>
                <a:gd name="T1" fmla="*/ 0 h 6"/>
                <a:gd name="T2" fmla="*/ 2147483646 w 6"/>
                <a:gd name="T3" fmla="*/ 0 h 6"/>
                <a:gd name="T4" fmla="*/ 2147483646 w 6"/>
                <a:gd name="T5" fmla="*/ 2147483646 h 6"/>
                <a:gd name="T6" fmla="*/ 2147483646 w 6"/>
                <a:gd name="T7" fmla="*/ 0 h 6"/>
                <a:gd name="T8" fmla="*/ 2147483646 w 6"/>
                <a:gd name="T9" fmla="*/ 0 h 6"/>
                <a:gd name="T10" fmla="*/ 2147483646 w 6"/>
                <a:gd name="T11" fmla="*/ 2147483646 h 6"/>
                <a:gd name="T12" fmla="*/ 2147483646 w 6"/>
                <a:gd name="T13" fmla="*/ 2147483646 h 6"/>
                <a:gd name="T14" fmla="*/ 0 w 6"/>
                <a:gd name="T15" fmla="*/ 2147483646 h 6"/>
                <a:gd name="T16" fmla="*/ 0 w 6"/>
                <a:gd name="T17" fmla="*/ 2147483646 h 6"/>
                <a:gd name="T18" fmla="*/ 2147483646 w 6"/>
                <a:gd name="T19" fmla="*/ 2147483646 h 6"/>
                <a:gd name="T20" fmla="*/ 2147483646 w 6"/>
                <a:gd name="T21" fmla="*/ 2147483646 h 6"/>
                <a:gd name="T22" fmla="*/ 2147483646 w 6"/>
                <a:gd name="T23" fmla="*/ 2147483646 h 6"/>
                <a:gd name="T24" fmla="*/ 2147483646 w 6"/>
                <a:gd name="T25" fmla="*/ 2147483646 h 6"/>
                <a:gd name="T26" fmla="*/ 2147483646 w 6"/>
                <a:gd name="T27" fmla="*/ 2147483646 h 6"/>
                <a:gd name="T28" fmla="*/ 2147483646 w 6"/>
                <a:gd name="T29" fmla="*/ 2147483646 h 6"/>
                <a:gd name="T30" fmla="*/ 2147483646 w 6"/>
                <a:gd name="T31" fmla="*/ 2147483646 h 6"/>
                <a:gd name="T32" fmla="*/ 2147483646 w 6"/>
                <a:gd name="T33" fmla="*/ 0 h 6"/>
                <a:gd name="T34" fmla="*/ 2147483646 w 6"/>
                <a:gd name="T35" fmla="*/ 0 h 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3" name="稻壳儿小白白(http://dwz.cn/Wu2UP)@|5FFC:9683704|FBC:16777215|LFC:0|LBC:16777215"/>
            <p:cNvSpPr>
              <a:spLocks/>
            </p:cNvSpPr>
            <p:nvPr/>
          </p:nvSpPr>
          <p:spPr bwMode="auto">
            <a:xfrm>
              <a:off x="1485899" y="55563"/>
              <a:ext cx="192087" cy="223838"/>
            </a:xfrm>
            <a:custGeom>
              <a:avLst/>
              <a:gdLst>
                <a:gd name="T0" fmla="*/ 2147483646 w 7"/>
                <a:gd name="T1" fmla="*/ 2147483646 h 8"/>
                <a:gd name="T2" fmla="*/ 2147483646 w 7"/>
                <a:gd name="T3" fmla="*/ 2147483646 h 8"/>
                <a:gd name="T4" fmla="*/ 2147483646 w 7"/>
                <a:gd name="T5" fmla="*/ 2147483646 h 8"/>
                <a:gd name="T6" fmla="*/ 2147483646 w 7"/>
                <a:gd name="T7" fmla="*/ 2147483646 h 8"/>
                <a:gd name="T8" fmla="*/ 2147483646 w 7"/>
                <a:gd name="T9" fmla="*/ 2147483646 h 8"/>
                <a:gd name="T10" fmla="*/ 2147483646 w 7"/>
                <a:gd name="T11" fmla="*/ 2147483646 h 8"/>
                <a:gd name="T12" fmla="*/ 2147483646 w 7"/>
                <a:gd name="T13" fmla="*/ 2147483646 h 8"/>
                <a:gd name="T14" fmla="*/ 2147483646 w 7"/>
                <a:gd name="T15" fmla="*/ 0 h 8"/>
                <a:gd name="T16" fmla="*/ 0 w 7"/>
                <a:gd name="T17" fmla="*/ 2147483646 h 8"/>
                <a:gd name="T18" fmla="*/ 2147483646 w 7"/>
                <a:gd name="T19" fmla="*/ 2147483646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4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485899" y="111125"/>
              <a:ext cx="136525" cy="168275"/>
            </a:xfrm>
            <a:custGeom>
              <a:avLst/>
              <a:gdLst>
                <a:gd name="T0" fmla="*/ 2147483646 w 5"/>
                <a:gd name="T1" fmla="*/ 2147483646 h 6"/>
                <a:gd name="T2" fmla="*/ 2147483646 w 5"/>
                <a:gd name="T3" fmla="*/ 2147483646 h 6"/>
                <a:gd name="T4" fmla="*/ 2147483646 w 5"/>
                <a:gd name="T5" fmla="*/ 2147483646 h 6"/>
                <a:gd name="T6" fmla="*/ 2147483646 w 5"/>
                <a:gd name="T7" fmla="*/ 2147483646 h 6"/>
                <a:gd name="T8" fmla="*/ 0 w 5"/>
                <a:gd name="T9" fmla="*/ 2147483646 h 6"/>
                <a:gd name="T10" fmla="*/ 2147483646 w 5"/>
                <a:gd name="T11" fmla="*/ 2147483646 h 6"/>
                <a:gd name="T12" fmla="*/ 2147483646 w 5"/>
                <a:gd name="T13" fmla="*/ 2147483646 h 6"/>
                <a:gd name="T14" fmla="*/ 2147483646 w 5"/>
                <a:gd name="T15" fmla="*/ 2147483646 h 6"/>
                <a:gd name="T16" fmla="*/ 2147483646 w 5"/>
                <a:gd name="T17" fmla="*/ 2147483646 h 6"/>
                <a:gd name="T18" fmla="*/ 2147483646 w 5"/>
                <a:gd name="T19" fmla="*/ 2147483646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5" name="稻壳儿小白白(http://dwz.cn/Wu2UP)@|5FFC:9350382|FBC:16777215|LFC:0|LBC:16777215"/>
            <p:cNvSpPr>
              <a:spLocks/>
            </p:cNvSpPr>
            <p:nvPr/>
          </p:nvSpPr>
          <p:spPr bwMode="auto">
            <a:xfrm>
              <a:off x="1622424" y="223838"/>
              <a:ext cx="55562" cy="26988"/>
            </a:xfrm>
            <a:custGeom>
              <a:avLst/>
              <a:gdLst>
                <a:gd name="T0" fmla="*/ 2147483646 w 2"/>
                <a:gd name="T1" fmla="*/ 0 h 1"/>
                <a:gd name="T2" fmla="*/ 2147483646 w 2"/>
                <a:gd name="T3" fmla="*/ 0 h 1"/>
                <a:gd name="T4" fmla="*/ 2147483646 w 2"/>
                <a:gd name="T5" fmla="*/ 2147483646 h 1"/>
                <a:gd name="T6" fmla="*/ 2147483646 w 2"/>
                <a:gd name="T7" fmla="*/ 2147483646 h 1"/>
                <a:gd name="T8" fmla="*/ 2147483646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6" name="稻壳儿小白白(http://dwz.cn/Wu2UP)@|5FFC:2105393|FBC:16777215|LFC:0|LBC:16777215"/>
            <p:cNvSpPr>
              <a:spLocks/>
            </p:cNvSpPr>
            <p:nvPr/>
          </p:nvSpPr>
          <p:spPr bwMode="auto">
            <a:xfrm>
              <a:off x="1457324" y="0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2147483646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2147483646 w 9"/>
                <a:gd name="T23" fmla="*/ 2147483646 h 9"/>
                <a:gd name="T24" fmla="*/ 2147483646 w 9"/>
                <a:gd name="T25" fmla="*/ 2147483646 h 9"/>
                <a:gd name="T26" fmla="*/ 2147483646 w 9"/>
                <a:gd name="T27" fmla="*/ 2147483646 h 9"/>
                <a:gd name="T28" fmla="*/ 2147483646 w 9"/>
                <a:gd name="T29" fmla="*/ 2147483646 h 9"/>
                <a:gd name="T30" fmla="*/ 0 w 9"/>
                <a:gd name="T31" fmla="*/ 2147483646 h 9"/>
                <a:gd name="T32" fmla="*/ 0 w 9"/>
                <a:gd name="T33" fmla="*/ 2147483646 h 9"/>
                <a:gd name="T34" fmla="*/ 0 w 9"/>
                <a:gd name="T35" fmla="*/ 2147483646 h 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7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0" y="700088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0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0 w 9"/>
                <a:gd name="T23" fmla="*/ 2147483646 h 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8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990599" y="1484313"/>
              <a:ext cx="301625" cy="139700"/>
            </a:xfrm>
            <a:custGeom>
              <a:avLst/>
              <a:gdLst>
                <a:gd name="T0" fmla="*/ 2147483646 w 11"/>
                <a:gd name="T1" fmla="*/ 0 h 5"/>
                <a:gd name="T2" fmla="*/ 2147483646 w 11"/>
                <a:gd name="T3" fmla="*/ 2147483646 h 5"/>
                <a:gd name="T4" fmla="*/ 2147483646 w 11"/>
                <a:gd name="T5" fmla="*/ 2147483646 h 5"/>
                <a:gd name="T6" fmla="*/ 0 w 11"/>
                <a:gd name="T7" fmla="*/ 2147483646 h 5"/>
                <a:gd name="T8" fmla="*/ 2147483646 w 11"/>
                <a:gd name="T9" fmla="*/ 2147483646 h 5"/>
                <a:gd name="T10" fmla="*/ 2147483646 w 11"/>
                <a:gd name="T11" fmla="*/ 2147483646 h 5"/>
                <a:gd name="T12" fmla="*/ 2147483646 w 11"/>
                <a:gd name="T13" fmla="*/ 2147483646 h 5"/>
                <a:gd name="T14" fmla="*/ 2147483646 w 11"/>
                <a:gd name="T15" fmla="*/ 2147483646 h 5"/>
                <a:gd name="T16" fmla="*/ 2147483646 w 11"/>
                <a:gd name="T17" fmla="*/ 2147483646 h 5"/>
                <a:gd name="T18" fmla="*/ 2147483646 w 11"/>
                <a:gd name="T19" fmla="*/ 2147483646 h 5"/>
                <a:gd name="T20" fmla="*/ 2147483646 w 11"/>
                <a:gd name="T21" fmla="*/ 2147483646 h 5"/>
                <a:gd name="T22" fmla="*/ 2147483646 w 11"/>
                <a:gd name="T23" fmla="*/ 0 h 5"/>
                <a:gd name="T24" fmla="*/ 2147483646 w 11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9" name="稻壳儿小白白(http://dwz.cn/Wu2UP)@|5FFC:6245704|FBC:16777215|LFC:0|LBC:16777215"/>
            <p:cNvSpPr>
              <a:spLocks/>
            </p:cNvSpPr>
            <p:nvPr/>
          </p:nvSpPr>
          <p:spPr bwMode="auto">
            <a:xfrm>
              <a:off x="908049" y="671513"/>
              <a:ext cx="330200" cy="895350"/>
            </a:xfrm>
            <a:custGeom>
              <a:avLst/>
              <a:gdLst>
                <a:gd name="T0" fmla="*/ 2147483646 w 12"/>
                <a:gd name="T1" fmla="*/ 2147483646 h 32"/>
                <a:gd name="T2" fmla="*/ 2147483646 w 12"/>
                <a:gd name="T3" fmla="*/ 2147483646 h 32"/>
                <a:gd name="T4" fmla="*/ 2147483646 w 12"/>
                <a:gd name="T5" fmla="*/ 2147483646 h 32"/>
                <a:gd name="T6" fmla="*/ 2147483646 w 12"/>
                <a:gd name="T7" fmla="*/ 2147483646 h 32"/>
                <a:gd name="T8" fmla="*/ 2147483646 w 12"/>
                <a:gd name="T9" fmla="*/ 2147483646 h 32"/>
                <a:gd name="T10" fmla="*/ 2147483646 w 12"/>
                <a:gd name="T11" fmla="*/ 2147483646 h 32"/>
                <a:gd name="T12" fmla="*/ 2147483646 w 12"/>
                <a:gd name="T13" fmla="*/ 2147483646 h 32"/>
                <a:gd name="T14" fmla="*/ 2147483646 w 12"/>
                <a:gd name="T15" fmla="*/ 0 h 32"/>
                <a:gd name="T16" fmla="*/ 2147483646 w 12"/>
                <a:gd name="T17" fmla="*/ 2147483646 h 32"/>
                <a:gd name="T18" fmla="*/ 2147483646 w 12"/>
                <a:gd name="T19" fmla="*/ 2147483646 h 32"/>
                <a:gd name="T20" fmla="*/ 2147483646 w 12"/>
                <a:gd name="T21" fmla="*/ 2147483646 h 32"/>
                <a:gd name="T22" fmla="*/ 2147483646 w 12"/>
                <a:gd name="T23" fmla="*/ 2147483646 h 32"/>
                <a:gd name="T24" fmla="*/ 2147483646 w 12"/>
                <a:gd name="T25" fmla="*/ 2147483646 h 32"/>
                <a:gd name="T26" fmla="*/ 2147483646 w 12"/>
                <a:gd name="T27" fmla="*/ 2147483646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0" name="稻壳儿小白白(http://dwz.cn/Wu2UP)@|5FFC:3285793|FBC:16777215|LFC:0|LBC:16777215"/>
            <p:cNvSpPr>
              <a:spLocks/>
            </p:cNvSpPr>
            <p:nvPr/>
          </p:nvSpPr>
          <p:spPr bwMode="auto">
            <a:xfrm>
              <a:off x="908049" y="671513"/>
              <a:ext cx="301625" cy="868363"/>
            </a:xfrm>
            <a:custGeom>
              <a:avLst/>
              <a:gdLst>
                <a:gd name="T0" fmla="*/ 2147483646 w 11"/>
                <a:gd name="T1" fmla="*/ 2147483646 h 31"/>
                <a:gd name="T2" fmla="*/ 2147483646 w 11"/>
                <a:gd name="T3" fmla="*/ 2147483646 h 31"/>
                <a:gd name="T4" fmla="*/ 2147483646 w 11"/>
                <a:gd name="T5" fmla="*/ 2147483646 h 31"/>
                <a:gd name="T6" fmla="*/ 2147483646 w 11"/>
                <a:gd name="T7" fmla="*/ 2147483646 h 31"/>
                <a:gd name="T8" fmla="*/ 2147483646 w 11"/>
                <a:gd name="T9" fmla="*/ 2147483646 h 31"/>
                <a:gd name="T10" fmla="*/ 2147483646 w 11"/>
                <a:gd name="T11" fmla="*/ 2147483646 h 31"/>
                <a:gd name="T12" fmla="*/ 2147483646 w 11"/>
                <a:gd name="T13" fmla="*/ 2147483646 h 31"/>
                <a:gd name="T14" fmla="*/ 2147483646 w 11"/>
                <a:gd name="T15" fmla="*/ 2147483646 h 31"/>
                <a:gd name="T16" fmla="*/ 2147483646 w 11"/>
                <a:gd name="T17" fmla="*/ 2147483646 h 31"/>
                <a:gd name="T18" fmla="*/ 2147483646 w 11"/>
                <a:gd name="T19" fmla="*/ 2147483646 h 31"/>
                <a:gd name="T20" fmla="*/ 2147483646 w 11"/>
                <a:gd name="T21" fmla="*/ 2147483646 h 31"/>
                <a:gd name="T22" fmla="*/ 2147483646 w 11"/>
                <a:gd name="T23" fmla="*/ 2147483646 h 31"/>
                <a:gd name="T24" fmla="*/ 2147483646 w 11"/>
                <a:gd name="T25" fmla="*/ 2147483646 h 31"/>
                <a:gd name="T26" fmla="*/ 2147483646 w 11"/>
                <a:gd name="T27" fmla="*/ 2147483646 h 31"/>
                <a:gd name="T28" fmla="*/ 2147483646 w 11"/>
                <a:gd name="T29" fmla="*/ 2147483646 h 31"/>
                <a:gd name="T30" fmla="*/ 2147483646 w 11"/>
                <a:gd name="T31" fmla="*/ 2147483646 h 31"/>
                <a:gd name="T32" fmla="*/ 2147483646 w 11"/>
                <a:gd name="T33" fmla="*/ 2147483646 h 31"/>
                <a:gd name="T34" fmla="*/ 2147483646 w 11"/>
                <a:gd name="T35" fmla="*/ 2147483646 h 31"/>
                <a:gd name="T36" fmla="*/ 2147483646 w 11"/>
                <a:gd name="T37" fmla="*/ 2147483646 h 31"/>
                <a:gd name="T38" fmla="*/ 2147483646 w 11"/>
                <a:gd name="T39" fmla="*/ 2147483646 h 31"/>
                <a:gd name="T40" fmla="*/ 2147483646 w 11"/>
                <a:gd name="T41" fmla="*/ 0 h 31"/>
                <a:gd name="T42" fmla="*/ 2147483646 w 11"/>
                <a:gd name="T43" fmla="*/ 2147483646 h 31"/>
                <a:gd name="T44" fmla="*/ 2147483646 w 11"/>
                <a:gd name="T45" fmla="*/ 2147483646 h 31"/>
                <a:gd name="T46" fmla="*/ 2147483646 w 11"/>
                <a:gd name="T47" fmla="*/ 2147483646 h 31"/>
                <a:gd name="T48" fmla="*/ 2147483646 w 11"/>
                <a:gd name="T49" fmla="*/ 2147483646 h 31"/>
                <a:gd name="T50" fmla="*/ 2147483646 w 11"/>
                <a:gd name="T51" fmla="*/ 2147483646 h 31"/>
                <a:gd name="T52" fmla="*/ 2147483646 w 11"/>
                <a:gd name="T53" fmla="*/ 2147483646 h 31"/>
                <a:gd name="T54" fmla="*/ 2147483646 w 11"/>
                <a:gd name="T55" fmla="*/ 2147483646 h 31"/>
                <a:gd name="T56" fmla="*/ 2147483646 w 11"/>
                <a:gd name="T57" fmla="*/ 2147483646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1" name="稻壳儿小白白(http://dwz.cn/Wu2UP)@|5FFC:6245704|FBC:16777215|LFC:0|LBC:16777215"/>
            <p:cNvSpPr>
              <a:spLocks/>
            </p:cNvSpPr>
            <p:nvPr/>
          </p:nvSpPr>
          <p:spPr bwMode="auto">
            <a:xfrm>
              <a:off x="192087" y="503238"/>
              <a:ext cx="935037" cy="560388"/>
            </a:xfrm>
            <a:custGeom>
              <a:avLst/>
              <a:gdLst>
                <a:gd name="T0" fmla="*/ 2147483646 w 34"/>
                <a:gd name="T1" fmla="*/ 2147483646 h 20"/>
                <a:gd name="T2" fmla="*/ 2147483646 w 34"/>
                <a:gd name="T3" fmla="*/ 2147483646 h 20"/>
                <a:gd name="T4" fmla="*/ 2147483646 w 34"/>
                <a:gd name="T5" fmla="*/ 2147483646 h 20"/>
                <a:gd name="T6" fmla="*/ 2147483646 w 34"/>
                <a:gd name="T7" fmla="*/ 2147483646 h 20"/>
                <a:gd name="T8" fmla="*/ 2147483646 w 34"/>
                <a:gd name="T9" fmla="*/ 2147483646 h 20"/>
                <a:gd name="T10" fmla="*/ 2147483646 w 34"/>
                <a:gd name="T11" fmla="*/ 0 h 20"/>
                <a:gd name="T12" fmla="*/ 2147483646 w 34"/>
                <a:gd name="T13" fmla="*/ 2147483646 h 20"/>
                <a:gd name="T14" fmla="*/ 2147483646 w 34"/>
                <a:gd name="T15" fmla="*/ 2147483646 h 20"/>
                <a:gd name="T16" fmla="*/ 2147483646 w 34"/>
                <a:gd name="T17" fmla="*/ 2147483646 h 20"/>
                <a:gd name="T18" fmla="*/ 2147483646 w 34"/>
                <a:gd name="T19" fmla="*/ 2147483646 h 20"/>
                <a:gd name="T20" fmla="*/ 2147483646 w 34"/>
                <a:gd name="T21" fmla="*/ 2147483646 h 20"/>
                <a:gd name="T22" fmla="*/ 2147483646 w 34"/>
                <a:gd name="T23" fmla="*/ 2147483646 h 20"/>
                <a:gd name="T24" fmla="*/ 2147483646 w 34"/>
                <a:gd name="T25" fmla="*/ 214748364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2" name="稻壳儿小白白(http://dwz.cn/Wu2UP)@|5FFC:3285793|FBC:16777215|LFC:0|LBC:16777215"/>
            <p:cNvSpPr>
              <a:spLocks/>
            </p:cNvSpPr>
            <p:nvPr/>
          </p:nvSpPr>
          <p:spPr bwMode="auto">
            <a:xfrm>
              <a:off x="219074" y="503238"/>
              <a:ext cx="825500" cy="531813"/>
            </a:xfrm>
            <a:custGeom>
              <a:avLst/>
              <a:gdLst>
                <a:gd name="T0" fmla="*/ 2147483646 w 30"/>
                <a:gd name="T1" fmla="*/ 2147483646 h 19"/>
                <a:gd name="T2" fmla="*/ 2147483646 w 30"/>
                <a:gd name="T3" fmla="*/ 0 h 19"/>
                <a:gd name="T4" fmla="*/ 2147483646 w 30"/>
                <a:gd name="T5" fmla="*/ 2147483646 h 19"/>
                <a:gd name="T6" fmla="*/ 2147483646 w 30"/>
                <a:gd name="T7" fmla="*/ 2147483646 h 19"/>
                <a:gd name="T8" fmla="*/ 2147483646 w 30"/>
                <a:gd name="T9" fmla="*/ 2147483646 h 19"/>
                <a:gd name="T10" fmla="*/ 2147483646 w 30"/>
                <a:gd name="T11" fmla="*/ 2147483646 h 19"/>
                <a:gd name="T12" fmla="*/ 2147483646 w 30"/>
                <a:gd name="T13" fmla="*/ 2147483646 h 19"/>
                <a:gd name="T14" fmla="*/ 2147483646 w 30"/>
                <a:gd name="T15" fmla="*/ 2147483646 h 19"/>
                <a:gd name="T16" fmla="*/ 0 w 30"/>
                <a:gd name="T17" fmla="*/ 2147483646 h 19"/>
                <a:gd name="T18" fmla="*/ 2147483646 w 30"/>
                <a:gd name="T19" fmla="*/ 2147483646 h 19"/>
                <a:gd name="T20" fmla="*/ 2147483646 w 30"/>
                <a:gd name="T21" fmla="*/ 2147483646 h 19"/>
                <a:gd name="T22" fmla="*/ 2147483646 w 30"/>
                <a:gd name="T23" fmla="*/ 2147483646 h 19"/>
                <a:gd name="T24" fmla="*/ 2147483646 w 30"/>
                <a:gd name="T25" fmla="*/ 2147483646 h 19"/>
                <a:gd name="T26" fmla="*/ 2147483646 w 30"/>
                <a:gd name="T27" fmla="*/ 2147483646 h 19"/>
                <a:gd name="T28" fmla="*/ 2147483646 w 30"/>
                <a:gd name="T29" fmla="*/ 2147483646 h 19"/>
                <a:gd name="T30" fmla="*/ 2147483646 w 30"/>
                <a:gd name="T31" fmla="*/ 2147483646 h 19"/>
                <a:gd name="T32" fmla="*/ 2147483646 w 30"/>
                <a:gd name="T33" fmla="*/ 2147483646 h 19"/>
                <a:gd name="T34" fmla="*/ 2147483646 w 30"/>
                <a:gd name="T35" fmla="*/ 2147483646 h 19"/>
                <a:gd name="T36" fmla="*/ 2147483646 w 30"/>
                <a:gd name="T37" fmla="*/ 2147483646 h 19"/>
                <a:gd name="T38" fmla="*/ 2147483646 w 30"/>
                <a:gd name="T39" fmla="*/ 2147483646 h 19"/>
                <a:gd name="T40" fmla="*/ 2147483646 w 30"/>
                <a:gd name="T41" fmla="*/ 2147483646 h 19"/>
                <a:gd name="T42" fmla="*/ 2147483646 w 30"/>
                <a:gd name="T43" fmla="*/ 2147483646 h 19"/>
                <a:gd name="T44" fmla="*/ 2147483646 w 30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3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908049" y="474663"/>
              <a:ext cx="274637" cy="225425"/>
            </a:xfrm>
            <a:custGeom>
              <a:avLst/>
              <a:gdLst>
                <a:gd name="T0" fmla="*/ 0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0 w 10"/>
                <a:gd name="T11" fmla="*/ 0 h 8"/>
                <a:gd name="T12" fmla="*/ 0 w 10"/>
                <a:gd name="T13" fmla="*/ 2147483646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4" name="稻壳儿小白白(http://dwz.cn/Wu2UP)@|5FFC:15262707|FBC:16777215|LFC:0|LBC:16777215"/>
            <p:cNvSpPr>
              <a:spLocks/>
            </p:cNvSpPr>
            <p:nvPr/>
          </p:nvSpPr>
          <p:spPr bwMode="auto">
            <a:xfrm>
              <a:off x="908049" y="166688"/>
              <a:ext cx="1127125" cy="673100"/>
            </a:xfrm>
            <a:custGeom>
              <a:avLst/>
              <a:gdLst>
                <a:gd name="T0" fmla="*/ 0 w 41"/>
                <a:gd name="T1" fmla="*/ 2147483646 h 24"/>
                <a:gd name="T2" fmla="*/ 2147483646 w 41"/>
                <a:gd name="T3" fmla="*/ 2147483646 h 24"/>
                <a:gd name="T4" fmla="*/ 2147483646 w 41"/>
                <a:gd name="T5" fmla="*/ 2147483646 h 24"/>
                <a:gd name="T6" fmla="*/ 2147483646 w 41"/>
                <a:gd name="T7" fmla="*/ 2147483646 h 24"/>
                <a:gd name="T8" fmla="*/ 2147483646 w 41"/>
                <a:gd name="T9" fmla="*/ 2147483646 h 24"/>
                <a:gd name="T10" fmla="*/ 2147483646 w 41"/>
                <a:gd name="T11" fmla="*/ 2147483646 h 24"/>
                <a:gd name="T12" fmla="*/ 2147483646 w 41"/>
                <a:gd name="T13" fmla="*/ 2147483646 h 24"/>
                <a:gd name="T14" fmla="*/ 2147483646 w 41"/>
                <a:gd name="T15" fmla="*/ 2147483646 h 24"/>
                <a:gd name="T16" fmla="*/ 2147483646 w 41"/>
                <a:gd name="T17" fmla="*/ 2147483646 h 24"/>
                <a:gd name="T18" fmla="*/ 2147483646 w 41"/>
                <a:gd name="T19" fmla="*/ 2147483646 h 24"/>
                <a:gd name="T20" fmla="*/ 2147483646 w 41"/>
                <a:gd name="T21" fmla="*/ 2147483646 h 24"/>
                <a:gd name="T22" fmla="*/ 2147483646 w 41"/>
                <a:gd name="T23" fmla="*/ 2147483646 h 24"/>
                <a:gd name="T24" fmla="*/ 2147483646 w 41"/>
                <a:gd name="T25" fmla="*/ 2147483646 h 24"/>
                <a:gd name="T26" fmla="*/ 2147483646 w 41"/>
                <a:gd name="T27" fmla="*/ 2147483646 h 24"/>
                <a:gd name="T28" fmla="*/ 2147483646 w 41"/>
                <a:gd name="T29" fmla="*/ 2147483646 h 24"/>
                <a:gd name="T30" fmla="*/ 2147483646 w 41"/>
                <a:gd name="T31" fmla="*/ 2147483646 h 24"/>
                <a:gd name="T32" fmla="*/ 2147483646 w 41"/>
                <a:gd name="T33" fmla="*/ 2147483646 h 24"/>
                <a:gd name="T34" fmla="*/ 2147483646 w 41"/>
                <a:gd name="T35" fmla="*/ 2147483646 h 24"/>
                <a:gd name="T36" fmla="*/ 2147483646 w 41"/>
                <a:gd name="T37" fmla="*/ 2147483646 h 24"/>
                <a:gd name="T38" fmla="*/ 2147483646 w 41"/>
                <a:gd name="T39" fmla="*/ 2147483646 h 24"/>
                <a:gd name="T40" fmla="*/ 2147483646 w 41"/>
                <a:gd name="T41" fmla="*/ 2147483646 h 24"/>
                <a:gd name="T42" fmla="*/ 2147483646 w 41"/>
                <a:gd name="T43" fmla="*/ 2147483646 h 24"/>
                <a:gd name="T44" fmla="*/ 2147483646 w 41"/>
                <a:gd name="T45" fmla="*/ 2147483646 h 24"/>
                <a:gd name="T46" fmla="*/ 2147483646 w 41"/>
                <a:gd name="T47" fmla="*/ 2147483646 h 24"/>
                <a:gd name="T48" fmla="*/ 2147483646 w 41"/>
                <a:gd name="T49" fmla="*/ 2147483646 h 24"/>
                <a:gd name="T50" fmla="*/ 2147483646 w 41"/>
                <a:gd name="T51" fmla="*/ 2147483646 h 24"/>
                <a:gd name="T52" fmla="*/ 2147483646 w 41"/>
                <a:gd name="T53" fmla="*/ 2147483646 h 24"/>
                <a:gd name="T54" fmla="*/ 2147483646 w 41"/>
                <a:gd name="T55" fmla="*/ 2147483646 h 24"/>
                <a:gd name="T56" fmla="*/ 2147483646 w 41"/>
                <a:gd name="T57" fmla="*/ 2147483646 h 24"/>
                <a:gd name="T58" fmla="*/ 2147483646 w 41"/>
                <a:gd name="T59" fmla="*/ 2147483646 h 24"/>
                <a:gd name="T60" fmla="*/ 0 w 41"/>
                <a:gd name="T61" fmla="*/ 2147483646 h 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5" name="稻壳儿小白白(http://dwz.cn/Wu2UP)@|5FFC:13026263|FBC:16777215|LFC:0|LBC:16777215"/>
            <p:cNvSpPr>
              <a:spLocks/>
            </p:cNvSpPr>
            <p:nvPr/>
          </p:nvSpPr>
          <p:spPr bwMode="auto">
            <a:xfrm>
              <a:off x="1182687" y="70008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6" name="稻壳儿小白白(http://dwz.cn/Wu2UP)@|1FFC:13026263|FBC:16777215|LFC:0|LBC:16777215"/>
            <p:cNvSpPr>
              <a:spLocks noChangeArrowheads="1"/>
            </p:cNvSpPr>
            <p:nvPr/>
          </p:nvSpPr>
          <p:spPr bwMode="auto">
            <a:xfrm>
              <a:off x="1843087" y="307975"/>
              <a:ext cx="1587" cy="1588"/>
            </a:xfrm>
            <a:prstGeom prst="rect">
              <a:avLst/>
            </a:prstGeom>
            <a:solidFill>
              <a:srgbClr val="D7C3C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buFont typeface="Arial" pitchFamily="34" charset="0"/>
                <a:buNone/>
              </a:pPr>
              <a:endParaRPr lang="zh-CN" altLang="en-US" sz="1799">
                <a:solidFill>
                  <a:schemeClr val="bg1">
                    <a:lumMod val="50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25667" name="稻壳儿小白白(http://dwz.cn/Wu2UP)@|5FFC:13026263|FBC:16777215|LFC:0|LBC:16777215"/>
            <p:cNvSpPr>
              <a:spLocks/>
            </p:cNvSpPr>
            <p:nvPr/>
          </p:nvSpPr>
          <p:spPr bwMode="auto">
            <a:xfrm>
              <a:off x="1898649" y="279400"/>
              <a:ext cx="26987" cy="28575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8" name="稻壳儿小白白(http://dwz.cn/Wu2UP)@|5FFC:13026263|FBC:16777215|LFC:0|LBC:16777215"/>
            <p:cNvSpPr>
              <a:spLocks noEditPoints="1"/>
            </p:cNvSpPr>
            <p:nvPr/>
          </p:nvSpPr>
          <p:spPr bwMode="auto">
            <a:xfrm>
              <a:off x="908049" y="195263"/>
              <a:ext cx="1017587" cy="504825"/>
            </a:xfrm>
            <a:custGeom>
              <a:avLst/>
              <a:gdLst>
                <a:gd name="T0" fmla="*/ 2147483646 w 37"/>
                <a:gd name="T1" fmla="*/ 2147483646 h 18"/>
                <a:gd name="T2" fmla="*/ 2147483646 w 37"/>
                <a:gd name="T3" fmla="*/ 2147483646 h 18"/>
                <a:gd name="T4" fmla="*/ 2147483646 w 37"/>
                <a:gd name="T5" fmla="*/ 2147483646 h 18"/>
                <a:gd name="T6" fmla="*/ 2147483646 w 37"/>
                <a:gd name="T7" fmla="*/ 2147483646 h 18"/>
                <a:gd name="T8" fmla="*/ 2147483646 w 37"/>
                <a:gd name="T9" fmla="*/ 2147483646 h 18"/>
                <a:gd name="T10" fmla="*/ 2147483646 w 37"/>
                <a:gd name="T11" fmla="*/ 2147483646 h 18"/>
                <a:gd name="T12" fmla="*/ 2147483646 w 37"/>
                <a:gd name="T13" fmla="*/ 2147483646 h 18"/>
                <a:gd name="T14" fmla="*/ 2147483646 w 37"/>
                <a:gd name="T15" fmla="*/ 2147483646 h 18"/>
                <a:gd name="T16" fmla="*/ 2147483646 w 37"/>
                <a:gd name="T17" fmla="*/ 2147483646 h 18"/>
                <a:gd name="T18" fmla="*/ 2147483646 w 37"/>
                <a:gd name="T19" fmla="*/ 2147483646 h 18"/>
                <a:gd name="T20" fmla="*/ 2147483646 w 37"/>
                <a:gd name="T21" fmla="*/ 2147483646 h 18"/>
                <a:gd name="T22" fmla="*/ 2147483646 w 37"/>
                <a:gd name="T23" fmla="*/ 2147483646 h 18"/>
                <a:gd name="T24" fmla="*/ 2147483646 w 37"/>
                <a:gd name="T25" fmla="*/ 2147483646 h 18"/>
                <a:gd name="T26" fmla="*/ 2147483646 w 37"/>
                <a:gd name="T27" fmla="*/ 2147483646 h 18"/>
                <a:gd name="T28" fmla="*/ 2147483646 w 37"/>
                <a:gd name="T29" fmla="*/ 2147483646 h 18"/>
                <a:gd name="T30" fmla="*/ 2147483646 w 37"/>
                <a:gd name="T31" fmla="*/ 2147483646 h 18"/>
                <a:gd name="T32" fmla="*/ 2147483646 w 37"/>
                <a:gd name="T33" fmla="*/ 0 h 18"/>
                <a:gd name="T34" fmla="*/ 2147483646 w 37"/>
                <a:gd name="T35" fmla="*/ 2147483646 h 18"/>
                <a:gd name="T36" fmla="*/ 2147483646 w 37"/>
                <a:gd name="T37" fmla="*/ 2147483646 h 18"/>
                <a:gd name="T38" fmla="*/ 2147483646 w 37"/>
                <a:gd name="T39" fmla="*/ 2147483646 h 18"/>
                <a:gd name="T40" fmla="*/ 2147483646 w 37"/>
                <a:gd name="T41" fmla="*/ 2147483646 h 18"/>
                <a:gd name="T42" fmla="*/ 2147483646 w 37"/>
                <a:gd name="T43" fmla="*/ 2147483646 h 18"/>
                <a:gd name="T44" fmla="*/ 2147483646 w 37"/>
                <a:gd name="T45" fmla="*/ 2147483646 h 18"/>
                <a:gd name="T46" fmla="*/ 2147483646 w 37"/>
                <a:gd name="T47" fmla="*/ 2147483646 h 18"/>
                <a:gd name="T48" fmla="*/ 2147483646 w 37"/>
                <a:gd name="T49" fmla="*/ 2147483646 h 18"/>
                <a:gd name="T50" fmla="*/ 2147483646 w 37"/>
                <a:gd name="T51" fmla="*/ 2147483646 h 18"/>
                <a:gd name="T52" fmla="*/ 2147483646 w 37"/>
                <a:gd name="T53" fmla="*/ 2147483646 h 18"/>
                <a:gd name="T54" fmla="*/ 2147483646 w 37"/>
                <a:gd name="T55" fmla="*/ 2147483646 h 18"/>
                <a:gd name="T56" fmla="*/ 2147483646 w 37"/>
                <a:gd name="T57" fmla="*/ 2147483646 h 18"/>
                <a:gd name="T58" fmla="*/ 2147483646 w 37"/>
                <a:gd name="T59" fmla="*/ 2147483646 h 18"/>
                <a:gd name="T60" fmla="*/ 2147483646 w 37"/>
                <a:gd name="T61" fmla="*/ 2147483646 h 18"/>
                <a:gd name="T62" fmla="*/ 2147483646 w 37"/>
                <a:gd name="T63" fmla="*/ 2147483646 h 18"/>
                <a:gd name="T64" fmla="*/ 2147483646 w 37"/>
                <a:gd name="T65" fmla="*/ 2147483646 h 18"/>
                <a:gd name="T66" fmla="*/ 0 w 37"/>
                <a:gd name="T67" fmla="*/ 2147483646 h 18"/>
                <a:gd name="T68" fmla="*/ 2147483646 w 37"/>
                <a:gd name="T69" fmla="*/ 2147483646 h 18"/>
                <a:gd name="T70" fmla="*/ 2147483646 w 37"/>
                <a:gd name="T71" fmla="*/ 2147483646 h 18"/>
                <a:gd name="T72" fmla="*/ 2147483646 w 37"/>
                <a:gd name="T73" fmla="*/ 2147483646 h 18"/>
                <a:gd name="T74" fmla="*/ 2147483646 w 37"/>
                <a:gd name="T75" fmla="*/ 2147483646 h 18"/>
                <a:gd name="T76" fmla="*/ 2147483646 w 37"/>
                <a:gd name="T77" fmla="*/ 2147483646 h 18"/>
                <a:gd name="T78" fmla="*/ 2147483646 w 37"/>
                <a:gd name="T79" fmla="*/ 2147483646 h 18"/>
                <a:gd name="T80" fmla="*/ 2147483646 w 37"/>
                <a:gd name="T81" fmla="*/ 2147483646 h 18"/>
                <a:gd name="T82" fmla="*/ 2147483646 w 37"/>
                <a:gd name="T83" fmla="*/ 2147483646 h 18"/>
                <a:gd name="T84" fmla="*/ 2147483646 w 37"/>
                <a:gd name="T85" fmla="*/ 2147483646 h 18"/>
                <a:gd name="T86" fmla="*/ 2147483646 w 37"/>
                <a:gd name="T87" fmla="*/ 2147483646 h 18"/>
                <a:gd name="T88" fmla="*/ 2147483646 w 37"/>
                <a:gd name="T89" fmla="*/ 2147483646 h 18"/>
                <a:gd name="T90" fmla="*/ 2147483646 w 37"/>
                <a:gd name="T91" fmla="*/ 2147483646 h 18"/>
                <a:gd name="T92" fmla="*/ 2147483646 w 37"/>
                <a:gd name="T93" fmla="*/ 2147483646 h 18"/>
                <a:gd name="T94" fmla="*/ 2147483646 w 37"/>
                <a:gd name="T95" fmla="*/ 2147483646 h 18"/>
                <a:gd name="T96" fmla="*/ 2147483646 w 37"/>
                <a:gd name="T97" fmla="*/ 2147483646 h 18"/>
                <a:gd name="T98" fmla="*/ 2147483646 w 37"/>
                <a:gd name="T99" fmla="*/ 2147483646 h 18"/>
                <a:gd name="T100" fmla="*/ 2147483646 w 37"/>
                <a:gd name="T101" fmla="*/ 2147483646 h 18"/>
                <a:gd name="T102" fmla="*/ 2147483646 w 37"/>
                <a:gd name="T103" fmla="*/ 2147483646 h 18"/>
                <a:gd name="T104" fmla="*/ 2147483646 w 37"/>
                <a:gd name="T105" fmla="*/ 2147483646 h 18"/>
                <a:gd name="T106" fmla="*/ 2147483646 w 37"/>
                <a:gd name="T107" fmla="*/ 2147483646 h 18"/>
                <a:gd name="T108" fmla="*/ 2147483646 w 37"/>
                <a:gd name="T109" fmla="*/ 2147483646 h 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稻壳儿小白白(http://dwz.cn/Wu2UP)"/>
          <p:cNvGrpSpPr>
            <a:grpSpLocks/>
          </p:cNvGrpSpPr>
          <p:nvPr/>
        </p:nvGrpSpPr>
        <p:grpSpPr bwMode="auto">
          <a:xfrm>
            <a:off x="6995785" y="990600"/>
            <a:ext cx="476186" cy="952500"/>
            <a:chOff x="0" y="0"/>
            <a:chExt cx="4060825" cy="8121650"/>
          </a:xfrm>
        </p:grpSpPr>
        <p:sp>
          <p:nvSpPr>
            <p:cNvPr id="25625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2595562" y="3357563"/>
              <a:ext cx="544513" cy="569913"/>
            </a:xfrm>
            <a:custGeom>
              <a:avLst/>
              <a:gdLst>
                <a:gd name="T0" fmla="*/ 2147483646 w 145"/>
                <a:gd name="T1" fmla="*/ 2147483646 h 152"/>
                <a:gd name="T2" fmla="*/ 2147483646 w 145"/>
                <a:gd name="T3" fmla="*/ 2147483646 h 152"/>
                <a:gd name="T4" fmla="*/ 2147483646 w 145"/>
                <a:gd name="T5" fmla="*/ 0 h 152"/>
                <a:gd name="T6" fmla="*/ 2147483646 w 145"/>
                <a:gd name="T7" fmla="*/ 2147483646 h 152"/>
                <a:gd name="T8" fmla="*/ 2147483646 w 145"/>
                <a:gd name="T9" fmla="*/ 2147483646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6" name="稻壳儿小白白(http://dwz.cn/Wu2UP)@|5FFC:7979762|FBC:16777215|LFC:0|LBC:16777215"/>
            <p:cNvSpPr>
              <a:spLocks/>
            </p:cNvSpPr>
            <p:nvPr/>
          </p:nvSpPr>
          <p:spPr bwMode="auto">
            <a:xfrm>
              <a:off x="673100" y="112713"/>
              <a:ext cx="623888" cy="522288"/>
            </a:xfrm>
            <a:custGeom>
              <a:avLst/>
              <a:gdLst>
                <a:gd name="T0" fmla="*/ 2147483646 w 166"/>
                <a:gd name="T1" fmla="*/ 2147483646 h 139"/>
                <a:gd name="T2" fmla="*/ 2147483646 w 166"/>
                <a:gd name="T3" fmla="*/ 2147483646 h 139"/>
                <a:gd name="T4" fmla="*/ 2147483646 w 166"/>
                <a:gd name="T5" fmla="*/ 2147483646 h 139"/>
                <a:gd name="T6" fmla="*/ 2147483646 w 166"/>
                <a:gd name="T7" fmla="*/ 2147483646 h 139"/>
                <a:gd name="T8" fmla="*/ 2147483646 w 166"/>
                <a:gd name="T9" fmla="*/ 2147483646 h 139"/>
                <a:gd name="T10" fmla="*/ 2147483646 w 166"/>
                <a:gd name="T11" fmla="*/ 2147483646 h 139"/>
                <a:gd name="T12" fmla="*/ 2147483646 w 166"/>
                <a:gd name="T13" fmla="*/ 2147483646 h 139"/>
                <a:gd name="T14" fmla="*/ 2147483646 w 166"/>
                <a:gd name="T15" fmla="*/ 2147483646 h 139"/>
                <a:gd name="T16" fmla="*/ 2147483646 w 166"/>
                <a:gd name="T17" fmla="*/ 0 h 139"/>
                <a:gd name="T18" fmla="*/ 2147483646 w 166"/>
                <a:gd name="T19" fmla="*/ 2147483646 h 139"/>
                <a:gd name="T20" fmla="*/ 2147483646 w 166"/>
                <a:gd name="T21" fmla="*/ 2147483646 h 139"/>
                <a:gd name="T22" fmla="*/ 0 w 166"/>
                <a:gd name="T23" fmla="*/ 2147483646 h 139"/>
                <a:gd name="T24" fmla="*/ 2147483646 w 166"/>
                <a:gd name="T25" fmla="*/ 2147483646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7" name="稻壳儿小白白(http://dwz.cn/Wu2UP)@|5FFC:7979762|FBC:16777215|LFC:0|LBC:16777215"/>
            <p:cNvSpPr>
              <a:spLocks/>
            </p:cNvSpPr>
            <p:nvPr/>
          </p:nvSpPr>
          <p:spPr bwMode="auto">
            <a:xfrm>
              <a:off x="2733675" y="139700"/>
              <a:ext cx="714375" cy="495300"/>
            </a:xfrm>
            <a:custGeom>
              <a:avLst/>
              <a:gdLst>
                <a:gd name="T0" fmla="*/ 2147483646 w 190"/>
                <a:gd name="T1" fmla="*/ 2147483646 h 132"/>
                <a:gd name="T2" fmla="*/ 2147483646 w 190"/>
                <a:gd name="T3" fmla="*/ 2147483646 h 132"/>
                <a:gd name="T4" fmla="*/ 2147483646 w 190"/>
                <a:gd name="T5" fmla="*/ 2147483646 h 132"/>
                <a:gd name="T6" fmla="*/ 2147483646 w 190"/>
                <a:gd name="T7" fmla="*/ 2147483646 h 132"/>
                <a:gd name="T8" fmla="*/ 2147483646 w 190"/>
                <a:gd name="T9" fmla="*/ 2147483646 h 132"/>
                <a:gd name="T10" fmla="*/ 2147483646 w 190"/>
                <a:gd name="T11" fmla="*/ 2147483646 h 132"/>
                <a:gd name="T12" fmla="*/ 2147483646 w 190"/>
                <a:gd name="T13" fmla="*/ 2147483646 h 132"/>
                <a:gd name="T14" fmla="*/ 2147483646 w 190"/>
                <a:gd name="T15" fmla="*/ 2147483646 h 132"/>
                <a:gd name="T16" fmla="*/ 2147483646 w 190"/>
                <a:gd name="T17" fmla="*/ 2147483646 h 132"/>
                <a:gd name="T18" fmla="*/ 2147483646 w 190"/>
                <a:gd name="T19" fmla="*/ 0 h 132"/>
                <a:gd name="T20" fmla="*/ 2147483646 w 190"/>
                <a:gd name="T21" fmla="*/ 2147483646 h 132"/>
                <a:gd name="T22" fmla="*/ 2147483646 w 190"/>
                <a:gd name="T23" fmla="*/ 2147483646 h 132"/>
                <a:gd name="T24" fmla="*/ 2147483646 w 190"/>
                <a:gd name="T25" fmla="*/ 2147483646 h 132"/>
                <a:gd name="T26" fmla="*/ 2147483646 w 190"/>
                <a:gd name="T27" fmla="*/ 2147483646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8" name="稻壳儿小白白(http://dwz.cn/Wu2UP)@|5FFC:16578549|FBC:16777215|LFC:0|LBC:16777215"/>
            <p:cNvSpPr>
              <a:spLocks/>
            </p:cNvSpPr>
            <p:nvPr/>
          </p:nvSpPr>
          <p:spPr bwMode="auto">
            <a:xfrm>
              <a:off x="538162" y="417513"/>
              <a:ext cx="387350" cy="292100"/>
            </a:xfrm>
            <a:custGeom>
              <a:avLst/>
              <a:gdLst>
                <a:gd name="T0" fmla="*/ 2147483646 w 103"/>
                <a:gd name="T1" fmla="*/ 0 h 78"/>
                <a:gd name="T2" fmla="*/ 2147483646 w 103"/>
                <a:gd name="T3" fmla="*/ 2147483646 h 78"/>
                <a:gd name="T4" fmla="*/ 2147483646 w 103"/>
                <a:gd name="T5" fmla="*/ 2147483646 h 78"/>
                <a:gd name="T6" fmla="*/ 0 w 103"/>
                <a:gd name="T7" fmla="*/ 2147483646 h 78"/>
                <a:gd name="T8" fmla="*/ 2147483646 w 103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9" name="稻壳儿小白白(http://dwz.cn/Wu2UP)@|5FFC:16578549|FBC:16777215|LFC:0|LBC:16777215"/>
            <p:cNvSpPr>
              <a:spLocks/>
            </p:cNvSpPr>
            <p:nvPr/>
          </p:nvSpPr>
          <p:spPr bwMode="auto">
            <a:xfrm>
              <a:off x="3208337" y="417513"/>
              <a:ext cx="442913" cy="292100"/>
            </a:xfrm>
            <a:custGeom>
              <a:avLst/>
              <a:gdLst>
                <a:gd name="T0" fmla="*/ 2147483646 w 118"/>
                <a:gd name="T1" fmla="*/ 0 h 78"/>
                <a:gd name="T2" fmla="*/ 0 w 118"/>
                <a:gd name="T3" fmla="*/ 2147483646 h 78"/>
                <a:gd name="T4" fmla="*/ 2147483646 w 118"/>
                <a:gd name="T5" fmla="*/ 2147483646 h 78"/>
                <a:gd name="T6" fmla="*/ 2147483646 w 118"/>
                <a:gd name="T7" fmla="*/ 2147483646 h 78"/>
                <a:gd name="T8" fmla="*/ 2147483646 w 11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0" name="稻壳儿小白白(http://dwz.cn/Wu2UP)@|5FFC:7979762|FBC:16777215|LFC:0|LBC:16777215"/>
            <p:cNvSpPr>
              <a:spLocks/>
            </p:cNvSpPr>
            <p:nvPr/>
          </p:nvSpPr>
          <p:spPr bwMode="auto">
            <a:xfrm>
              <a:off x="1444625" y="104775"/>
              <a:ext cx="898525" cy="1360488"/>
            </a:xfrm>
            <a:custGeom>
              <a:avLst/>
              <a:gdLst>
                <a:gd name="T0" fmla="*/ 2147483646 w 239"/>
                <a:gd name="T1" fmla="*/ 2147483646 h 362"/>
                <a:gd name="T2" fmla="*/ 2147483646 w 239"/>
                <a:gd name="T3" fmla="*/ 2147483646 h 362"/>
                <a:gd name="T4" fmla="*/ 2147483646 w 239"/>
                <a:gd name="T5" fmla="*/ 2147483646 h 362"/>
                <a:gd name="T6" fmla="*/ 2147483646 w 239"/>
                <a:gd name="T7" fmla="*/ 2147483646 h 362"/>
                <a:gd name="T8" fmla="*/ 2147483646 w 239"/>
                <a:gd name="T9" fmla="*/ 2147483646 h 362"/>
                <a:gd name="T10" fmla="*/ 2147483646 w 239"/>
                <a:gd name="T11" fmla="*/ 2147483646 h 362"/>
                <a:gd name="T12" fmla="*/ 2147483646 w 239"/>
                <a:gd name="T13" fmla="*/ 2147483646 h 362"/>
                <a:gd name="T14" fmla="*/ 2147483646 w 239"/>
                <a:gd name="T15" fmla="*/ 2147483646 h 362"/>
                <a:gd name="T16" fmla="*/ 2147483646 w 239"/>
                <a:gd name="T17" fmla="*/ 2147483646 h 362"/>
                <a:gd name="T18" fmla="*/ 2147483646 w 239"/>
                <a:gd name="T19" fmla="*/ 2147483646 h 362"/>
                <a:gd name="T20" fmla="*/ 2147483646 w 239"/>
                <a:gd name="T21" fmla="*/ 2147483646 h 362"/>
                <a:gd name="T22" fmla="*/ 2147483646 w 239"/>
                <a:gd name="T23" fmla="*/ 2147483646 h 362"/>
                <a:gd name="T24" fmla="*/ 2147483646 w 239"/>
                <a:gd name="T25" fmla="*/ 2147483646 h 3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1" name="稻壳儿小白白(http://dwz.cn/Wu2UP)@|5FFC:7582443|FBC:16777215|LFC:0|LBC:16777215"/>
            <p:cNvSpPr>
              <a:spLocks/>
            </p:cNvSpPr>
            <p:nvPr/>
          </p:nvSpPr>
          <p:spPr bwMode="auto">
            <a:xfrm>
              <a:off x="2805112" y="142875"/>
              <a:ext cx="406400" cy="454025"/>
            </a:xfrm>
            <a:custGeom>
              <a:avLst/>
              <a:gdLst>
                <a:gd name="T0" fmla="*/ 2147483646 w 108"/>
                <a:gd name="T1" fmla="*/ 0 h 121"/>
                <a:gd name="T2" fmla="*/ 2147483646 w 108"/>
                <a:gd name="T3" fmla="*/ 2147483646 h 121"/>
                <a:gd name="T4" fmla="*/ 2147483646 w 108"/>
                <a:gd name="T5" fmla="*/ 2147483646 h 121"/>
                <a:gd name="T6" fmla="*/ 2147483646 w 108"/>
                <a:gd name="T7" fmla="*/ 2147483646 h 121"/>
                <a:gd name="T8" fmla="*/ 2147483646 w 108"/>
                <a:gd name="T9" fmla="*/ 2147483646 h 121"/>
                <a:gd name="T10" fmla="*/ 2147483646 w 108"/>
                <a:gd name="T11" fmla="*/ 2147483646 h 121"/>
                <a:gd name="T12" fmla="*/ 2147483646 w 108"/>
                <a:gd name="T13" fmla="*/ 2147483646 h 121"/>
                <a:gd name="T14" fmla="*/ 2147483646 w 108"/>
                <a:gd name="T15" fmla="*/ 2147483646 h 121"/>
                <a:gd name="T16" fmla="*/ 2147483646 w 108"/>
                <a:gd name="T17" fmla="*/ 2147483646 h 121"/>
                <a:gd name="T18" fmla="*/ 2147483646 w 108"/>
                <a:gd name="T19" fmla="*/ 2147483646 h 121"/>
                <a:gd name="T20" fmla="*/ 2147483646 w 108"/>
                <a:gd name="T21" fmla="*/ 2147483646 h 121"/>
                <a:gd name="T22" fmla="*/ 2147483646 w 108"/>
                <a:gd name="T23" fmla="*/ 2147483646 h 121"/>
                <a:gd name="T24" fmla="*/ 2147483646 w 108"/>
                <a:gd name="T25" fmla="*/ 2147483646 h 121"/>
                <a:gd name="T26" fmla="*/ 2147483646 w 108"/>
                <a:gd name="T27" fmla="*/ 2147483646 h 121"/>
                <a:gd name="T28" fmla="*/ 2147483646 w 108"/>
                <a:gd name="T29" fmla="*/ 2147483646 h 121"/>
                <a:gd name="T30" fmla="*/ 2147483646 w 108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2" name="稻壳儿小白白(http://dwz.cn/Wu2UP)@|5FFC:7582443|FBC:16777215|LFC:0|LBC:16777215"/>
            <p:cNvSpPr>
              <a:spLocks/>
            </p:cNvSpPr>
            <p:nvPr/>
          </p:nvSpPr>
          <p:spPr bwMode="auto">
            <a:xfrm>
              <a:off x="985837" y="169863"/>
              <a:ext cx="263525" cy="273050"/>
            </a:xfrm>
            <a:custGeom>
              <a:avLst/>
              <a:gdLst>
                <a:gd name="T0" fmla="*/ 2147483646 w 70"/>
                <a:gd name="T1" fmla="*/ 2147483646 h 73"/>
                <a:gd name="T2" fmla="*/ 2147483646 w 70"/>
                <a:gd name="T3" fmla="*/ 2147483646 h 73"/>
                <a:gd name="T4" fmla="*/ 2147483646 w 70"/>
                <a:gd name="T5" fmla="*/ 2147483646 h 73"/>
                <a:gd name="T6" fmla="*/ 2147483646 w 70"/>
                <a:gd name="T7" fmla="*/ 2147483646 h 73"/>
                <a:gd name="T8" fmla="*/ 2147483646 w 70"/>
                <a:gd name="T9" fmla="*/ 2147483646 h 73"/>
                <a:gd name="T10" fmla="*/ 2147483646 w 70"/>
                <a:gd name="T11" fmla="*/ 2147483646 h 73"/>
                <a:gd name="T12" fmla="*/ 2147483646 w 70"/>
                <a:gd name="T13" fmla="*/ 2147483646 h 73"/>
                <a:gd name="T14" fmla="*/ 2147483646 w 70"/>
                <a:gd name="T15" fmla="*/ 2147483646 h 73"/>
                <a:gd name="T16" fmla="*/ 2147483646 w 70"/>
                <a:gd name="T17" fmla="*/ 2147483646 h 73"/>
                <a:gd name="T18" fmla="*/ 0 w 70"/>
                <a:gd name="T19" fmla="*/ 0 h 73"/>
                <a:gd name="T20" fmla="*/ 2147483646 w 70"/>
                <a:gd name="T21" fmla="*/ 2147483646 h 73"/>
                <a:gd name="T22" fmla="*/ 2147483646 w 70"/>
                <a:gd name="T23" fmla="*/ 2147483646 h 73"/>
                <a:gd name="T24" fmla="*/ 2147483646 w 70"/>
                <a:gd name="T25" fmla="*/ 2147483646 h 73"/>
                <a:gd name="T26" fmla="*/ 2147483646 w 70"/>
                <a:gd name="T27" fmla="*/ 2147483646 h 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3" name="稻壳儿小白白(http://dwz.cn/Wu2UP)@|5FFC:7582443|FBC:16777215|LFC:0|LBC:16777215"/>
            <p:cNvSpPr>
              <a:spLocks/>
            </p:cNvSpPr>
            <p:nvPr/>
          </p:nvSpPr>
          <p:spPr bwMode="auto">
            <a:xfrm>
              <a:off x="1458912" y="131763"/>
              <a:ext cx="865188" cy="1069975"/>
            </a:xfrm>
            <a:custGeom>
              <a:avLst/>
              <a:gdLst>
                <a:gd name="T0" fmla="*/ 2147483646 w 230"/>
                <a:gd name="T1" fmla="*/ 2147483646 h 285"/>
                <a:gd name="T2" fmla="*/ 2147483646 w 230"/>
                <a:gd name="T3" fmla="*/ 2147483646 h 285"/>
                <a:gd name="T4" fmla="*/ 2147483646 w 230"/>
                <a:gd name="T5" fmla="*/ 2147483646 h 285"/>
                <a:gd name="T6" fmla="*/ 2147483646 w 230"/>
                <a:gd name="T7" fmla="*/ 2147483646 h 285"/>
                <a:gd name="T8" fmla="*/ 2147483646 w 230"/>
                <a:gd name="T9" fmla="*/ 2147483646 h 285"/>
                <a:gd name="T10" fmla="*/ 2147483646 w 230"/>
                <a:gd name="T11" fmla="*/ 2147483646 h 285"/>
                <a:gd name="T12" fmla="*/ 2147483646 w 230"/>
                <a:gd name="T13" fmla="*/ 2147483646 h 285"/>
                <a:gd name="T14" fmla="*/ 2147483646 w 230"/>
                <a:gd name="T15" fmla="*/ 2147483646 h 285"/>
                <a:gd name="T16" fmla="*/ 2147483646 w 230"/>
                <a:gd name="T17" fmla="*/ 0 h 285"/>
                <a:gd name="T18" fmla="*/ 2147483646 w 230"/>
                <a:gd name="T19" fmla="*/ 2147483646 h 285"/>
                <a:gd name="T20" fmla="*/ 2147483646 w 230"/>
                <a:gd name="T21" fmla="*/ 2147483646 h 285"/>
                <a:gd name="T22" fmla="*/ 2147483646 w 230"/>
                <a:gd name="T23" fmla="*/ 2147483646 h 285"/>
                <a:gd name="T24" fmla="*/ 2147483646 w 230"/>
                <a:gd name="T25" fmla="*/ 2147483646 h 285"/>
                <a:gd name="T26" fmla="*/ 2147483646 w 230"/>
                <a:gd name="T27" fmla="*/ 2147483646 h 285"/>
                <a:gd name="T28" fmla="*/ 2147483646 w 230"/>
                <a:gd name="T29" fmla="*/ 2147483646 h 285"/>
                <a:gd name="T30" fmla="*/ 2147483646 w 230"/>
                <a:gd name="T31" fmla="*/ 2147483646 h 285"/>
                <a:gd name="T32" fmla="*/ 2147483646 w 230"/>
                <a:gd name="T33" fmla="*/ 2147483646 h 285"/>
                <a:gd name="T34" fmla="*/ 2147483646 w 230"/>
                <a:gd name="T35" fmla="*/ 2147483646 h 285"/>
                <a:gd name="T36" fmla="*/ 2147483646 w 230"/>
                <a:gd name="T37" fmla="*/ 2147483646 h 2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4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392237" y="0"/>
              <a:ext cx="800100" cy="1163638"/>
            </a:xfrm>
            <a:custGeom>
              <a:avLst/>
              <a:gdLst>
                <a:gd name="T0" fmla="*/ 2147483646 w 213"/>
                <a:gd name="T1" fmla="*/ 2147483646 h 310"/>
                <a:gd name="T2" fmla="*/ 2147483646 w 213"/>
                <a:gd name="T3" fmla="*/ 2147483646 h 310"/>
                <a:gd name="T4" fmla="*/ 2147483646 w 213"/>
                <a:gd name="T5" fmla="*/ 2147483646 h 310"/>
                <a:gd name="T6" fmla="*/ 2147483646 w 213"/>
                <a:gd name="T7" fmla="*/ 2147483646 h 310"/>
                <a:gd name="T8" fmla="*/ 2147483646 w 213"/>
                <a:gd name="T9" fmla="*/ 2147483646 h 310"/>
                <a:gd name="T10" fmla="*/ 2147483646 w 213"/>
                <a:gd name="T11" fmla="*/ 2147483646 h 310"/>
                <a:gd name="T12" fmla="*/ 2147483646 w 213"/>
                <a:gd name="T13" fmla="*/ 2147483646 h 310"/>
                <a:gd name="T14" fmla="*/ 2147483646 w 213"/>
                <a:gd name="T15" fmla="*/ 2147483646 h 310"/>
                <a:gd name="T16" fmla="*/ 2147483646 w 213"/>
                <a:gd name="T17" fmla="*/ 2147483646 h 310"/>
                <a:gd name="T18" fmla="*/ 2147483646 w 213"/>
                <a:gd name="T19" fmla="*/ 2147483646 h 310"/>
                <a:gd name="T20" fmla="*/ 2147483646 w 213"/>
                <a:gd name="T21" fmla="*/ 2147483646 h 310"/>
                <a:gd name="T22" fmla="*/ 2147483646 w 213"/>
                <a:gd name="T23" fmla="*/ 2147483646 h 310"/>
                <a:gd name="T24" fmla="*/ 2147483646 w 213"/>
                <a:gd name="T25" fmla="*/ 2147483646 h 310"/>
                <a:gd name="T26" fmla="*/ 2147483646 w 213"/>
                <a:gd name="T27" fmla="*/ 2147483646 h 310"/>
                <a:gd name="T28" fmla="*/ 2147483646 w 213"/>
                <a:gd name="T29" fmla="*/ 2147483646 h 310"/>
                <a:gd name="T30" fmla="*/ 2147483646 w 213"/>
                <a:gd name="T31" fmla="*/ 2147483646 h 310"/>
                <a:gd name="T32" fmla="*/ 2147483646 w 213"/>
                <a:gd name="T33" fmla="*/ 2147483646 h 310"/>
                <a:gd name="T34" fmla="*/ 2147483646 w 213"/>
                <a:gd name="T35" fmla="*/ 2147483646 h 310"/>
                <a:gd name="T36" fmla="*/ 2147483646 w 213"/>
                <a:gd name="T37" fmla="*/ 2147483646 h 310"/>
                <a:gd name="T38" fmla="*/ 2147483646 w 213"/>
                <a:gd name="T39" fmla="*/ 0 h 310"/>
                <a:gd name="T40" fmla="*/ 2147483646 w 213"/>
                <a:gd name="T41" fmla="*/ 2147483646 h 310"/>
                <a:gd name="T42" fmla="*/ 2147483646 w 213"/>
                <a:gd name="T43" fmla="*/ 2147483646 h 310"/>
                <a:gd name="T44" fmla="*/ 2147483646 w 213"/>
                <a:gd name="T45" fmla="*/ 2147483646 h 310"/>
                <a:gd name="T46" fmla="*/ 2147483646 w 213"/>
                <a:gd name="T47" fmla="*/ 2147483646 h 310"/>
                <a:gd name="T48" fmla="*/ 2147483646 w 213"/>
                <a:gd name="T49" fmla="*/ 2147483646 h 310"/>
                <a:gd name="T50" fmla="*/ 2147483646 w 213"/>
                <a:gd name="T51" fmla="*/ 2147483646 h 31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5" name="稻壳儿小白白(http://dwz.cn/Wu2UP)@|5FFC:16578549|FBC:16777215|LFC:0|LBC:16777215"/>
            <p:cNvSpPr>
              <a:spLocks/>
            </p:cNvSpPr>
            <p:nvPr/>
          </p:nvSpPr>
          <p:spPr bwMode="auto">
            <a:xfrm>
              <a:off x="1876425" y="1085850"/>
              <a:ext cx="823913" cy="1076325"/>
            </a:xfrm>
            <a:custGeom>
              <a:avLst/>
              <a:gdLst>
                <a:gd name="T0" fmla="*/ 0 w 219"/>
                <a:gd name="T1" fmla="*/ 2147483646 h 287"/>
                <a:gd name="T2" fmla="*/ 2147483646 w 219"/>
                <a:gd name="T3" fmla="*/ 2147483646 h 287"/>
                <a:gd name="T4" fmla="*/ 2147483646 w 219"/>
                <a:gd name="T5" fmla="*/ 2147483646 h 287"/>
                <a:gd name="T6" fmla="*/ 2147483646 w 219"/>
                <a:gd name="T7" fmla="*/ 0 h 287"/>
                <a:gd name="T8" fmla="*/ 2147483646 w 219"/>
                <a:gd name="T9" fmla="*/ 2147483646 h 287"/>
                <a:gd name="T10" fmla="*/ 2147483646 w 219"/>
                <a:gd name="T11" fmla="*/ 2147483646 h 287"/>
                <a:gd name="T12" fmla="*/ 2147483646 w 219"/>
                <a:gd name="T13" fmla="*/ 2147483646 h 287"/>
                <a:gd name="T14" fmla="*/ 2147483646 w 219"/>
                <a:gd name="T15" fmla="*/ 2147483646 h 287"/>
                <a:gd name="T16" fmla="*/ 0 w 219"/>
                <a:gd name="T17" fmla="*/ 2147483646 h 2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6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2035175" y="1231900"/>
              <a:ext cx="508000" cy="773113"/>
            </a:xfrm>
            <a:custGeom>
              <a:avLst/>
              <a:gdLst>
                <a:gd name="T0" fmla="*/ 2147483646 w 135"/>
                <a:gd name="T1" fmla="*/ 2147483646 h 206"/>
                <a:gd name="T2" fmla="*/ 2147483646 w 135"/>
                <a:gd name="T3" fmla="*/ 2147483646 h 206"/>
                <a:gd name="T4" fmla="*/ 2147483646 w 135"/>
                <a:gd name="T5" fmla="*/ 2147483646 h 206"/>
                <a:gd name="T6" fmla="*/ 2147483646 w 135"/>
                <a:gd name="T7" fmla="*/ 2147483646 h 206"/>
                <a:gd name="T8" fmla="*/ 0 w 135"/>
                <a:gd name="T9" fmla="*/ 2147483646 h 206"/>
                <a:gd name="T10" fmla="*/ 2147483646 w 135"/>
                <a:gd name="T11" fmla="*/ 2147483646 h 206"/>
                <a:gd name="T12" fmla="*/ 2147483646 w 135"/>
                <a:gd name="T13" fmla="*/ 2147483646 h 206"/>
                <a:gd name="T14" fmla="*/ 2147483646 w 135"/>
                <a:gd name="T15" fmla="*/ 2147483646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7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101725" y="7367588"/>
              <a:ext cx="982663" cy="420688"/>
            </a:xfrm>
            <a:custGeom>
              <a:avLst/>
              <a:gdLst>
                <a:gd name="T0" fmla="*/ 2147483646 w 261"/>
                <a:gd name="T1" fmla="*/ 2147483646 h 112"/>
                <a:gd name="T2" fmla="*/ 2147483646 w 261"/>
                <a:gd name="T3" fmla="*/ 2147483646 h 112"/>
                <a:gd name="T4" fmla="*/ 2147483646 w 261"/>
                <a:gd name="T5" fmla="*/ 2147483646 h 112"/>
                <a:gd name="T6" fmla="*/ 2147483646 w 261"/>
                <a:gd name="T7" fmla="*/ 2147483646 h 112"/>
                <a:gd name="T8" fmla="*/ 2147483646 w 261"/>
                <a:gd name="T9" fmla="*/ 2147483646 h 112"/>
                <a:gd name="T10" fmla="*/ 2147483646 w 261"/>
                <a:gd name="T11" fmla="*/ 2147483646 h 112"/>
                <a:gd name="T12" fmla="*/ 2147483646 w 261"/>
                <a:gd name="T13" fmla="*/ 0 h 112"/>
                <a:gd name="T14" fmla="*/ 2147483646 w 261"/>
                <a:gd name="T15" fmla="*/ 2147483646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8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711325" y="7546975"/>
              <a:ext cx="1027113" cy="574675"/>
            </a:xfrm>
            <a:custGeom>
              <a:avLst/>
              <a:gdLst>
                <a:gd name="T0" fmla="*/ 2147483646 w 273"/>
                <a:gd name="T1" fmla="*/ 2147483646 h 153"/>
                <a:gd name="T2" fmla="*/ 2147483646 w 273"/>
                <a:gd name="T3" fmla="*/ 2147483646 h 153"/>
                <a:gd name="T4" fmla="*/ 2147483646 w 273"/>
                <a:gd name="T5" fmla="*/ 2147483646 h 153"/>
                <a:gd name="T6" fmla="*/ 2147483646 w 273"/>
                <a:gd name="T7" fmla="*/ 2147483646 h 153"/>
                <a:gd name="T8" fmla="*/ 2147483646 w 273"/>
                <a:gd name="T9" fmla="*/ 2147483646 h 153"/>
                <a:gd name="T10" fmla="*/ 2147483646 w 273"/>
                <a:gd name="T11" fmla="*/ 2147483646 h 153"/>
                <a:gd name="T12" fmla="*/ 2147483646 w 273"/>
                <a:gd name="T13" fmla="*/ 2147483646 h 153"/>
                <a:gd name="T14" fmla="*/ 2147483646 w 273"/>
                <a:gd name="T15" fmla="*/ 2147483646 h 153"/>
                <a:gd name="T16" fmla="*/ 2147483646 w 273"/>
                <a:gd name="T17" fmla="*/ 2147483646 h 153"/>
                <a:gd name="T18" fmla="*/ 2147483646 w 273"/>
                <a:gd name="T19" fmla="*/ 2147483646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9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1109662" y="3357563"/>
              <a:ext cx="1628775" cy="4152900"/>
            </a:xfrm>
            <a:custGeom>
              <a:avLst/>
              <a:gdLst>
                <a:gd name="T0" fmla="*/ 2147483646 w 433"/>
                <a:gd name="T1" fmla="*/ 2147483646 h 1106"/>
                <a:gd name="T2" fmla="*/ 2147483646 w 433"/>
                <a:gd name="T3" fmla="*/ 2147483646 h 1106"/>
                <a:gd name="T4" fmla="*/ 2147483646 w 433"/>
                <a:gd name="T5" fmla="*/ 2147483646 h 1106"/>
                <a:gd name="T6" fmla="*/ 2147483646 w 433"/>
                <a:gd name="T7" fmla="*/ 2147483646 h 1106"/>
                <a:gd name="T8" fmla="*/ 2147483646 w 433"/>
                <a:gd name="T9" fmla="*/ 2147483646 h 1106"/>
                <a:gd name="T10" fmla="*/ 2147483646 w 433"/>
                <a:gd name="T11" fmla="*/ 2147483646 h 1106"/>
                <a:gd name="T12" fmla="*/ 2147483646 w 433"/>
                <a:gd name="T13" fmla="*/ 0 h 1106"/>
                <a:gd name="T14" fmla="*/ 2147483646 w 433"/>
                <a:gd name="T15" fmla="*/ 2147483646 h 1106"/>
                <a:gd name="T16" fmla="*/ 2147483646 w 433"/>
                <a:gd name="T17" fmla="*/ 2147483646 h 1106"/>
                <a:gd name="T18" fmla="*/ 2147483646 w 433"/>
                <a:gd name="T19" fmla="*/ 2147483646 h 1106"/>
                <a:gd name="T20" fmla="*/ 2147483646 w 433"/>
                <a:gd name="T21" fmla="*/ 2147483646 h 1106"/>
                <a:gd name="T22" fmla="*/ 2147483646 w 433"/>
                <a:gd name="T23" fmla="*/ 2147483646 h 1106"/>
                <a:gd name="T24" fmla="*/ 2147483646 w 433"/>
                <a:gd name="T25" fmla="*/ 2147483646 h 1106"/>
                <a:gd name="T26" fmla="*/ 2147483646 w 433"/>
                <a:gd name="T27" fmla="*/ 2147483646 h 1106"/>
                <a:gd name="T28" fmla="*/ 2147483646 w 433"/>
                <a:gd name="T29" fmla="*/ 2147483646 h 11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0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350962" y="3357563"/>
              <a:ext cx="1387475" cy="4152900"/>
            </a:xfrm>
            <a:custGeom>
              <a:avLst/>
              <a:gdLst>
                <a:gd name="T0" fmla="*/ 2147483646 w 369"/>
                <a:gd name="T1" fmla="*/ 2147483646 h 1106"/>
                <a:gd name="T2" fmla="*/ 2147483646 w 369"/>
                <a:gd name="T3" fmla="*/ 2147483646 h 1106"/>
                <a:gd name="T4" fmla="*/ 2147483646 w 369"/>
                <a:gd name="T5" fmla="*/ 2147483646 h 1106"/>
                <a:gd name="T6" fmla="*/ 2147483646 w 369"/>
                <a:gd name="T7" fmla="*/ 2147483646 h 1106"/>
                <a:gd name="T8" fmla="*/ 2147483646 w 369"/>
                <a:gd name="T9" fmla="*/ 2147483646 h 1106"/>
                <a:gd name="T10" fmla="*/ 2147483646 w 369"/>
                <a:gd name="T11" fmla="*/ 2147483646 h 1106"/>
                <a:gd name="T12" fmla="*/ 2147483646 w 369"/>
                <a:gd name="T13" fmla="*/ 2147483646 h 1106"/>
                <a:gd name="T14" fmla="*/ 2147483646 w 369"/>
                <a:gd name="T15" fmla="*/ 2147483646 h 1106"/>
                <a:gd name="T16" fmla="*/ 2147483646 w 369"/>
                <a:gd name="T17" fmla="*/ 2147483646 h 1106"/>
                <a:gd name="T18" fmla="*/ 2147483646 w 369"/>
                <a:gd name="T19" fmla="*/ 2147483646 h 1106"/>
                <a:gd name="T20" fmla="*/ 2147483646 w 369"/>
                <a:gd name="T21" fmla="*/ 2147483646 h 1106"/>
                <a:gd name="T22" fmla="*/ 2147483646 w 369"/>
                <a:gd name="T23" fmla="*/ 2147483646 h 1106"/>
                <a:gd name="T24" fmla="*/ 2147483646 w 369"/>
                <a:gd name="T25" fmla="*/ 2147483646 h 1106"/>
                <a:gd name="T26" fmla="*/ 2147483646 w 369"/>
                <a:gd name="T27" fmla="*/ 2147483646 h 1106"/>
                <a:gd name="T28" fmla="*/ 2147483646 w 369"/>
                <a:gd name="T29" fmla="*/ 2147483646 h 1106"/>
                <a:gd name="T30" fmla="*/ 0 w 369"/>
                <a:gd name="T31" fmla="*/ 2147483646 h 1106"/>
                <a:gd name="T32" fmla="*/ 0 w 369"/>
                <a:gd name="T33" fmla="*/ 2147483646 h 1106"/>
                <a:gd name="T34" fmla="*/ 2147483646 w 369"/>
                <a:gd name="T35" fmla="*/ 2147483646 h 1106"/>
                <a:gd name="T36" fmla="*/ 2147483646 w 369"/>
                <a:gd name="T37" fmla="*/ 2147483646 h 1106"/>
                <a:gd name="T38" fmla="*/ 2147483646 w 369"/>
                <a:gd name="T39" fmla="*/ 2147483646 h 1106"/>
                <a:gd name="T40" fmla="*/ 2147483646 w 369"/>
                <a:gd name="T41" fmla="*/ 2147483646 h 1106"/>
                <a:gd name="T42" fmla="*/ 2147483646 w 369"/>
                <a:gd name="T43" fmla="*/ 2147483646 h 1106"/>
                <a:gd name="T44" fmla="*/ 2147483646 w 369"/>
                <a:gd name="T45" fmla="*/ 2147483646 h 1106"/>
                <a:gd name="T46" fmla="*/ 2147483646 w 369"/>
                <a:gd name="T47" fmla="*/ 2147483646 h 1106"/>
                <a:gd name="T48" fmla="*/ 2147483646 w 369"/>
                <a:gd name="T49" fmla="*/ 2147483646 h 1106"/>
                <a:gd name="T50" fmla="*/ 2147483646 w 369"/>
                <a:gd name="T51" fmla="*/ 2147483646 h 1106"/>
                <a:gd name="T52" fmla="*/ 2147483646 w 369"/>
                <a:gd name="T53" fmla="*/ 2147483646 h 1106"/>
                <a:gd name="T54" fmla="*/ 2147483646 w 369"/>
                <a:gd name="T55" fmla="*/ 2147483646 h 1106"/>
                <a:gd name="T56" fmla="*/ 2147483646 w 369"/>
                <a:gd name="T57" fmla="*/ 2147483646 h 1106"/>
                <a:gd name="T58" fmla="*/ 2147483646 w 369"/>
                <a:gd name="T59" fmla="*/ 2147483646 h 1106"/>
                <a:gd name="T60" fmla="*/ 2147483646 w 369"/>
                <a:gd name="T61" fmla="*/ 2147483646 h 1106"/>
                <a:gd name="T62" fmla="*/ 2147483646 w 369"/>
                <a:gd name="T63" fmla="*/ 2147483646 h 1106"/>
                <a:gd name="T64" fmla="*/ 2147483646 w 369"/>
                <a:gd name="T65" fmla="*/ 0 h 1106"/>
                <a:gd name="T66" fmla="*/ 2147483646 w 369"/>
                <a:gd name="T67" fmla="*/ 2147483646 h 1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1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1285875" y="3416300"/>
              <a:ext cx="1328738" cy="4416425"/>
            </a:xfrm>
            <a:custGeom>
              <a:avLst/>
              <a:gdLst>
                <a:gd name="T0" fmla="*/ 2147483646 w 353"/>
                <a:gd name="T1" fmla="*/ 2147483646 h 1176"/>
                <a:gd name="T2" fmla="*/ 2147483646 w 353"/>
                <a:gd name="T3" fmla="*/ 2147483646 h 1176"/>
                <a:gd name="T4" fmla="*/ 2147483646 w 353"/>
                <a:gd name="T5" fmla="*/ 2147483646 h 1176"/>
                <a:gd name="T6" fmla="*/ 2147483646 w 353"/>
                <a:gd name="T7" fmla="*/ 2147483646 h 1176"/>
                <a:gd name="T8" fmla="*/ 2147483646 w 353"/>
                <a:gd name="T9" fmla="*/ 2147483646 h 1176"/>
                <a:gd name="T10" fmla="*/ 2147483646 w 353"/>
                <a:gd name="T11" fmla="*/ 2147483646 h 1176"/>
                <a:gd name="T12" fmla="*/ 2147483646 w 353"/>
                <a:gd name="T13" fmla="*/ 0 h 1176"/>
                <a:gd name="T14" fmla="*/ 2147483646 w 353"/>
                <a:gd name="T15" fmla="*/ 2147483646 h 1176"/>
                <a:gd name="T16" fmla="*/ 2147483646 w 353"/>
                <a:gd name="T17" fmla="*/ 2147483646 h 1176"/>
                <a:gd name="T18" fmla="*/ 2147483646 w 353"/>
                <a:gd name="T19" fmla="*/ 2147483646 h 1176"/>
                <a:gd name="T20" fmla="*/ 2147483646 w 353"/>
                <a:gd name="T21" fmla="*/ 2147483646 h 1176"/>
                <a:gd name="T22" fmla="*/ 2147483646 w 353"/>
                <a:gd name="T23" fmla="*/ 2147483646 h 1176"/>
                <a:gd name="T24" fmla="*/ 2147483646 w 353"/>
                <a:gd name="T25" fmla="*/ 2147483646 h 1176"/>
                <a:gd name="T26" fmla="*/ 2147483646 w 353"/>
                <a:gd name="T27" fmla="*/ 2147483646 h 1176"/>
                <a:gd name="T28" fmla="*/ 2147483646 w 353"/>
                <a:gd name="T29" fmla="*/ 2147483646 h 1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2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1403350" y="3822700"/>
              <a:ext cx="1068388" cy="3938588"/>
            </a:xfrm>
            <a:custGeom>
              <a:avLst/>
              <a:gdLst>
                <a:gd name="T0" fmla="*/ 2147483646 w 284"/>
                <a:gd name="T1" fmla="*/ 2147483646 h 1049"/>
                <a:gd name="T2" fmla="*/ 2147483646 w 284"/>
                <a:gd name="T3" fmla="*/ 2147483646 h 1049"/>
                <a:gd name="T4" fmla="*/ 2147483646 w 284"/>
                <a:gd name="T5" fmla="*/ 2147483646 h 1049"/>
                <a:gd name="T6" fmla="*/ 2147483646 w 284"/>
                <a:gd name="T7" fmla="*/ 2147483646 h 1049"/>
                <a:gd name="T8" fmla="*/ 2147483646 w 284"/>
                <a:gd name="T9" fmla="*/ 2147483646 h 1049"/>
                <a:gd name="T10" fmla="*/ 2147483646 w 284"/>
                <a:gd name="T11" fmla="*/ 2147483646 h 1049"/>
                <a:gd name="T12" fmla="*/ 2147483646 w 284"/>
                <a:gd name="T13" fmla="*/ 2147483646 h 1049"/>
                <a:gd name="T14" fmla="*/ 2147483646 w 284"/>
                <a:gd name="T15" fmla="*/ 2147483646 h 1049"/>
                <a:gd name="T16" fmla="*/ 2147483646 w 284"/>
                <a:gd name="T17" fmla="*/ 2147483646 h 1049"/>
                <a:gd name="T18" fmla="*/ 2147483646 w 284"/>
                <a:gd name="T19" fmla="*/ 2147483646 h 1049"/>
                <a:gd name="T20" fmla="*/ 2147483646 w 284"/>
                <a:gd name="T21" fmla="*/ 2147483646 h 1049"/>
                <a:gd name="T22" fmla="*/ 2147483646 w 284"/>
                <a:gd name="T23" fmla="*/ 2147483646 h 1049"/>
                <a:gd name="T24" fmla="*/ 2147483646 w 284"/>
                <a:gd name="T25" fmla="*/ 2147483646 h 1049"/>
                <a:gd name="T26" fmla="*/ 2147483646 w 284"/>
                <a:gd name="T27" fmla="*/ 2147483646 h 1049"/>
                <a:gd name="T28" fmla="*/ 2147483646 w 284"/>
                <a:gd name="T29" fmla="*/ 2147483646 h 1049"/>
                <a:gd name="T30" fmla="*/ 2147483646 w 284"/>
                <a:gd name="T31" fmla="*/ 2147483646 h 1049"/>
                <a:gd name="T32" fmla="*/ 2147483646 w 284"/>
                <a:gd name="T33" fmla="*/ 2147483646 h 1049"/>
                <a:gd name="T34" fmla="*/ 2147483646 w 284"/>
                <a:gd name="T35" fmla="*/ 2147483646 h 1049"/>
                <a:gd name="T36" fmla="*/ 2147483646 w 284"/>
                <a:gd name="T37" fmla="*/ 2147483646 h 1049"/>
                <a:gd name="T38" fmla="*/ 2147483646 w 284"/>
                <a:gd name="T39" fmla="*/ 2147483646 h 1049"/>
                <a:gd name="T40" fmla="*/ 2147483646 w 284"/>
                <a:gd name="T41" fmla="*/ 2147483646 h 1049"/>
                <a:gd name="T42" fmla="*/ 2147483646 w 284"/>
                <a:gd name="T43" fmla="*/ 2147483646 h 1049"/>
                <a:gd name="T44" fmla="*/ 2147483646 w 284"/>
                <a:gd name="T45" fmla="*/ 2147483646 h 1049"/>
                <a:gd name="T46" fmla="*/ 2147483646 w 284"/>
                <a:gd name="T47" fmla="*/ 2147483646 h 1049"/>
                <a:gd name="T48" fmla="*/ 2147483646 w 284"/>
                <a:gd name="T49" fmla="*/ 2147483646 h 1049"/>
                <a:gd name="T50" fmla="*/ 2147483646 w 284"/>
                <a:gd name="T51" fmla="*/ 2147483646 h 1049"/>
                <a:gd name="T52" fmla="*/ 2147483646 w 284"/>
                <a:gd name="T53" fmla="*/ 2147483646 h 1049"/>
                <a:gd name="T54" fmla="*/ 2147483646 w 284"/>
                <a:gd name="T55" fmla="*/ 2147483646 h 1049"/>
                <a:gd name="T56" fmla="*/ 2147483646 w 284"/>
                <a:gd name="T57" fmla="*/ 2147483646 h 1049"/>
                <a:gd name="T58" fmla="*/ 2147483646 w 284"/>
                <a:gd name="T59" fmla="*/ 2147483646 h 1049"/>
                <a:gd name="T60" fmla="*/ 2147483646 w 284"/>
                <a:gd name="T61" fmla="*/ 2147483646 h 1049"/>
                <a:gd name="T62" fmla="*/ 2147483646 w 284"/>
                <a:gd name="T63" fmla="*/ 2147483646 h 1049"/>
                <a:gd name="T64" fmla="*/ 2147483646 w 284"/>
                <a:gd name="T65" fmla="*/ 2147483646 h 1049"/>
                <a:gd name="T66" fmla="*/ 2147483646 w 284"/>
                <a:gd name="T67" fmla="*/ 2147483646 h 1049"/>
                <a:gd name="T68" fmla="*/ 2147483646 w 284"/>
                <a:gd name="T69" fmla="*/ 2147483646 h 1049"/>
                <a:gd name="T70" fmla="*/ 2147483646 w 284"/>
                <a:gd name="T71" fmla="*/ 2147483646 h 10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3" name="稻壳儿小白白(http://dwz.cn/Wu2UP)@|5FFC:0|FBC:16777215|LFC:0|LBC:16777215"/>
            <p:cNvSpPr>
              <a:spLocks/>
            </p:cNvSpPr>
            <p:nvPr/>
          </p:nvSpPr>
          <p:spPr bwMode="auto">
            <a:xfrm>
              <a:off x="0" y="525463"/>
              <a:ext cx="4060825" cy="3402013"/>
            </a:xfrm>
            <a:custGeom>
              <a:avLst/>
              <a:gdLst>
                <a:gd name="T0" fmla="*/ 2147483646 w 1080"/>
                <a:gd name="T1" fmla="*/ 2147483646 h 906"/>
                <a:gd name="T2" fmla="*/ 2147483646 w 1080"/>
                <a:gd name="T3" fmla="*/ 2147483646 h 906"/>
                <a:gd name="T4" fmla="*/ 2147483646 w 1080"/>
                <a:gd name="T5" fmla="*/ 2147483646 h 906"/>
                <a:gd name="T6" fmla="*/ 2147483646 w 1080"/>
                <a:gd name="T7" fmla="*/ 2147483646 h 906"/>
                <a:gd name="T8" fmla="*/ 2147483646 w 1080"/>
                <a:gd name="T9" fmla="*/ 2147483646 h 906"/>
                <a:gd name="T10" fmla="*/ 2147483646 w 1080"/>
                <a:gd name="T11" fmla="*/ 2147483646 h 906"/>
                <a:gd name="T12" fmla="*/ 2147483646 w 1080"/>
                <a:gd name="T13" fmla="*/ 2147483646 h 906"/>
                <a:gd name="T14" fmla="*/ 2147483646 w 1080"/>
                <a:gd name="T15" fmla="*/ 2147483646 h 906"/>
                <a:gd name="T16" fmla="*/ 2147483646 w 1080"/>
                <a:gd name="T17" fmla="*/ 2147483646 h 906"/>
                <a:gd name="T18" fmla="*/ 2147483646 w 1080"/>
                <a:gd name="T19" fmla="*/ 2147483646 h 906"/>
                <a:gd name="T20" fmla="*/ 2147483646 w 1080"/>
                <a:gd name="T21" fmla="*/ 2147483646 h 906"/>
                <a:gd name="T22" fmla="*/ 2147483646 w 1080"/>
                <a:gd name="T23" fmla="*/ 2147483646 h 906"/>
                <a:gd name="T24" fmla="*/ 2147483646 w 1080"/>
                <a:gd name="T25" fmla="*/ 2147483646 h 906"/>
                <a:gd name="T26" fmla="*/ 2147483646 w 1080"/>
                <a:gd name="T27" fmla="*/ 2147483646 h 906"/>
                <a:gd name="T28" fmla="*/ 2147483646 w 1080"/>
                <a:gd name="T29" fmla="*/ 2147483646 h 906"/>
                <a:gd name="T30" fmla="*/ 2147483646 w 1080"/>
                <a:gd name="T31" fmla="*/ 2147483646 h 906"/>
                <a:gd name="T32" fmla="*/ 2147483646 w 1080"/>
                <a:gd name="T33" fmla="*/ 2147483646 h 906"/>
                <a:gd name="T34" fmla="*/ 2147483646 w 1080"/>
                <a:gd name="T35" fmla="*/ 2147483646 h 906"/>
                <a:gd name="T36" fmla="*/ 2147483646 w 1080"/>
                <a:gd name="T37" fmla="*/ 2147483646 h 906"/>
                <a:gd name="T38" fmla="*/ 2147483646 w 1080"/>
                <a:gd name="T39" fmla="*/ 2147483646 h 906"/>
                <a:gd name="T40" fmla="*/ 2147483646 w 1080"/>
                <a:gd name="T41" fmla="*/ 2147483646 h 906"/>
                <a:gd name="T42" fmla="*/ 2147483646 w 1080"/>
                <a:gd name="T43" fmla="*/ 2147483646 h 906"/>
                <a:gd name="T44" fmla="*/ 2147483646 w 1080"/>
                <a:gd name="T45" fmla="*/ 2147483646 h 906"/>
                <a:gd name="T46" fmla="*/ 2147483646 w 1080"/>
                <a:gd name="T47" fmla="*/ 2147483646 h 906"/>
                <a:gd name="T48" fmla="*/ 2147483646 w 1080"/>
                <a:gd name="T49" fmla="*/ 2147483646 h 906"/>
                <a:gd name="T50" fmla="*/ 2147483646 w 1080"/>
                <a:gd name="T51" fmla="*/ 2147483646 h 906"/>
                <a:gd name="T52" fmla="*/ 2147483646 w 1080"/>
                <a:gd name="T53" fmla="*/ 2147483646 h 906"/>
                <a:gd name="T54" fmla="*/ 2147483646 w 1080"/>
                <a:gd name="T55" fmla="*/ 2147483646 h 906"/>
                <a:gd name="T56" fmla="*/ 2147483646 w 1080"/>
                <a:gd name="T57" fmla="*/ 2147483646 h 906"/>
                <a:gd name="T58" fmla="*/ 2147483646 w 1080"/>
                <a:gd name="T59" fmla="*/ 2147483646 h 906"/>
                <a:gd name="T60" fmla="*/ 2147483646 w 1080"/>
                <a:gd name="T61" fmla="*/ 2147483646 h 906"/>
                <a:gd name="T62" fmla="*/ 2147483646 w 1080"/>
                <a:gd name="T63" fmla="*/ 2147483646 h 906"/>
                <a:gd name="T64" fmla="*/ 2147483646 w 1080"/>
                <a:gd name="T65" fmla="*/ 2147483646 h 906"/>
                <a:gd name="T66" fmla="*/ 2147483646 w 1080"/>
                <a:gd name="T67" fmla="*/ 2147483646 h 906"/>
                <a:gd name="T68" fmla="*/ 2147483646 w 1080"/>
                <a:gd name="T69" fmla="*/ 2147483646 h 906"/>
                <a:gd name="T70" fmla="*/ 2147483646 w 1080"/>
                <a:gd name="T71" fmla="*/ 2147483646 h 906"/>
                <a:gd name="T72" fmla="*/ 2147483646 w 1080"/>
                <a:gd name="T73" fmla="*/ 2147483646 h 906"/>
                <a:gd name="T74" fmla="*/ 2147483646 w 1080"/>
                <a:gd name="T75" fmla="*/ 2147483646 h 9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4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1109662" y="1730375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147483646 w 3"/>
                <a:gd name="T3" fmla="*/ 2147483646 h 9"/>
                <a:gd name="T4" fmla="*/ 0 w 3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5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444500" y="896938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6" name="稻壳儿小白白(http://dwz.cn/Wu2UP)@|5FFC:2303014|FBC:16777215|LFC:0|LBC:16777215"/>
            <p:cNvSpPr>
              <a:spLocks/>
            </p:cNvSpPr>
            <p:nvPr/>
          </p:nvSpPr>
          <p:spPr bwMode="auto">
            <a:xfrm>
              <a:off x="301625" y="533400"/>
              <a:ext cx="3700463" cy="3394075"/>
            </a:xfrm>
            <a:custGeom>
              <a:avLst/>
              <a:gdLst>
                <a:gd name="T0" fmla="*/ 2147483646 w 984"/>
                <a:gd name="T1" fmla="*/ 2147483646 h 904"/>
                <a:gd name="T2" fmla="*/ 2147483646 w 984"/>
                <a:gd name="T3" fmla="*/ 2147483646 h 904"/>
                <a:gd name="T4" fmla="*/ 2147483646 w 984"/>
                <a:gd name="T5" fmla="*/ 2147483646 h 904"/>
                <a:gd name="T6" fmla="*/ 2147483646 w 984"/>
                <a:gd name="T7" fmla="*/ 2147483646 h 904"/>
                <a:gd name="T8" fmla="*/ 2147483646 w 984"/>
                <a:gd name="T9" fmla="*/ 2147483646 h 904"/>
                <a:gd name="T10" fmla="*/ 2147483646 w 984"/>
                <a:gd name="T11" fmla="*/ 2147483646 h 904"/>
                <a:gd name="T12" fmla="*/ 2147483646 w 984"/>
                <a:gd name="T13" fmla="*/ 2147483646 h 904"/>
                <a:gd name="T14" fmla="*/ 2147483646 w 984"/>
                <a:gd name="T15" fmla="*/ 2147483646 h 904"/>
                <a:gd name="T16" fmla="*/ 2147483646 w 984"/>
                <a:gd name="T17" fmla="*/ 2147483646 h 904"/>
                <a:gd name="T18" fmla="*/ 2147483646 w 984"/>
                <a:gd name="T19" fmla="*/ 2147483646 h 904"/>
                <a:gd name="T20" fmla="*/ 2147483646 w 984"/>
                <a:gd name="T21" fmla="*/ 2147483646 h 904"/>
                <a:gd name="T22" fmla="*/ 2147483646 w 984"/>
                <a:gd name="T23" fmla="*/ 2147483646 h 904"/>
                <a:gd name="T24" fmla="*/ 2147483646 w 984"/>
                <a:gd name="T25" fmla="*/ 2147483646 h 904"/>
                <a:gd name="T26" fmla="*/ 2147483646 w 984"/>
                <a:gd name="T27" fmla="*/ 2147483646 h 904"/>
                <a:gd name="T28" fmla="*/ 2147483646 w 984"/>
                <a:gd name="T29" fmla="*/ 2147483646 h 904"/>
                <a:gd name="T30" fmla="*/ 2147483646 w 984"/>
                <a:gd name="T31" fmla="*/ 2147483646 h 904"/>
                <a:gd name="T32" fmla="*/ 2147483646 w 984"/>
                <a:gd name="T33" fmla="*/ 2147483646 h 904"/>
                <a:gd name="T34" fmla="*/ 2147483646 w 984"/>
                <a:gd name="T35" fmla="*/ 2147483646 h 904"/>
                <a:gd name="T36" fmla="*/ 2147483646 w 984"/>
                <a:gd name="T37" fmla="*/ 2147483646 h 904"/>
                <a:gd name="T38" fmla="*/ 2147483646 w 984"/>
                <a:gd name="T39" fmla="*/ 2147483646 h 904"/>
                <a:gd name="T40" fmla="*/ 2147483646 w 984"/>
                <a:gd name="T41" fmla="*/ 2147483646 h 904"/>
                <a:gd name="T42" fmla="*/ 2147483646 w 984"/>
                <a:gd name="T43" fmla="*/ 2147483646 h 904"/>
                <a:gd name="T44" fmla="*/ 2147483646 w 984"/>
                <a:gd name="T45" fmla="*/ 2147483646 h 904"/>
                <a:gd name="T46" fmla="*/ 2147483646 w 984"/>
                <a:gd name="T47" fmla="*/ 2147483646 h 904"/>
                <a:gd name="T48" fmla="*/ 2147483646 w 984"/>
                <a:gd name="T49" fmla="*/ 2147483646 h 904"/>
                <a:gd name="T50" fmla="*/ 2147483646 w 984"/>
                <a:gd name="T51" fmla="*/ 2147483646 h 904"/>
                <a:gd name="T52" fmla="*/ 2147483646 w 984"/>
                <a:gd name="T53" fmla="*/ 2147483646 h 904"/>
                <a:gd name="T54" fmla="*/ 2147483646 w 984"/>
                <a:gd name="T55" fmla="*/ 2147483646 h 904"/>
                <a:gd name="T56" fmla="*/ 2147483646 w 984"/>
                <a:gd name="T57" fmla="*/ 2147483646 h 904"/>
                <a:gd name="T58" fmla="*/ 2147483646 w 984"/>
                <a:gd name="T59" fmla="*/ 2147483646 h 904"/>
                <a:gd name="T60" fmla="*/ 2147483646 w 984"/>
                <a:gd name="T61" fmla="*/ 2147483646 h 904"/>
                <a:gd name="T62" fmla="*/ 2147483646 w 984"/>
                <a:gd name="T63" fmla="*/ 2147483646 h 904"/>
                <a:gd name="T64" fmla="*/ 2147483646 w 984"/>
                <a:gd name="T65" fmla="*/ 2147483646 h 904"/>
                <a:gd name="T66" fmla="*/ 2147483646 w 984"/>
                <a:gd name="T67" fmla="*/ 2147483646 h 904"/>
                <a:gd name="T68" fmla="*/ 2147483646 w 984"/>
                <a:gd name="T69" fmla="*/ 2147483646 h 904"/>
                <a:gd name="T70" fmla="*/ 2147483646 w 984"/>
                <a:gd name="T71" fmla="*/ 2147483646 h 904"/>
                <a:gd name="T72" fmla="*/ 2147483646 w 984"/>
                <a:gd name="T73" fmla="*/ 2147483646 h 904"/>
                <a:gd name="T74" fmla="*/ 2147483646 w 984"/>
                <a:gd name="T75" fmla="*/ 2147483646 h 904"/>
                <a:gd name="T76" fmla="*/ 2147483646 w 984"/>
                <a:gd name="T77" fmla="*/ 2147483646 h 904"/>
                <a:gd name="T78" fmla="*/ 2147483646 w 984"/>
                <a:gd name="T79" fmla="*/ 2147483646 h 904"/>
                <a:gd name="T80" fmla="*/ 2147483646 w 984"/>
                <a:gd name="T81" fmla="*/ 2147483646 h 904"/>
                <a:gd name="T82" fmla="*/ 2147483646 w 984"/>
                <a:gd name="T83" fmla="*/ 2147483646 h 904"/>
                <a:gd name="T84" fmla="*/ 2147483646 w 984"/>
                <a:gd name="T85" fmla="*/ 2147483646 h 904"/>
                <a:gd name="T86" fmla="*/ 2147483646 w 984"/>
                <a:gd name="T87" fmla="*/ 0 h 9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23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4" grpId="0" animBg="1"/>
      <p:bldP spid="25605" grpId="0" animBg="1"/>
      <p:bldP spid="25606" grpId="0" animBg="1"/>
      <p:bldP spid="25607" grpId="0" animBg="1"/>
      <p:bldP spid="2560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1354784" y="1105701"/>
            <a:ext cx="6434432" cy="2021480"/>
            <a:chOff x="1899338" y="1586482"/>
            <a:chExt cx="8579243" cy="2695307"/>
          </a:xfrm>
        </p:grpSpPr>
        <p:grpSp>
          <p:nvGrpSpPr>
            <p:cNvPr id="18" name="Group 26"/>
            <p:cNvGrpSpPr/>
            <p:nvPr/>
          </p:nvGrpSpPr>
          <p:grpSpPr>
            <a:xfrm>
              <a:off x="1899338" y="1625407"/>
              <a:ext cx="3217863" cy="2656382"/>
              <a:chOff x="1899338" y="1625407"/>
              <a:chExt cx="3217863" cy="2656382"/>
            </a:xfrm>
          </p:grpSpPr>
          <p:sp>
            <p:nvSpPr>
              <p:cNvPr id="31" name="Freeform: Shape 10"/>
              <p:cNvSpPr/>
              <p:nvPr/>
            </p:nvSpPr>
            <p:spPr bwMode="auto">
              <a:xfrm rot="21015878">
                <a:off x="4104890" y="1625407"/>
                <a:ext cx="593296" cy="265638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" fmla="*/ 0 w 857250"/>
                  <a:gd name="connsiteY0" fmla="*/ 285585 h 3905038"/>
                  <a:gd name="connsiteX1" fmla="*/ 847566 w 857250"/>
                  <a:gd name="connsiteY1" fmla="*/ 0 h 3905038"/>
                  <a:gd name="connsiteX2" fmla="*/ 857250 w 857250"/>
                  <a:gd name="connsiteY2" fmla="*/ 3905038 h 3905038"/>
                  <a:gd name="connsiteX3" fmla="*/ 0 w 857250"/>
                  <a:gd name="connsiteY3" fmla="*/ 3905038 h 3905038"/>
                  <a:gd name="connsiteX4" fmla="*/ 0 w 857250"/>
                  <a:gd name="connsiteY4" fmla="*/ 285585 h 3905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11"/>
              <p:cNvSpPr/>
              <p:nvPr/>
            </p:nvSpPr>
            <p:spPr bwMode="auto">
              <a:xfrm rot="3830661">
                <a:off x="3048285" y="1136813"/>
                <a:ext cx="620713" cy="2710730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" fmla="*/ 0 w 906299"/>
                  <a:gd name="connsiteY0" fmla="*/ 0 h 4000927"/>
                  <a:gd name="connsiteX1" fmla="*/ 906299 w 906299"/>
                  <a:gd name="connsiteY1" fmla="*/ 290080 h 4000927"/>
                  <a:gd name="connsiteX2" fmla="*/ 906299 w 906299"/>
                  <a:gd name="connsiteY2" fmla="*/ 4000927 h 4000927"/>
                  <a:gd name="connsiteX3" fmla="*/ 49049 w 906299"/>
                  <a:gd name="connsiteY3" fmla="*/ 4000927 h 4000927"/>
                  <a:gd name="connsiteX4" fmla="*/ 0 w 906299"/>
                  <a:gd name="connsiteY4" fmla="*/ 0 h 4000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00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</a:p>
            </p:txBody>
          </p:sp>
          <p:sp>
            <p:nvSpPr>
              <p:cNvPr id="33" name="Freeform: Shape 12"/>
              <p:cNvSpPr/>
              <p:nvPr/>
            </p:nvSpPr>
            <p:spPr bwMode="auto">
              <a:xfrm rot="6911544">
                <a:off x="3094519" y="1851074"/>
                <a:ext cx="827502" cy="3217863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" fmla="*/ 0 w 857250"/>
                  <a:gd name="connsiteY0" fmla="*/ 0 h 4085759"/>
                  <a:gd name="connsiteX1" fmla="*/ 857250 w 857250"/>
                  <a:gd name="connsiteY1" fmla="*/ 0 h 4085759"/>
                  <a:gd name="connsiteX2" fmla="*/ 857250 w 857250"/>
                  <a:gd name="connsiteY2" fmla="*/ 3414247 h 4085759"/>
                  <a:gd name="connsiteX3" fmla="*/ 314328 w 857250"/>
                  <a:gd name="connsiteY3" fmla="*/ 4085759 h 4085759"/>
                  <a:gd name="connsiteX4" fmla="*/ 0 w 857250"/>
                  <a:gd name="connsiteY4" fmla="*/ 0 h 4085759"/>
                  <a:gd name="connsiteX0" fmla="*/ 0 w 857250"/>
                  <a:gd name="connsiteY0" fmla="*/ 0 h 4000034"/>
                  <a:gd name="connsiteX1" fmla="*/ 857250 w 857250"/>
                  <a:gd name="connsiteY1" fmla="*/ 0 h 4000034"/>
                  <a:gd name="connsiteX2" fmla="*/ 857250 w 857250"/>
                  <a:gd name="connsiteY2" fmla="*/ 3414247 h 4000034"/>
                  <a:gd name="connsiteX3" fmla="*/ 328619 w 857250"/>
                  <a:gd name="connsiteY3" fmla="*/ 4000034 h 4000034"/>
                  <a:gd name="connsiteX4" fmla="*/ 0 w 857250"/>
                  <a:gd name="connsiteY4" fmla="*/ 0 h 4000034"/>
                  <a:gd name="connsiteX0" fmla="*/ 0 w 857250"/>
                  <a:gd name="connsiteY0" fmla="*/ 0 h 4028609"/>
                  <a:gd name="connsiteX1" fmla="*/ 857250 w 857250"/>
                  <a:gd name="connsiteY1" fmla="*/ 0 h 4028609"/>
                  <a:gd name="connsiteX2" fmla="*/ 857250 w 857250"/>
                  <a:gd name="connsiteY2" fmla="*/ 3414247 h 4028609"/>
                  <a:gd name="connsiteX3" fmla="*/ 357194 w 857250"/>
                  <a:gd name="connsiteY3" fmla="*/ 4028609 h 4028609"/>
                  <a:gd name="connsiteX4" fmla="*/ 0 w 857250"/>
                  <a:gd name="connsiteY4" fmla="*/ 0 h 4028609"/>
                  <a:gd name="connsiteX0" fmla="*/ 0 w 514347"/>
                  <a:gd name="connsiteY0" fmla="*/ 0 h 4700122"/>
                  <a:gd name="connsiteX1" fmla="*/ 514347 w 514347"/>
                  <a:gd name="connsiteY1" fmla="*/ 671513 h 4700122"/>
                  <a:gd name="connsiteX2" fmla="*/ 514347 w 514347"/>
                  <a:gd name="connsiteY2" fmla="*/ 4085760 h 4700122"/>
                  <a:gd name="connsiteX3" fmla="*/ 14291 w 514347"/>
                  <a:gd name="connsiteY3" fmla="*/ 4700122 h 4700122"/>
                  <a:gd name="connsiteX4" fmla="*/ 0 w 514347"/>
                  <a:gd name="connsiteY4" fmla="*/ 0 h 4700122"/>
                  <a:gd name="connsiteX0" fmla="*/ 694660 w 1209007"/>
                  <a:gd name="connsiteY0" fmla="*/ 17573 h 4717695"/>
                  <a:gd name="connsiteX1" fmla="*/ 1209007 w 1209007"/>
                  <a:gd name="connsiteY1" fmla="*/ 689086 h 4717695"/>
                  <a:gd name="connsiteX2" fmla="*/ 1209007 w 1209007"/>
                  <a:gd name="connsiteY2" fmla="*/ 4103333 h 4717695"/>
                  <a:gd name="connsiteX3" fmla="*/ 708951 w 1209007"/>
                  <a:gd name="connsiteY3" fmla="*/ 4717695 h 4717695"/>
                  <a:gd name="connsiteX4" fmla="*/ 6 w 1209007"/>
                  <a:gd name="connsiteY4" fmla="*/ 580671 h 4717695"/>
                  <a:gd name="connsiteX5" fmla="*/ 694660 w 1209007"/>
                  <a:gd name="connsiteY5" fmla="*/ 17573 h 4717695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lIns="0" tIns="0" rIns="144000" bIns="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9" name="Group 27"/>
            <p:cNvGrpSpPr/>
            <p:nvPr/>
          </p:nvGrpSpPr>
          <p:grpSpPr>
            <a:xfrm>
              <a:off x="3688704" y="1601457"/>
              <a:ext cx="3217909" cy="2673562"/>
              <a:chOff x="3688704" y="1601457"/>
              <a:chExt cx="3217909" cy="2673562"/>
            </a:xfrm>
          </p:grpSpPr>
          <p:sp>
            <p:nvSpPr>
              <p:cNvPr id="28" name="Freeform: Shape 8"/>
              <p:cNvSpPr/>
              <p:nvPr/>
            </p:nvSpPr>
            <p:spPr bwMode="auto">
              <a:xfrm rot="21015878">
                <a:off x="5893042" y="1601457"/>
                <a:ext cx="586910" cy="267356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" fmla="*/ 0 w 857250"/>
                  <a:gd name="connsiteY0" fmla="*/ 285585 h 3905038"/>
                  <a:gd name="connsiteX1" fmla="*/ 847566 w 857250"/>
                  <a:gd name="connsiteY1" fmla="*/ 0 h 3905038"/>
                  <a:gd name="connsiteX2" fmla="*/ 857250 w 857250"/>
                  <a:gd name="connsiteY2" fmla="*/ 3905038 h 3905038"/>
                  <a:gd name="connsiteX3" fmla="*/ 0 w 857250"/>
                  <a:gd name="connsiteY3" fmla="*/ 3905038 h 3905038"/>
                  <a:gd name="connsiteX4" fmla="*/ 0 w 857250"/>
                  <a:gd name="connsiteY4" fmla="*/ 285585 h 3905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9"/>
              <p:cNvSpPr/>
              <p:nvPr/>
            </p:nvSpPr>
            <p:spPr bwMode="auto">
              <a:xfrm rot="3830661">
                <a:off x="4840129" y="1081348"/>
                <a:ext cx="620713" cy="2740025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" fmla="*/ 0 w 906299"/>
                  <a:gd name="connsiteY0" fmla="*/ 0 h 4000927"/>
                  <a:gd name="connsiteX1" fmla="*/ 906299 w 906299"/>
                  <a:gd name="connsiteY1" fmla="*/ 290080 h 4000927"/>
                  <a:gd name="connsiteX2" fmla="*/ 906299 w 906299"/>
                  <a:gd name="connsiteY2" fmla="*/ 4000927 h 4000927"/>
                  <a:gd name="connsiteX3" fmla="*/ 49049 w 906299"/>
                  <a:gd name="connsiteY3" fmla="*/ 4000927 h 4000927"/>
                  <a:gd name="connsiteX4" fmla="*/ 0 w 906299"/>
                  <a:gd name="connsiteY4" fmla="*/ 0 h 4000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00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</a:p>
            </p:txBody>
          </p:sp>
          <p:sp>
            <p:nvSpPr>
              <p:cNvPr id="30" name="Freeform: Shape 13"/>
              <p:cNvSpPr/>
              <p:nvPr/>
            </p:nvSpPr>
            <p:spPr bwMode="auto">
              <a:xfrm rot="6911544">
                <a:off x="4883791" y="1843457"/>
                <a:ext cx="827736" cy="3217909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" fmla="*/ 0 w 857250"/>
                  <a:gd name="connsiteY0" fmla="*/ 0 h 4085759"/>
                  <a:gd name="connsiteX1" fmla="*/ 857250 w 857250"/>
                  <a:gd name="connsiteY1" fmla="*/ 0 h 4085759"/>
                  <a:gd name="connsiteX2" fmla="*/ 857250 w 857250"/>
                  <a:gd name="connsiteY2" fmla="*/ 3414247 h 4085759"/>
                  <a:gd name="connsiteX3" fmla="*/ 314328 w 857250"/>
                  <a:gd name="connsiteY3" fmla="*/ 4085759 h 4085759"/>
                  <a:gd name="connsiteX4" fmla="*/ 0 w 857250"/>
                  <a:gd name="connsiteY4" fmla="*/ 0 h 4085759"/>
                  <a:gd name="connsiteX0" fmla="*/ 0 w 857250"/>
                  <a:gd name="connsiteY0" fmla="*/ 0 h 4000034"/>
                  <a:gd name="connsiteX1" fmla="*/ 857250 w 857250"/>
                  <a:gd name="connsiteY1" fmla="*/ 0 h 4000034"/>
                  <a:gd name="connsiteX2" fmla="*/ 857250 w 857250"/>
                  <a:gd name="connsiteY2" fmla="*/ 3414247 h 4000034"/>
                  <a:gd name="connsiteX3" fmla="*/ 328619 w 857250"/>
                  <a:gd name="connsiteY3" fmla="*/ 4000034 h 4000034"/>
                  <a:gd name="connsiteX4" fmla="*/ 0 w 857250"/>
                  <a:gd name="connsiteY4" fmla="*/ 0 h 4000034"/>
                  <a:gd name="connsiteX0" fmla="*/ 0 w 857250"/>
                  <a:gd name="connsiteY0" fmla="*/ 0 h 4028609"/>
                  <a:gd name="connsiteX1" fmla="*/ 857250 w 857250"/>
                  <a:gd name="connsiteY1" fmla="*/ 0 h 4028609"/>
                  <a:gd name="connsiteX2" fmla="*/ 857250 w 857250"/>
                  <a:gd name="connsiteY2" fmla="*/ 3414247 h 4028609"/>
                  <a:gd name="connsiteX3" fmla="*/ 357194 w 857250"/>
                  <a:gd name="connsiteY3" fmla="*/ 4028609 h 4028609"/>
                  <a:gd name="connsiteX4" fmla="*/ 0 w 857250"/>
                  <a:gd name="connsiteY4" fmla="*/ 0 h 4028609"/>
                  <a:gd name="connsiteX0" fmla="*/ 0 w 514347"/>
                  <a:gd name="connsiteY0" fmla="*/ 0 h 4700122"/>
                  <a:gd name="connsiteX1" fmla="*/ 514347 w 514347"/>
                  <a:gd name="connsiteY1" fmla="*/ 671513 h 4700122"/>
                  <a:gd name="connsiteX2" fmla="*/ 514347 w 514347"/>
                  <a:gd name="connsiteY2" fmla="*/ 4085760 h 4700122"/>
                  <a:gd name="connsiteX3" fmla="*/ 14291 w 514347"/>
                  <a:gd name="connsiteY3" fmla="*/ 4700122 h 4700122"/>
                  <a:gd name="connsiteX4" fmla="*/ 0 w 514347"/>
                  <a:gd name="connsiteY4" fmla="*/ 0 h 4700122"/>
                  <a:gd name="connsiteX0" fmla="*/ 694660 w 1209007"/>
                  <a:gd name="connsiteY0" fmla="*/ 17573 h 4717695"/>
                  <a:gd name="connsiteX1" fmla="*/ 1209007 w 1209007"/>
                  <a:gd name="connsiteY1" fmla="*/ 689086 h 4717695"/>
                  <a:gd name="connsiteX2" fmla="*/ 1209007 w 1209007"/>
                  <a:gd name="connsiteY2" fmla="*/ 4103333 h 4717695"/>
                  <a:gd name="connsiteX3" fmla="*/ 708951 w 1209007"/>
                  <a:gd name="connsiteY3" fmla="*/ 4717695 h 4717695"/>
                  <a:gd name="connsiteX4" fmla="*/ 6 w 1209007"/>
                  <a:gd name="connsiteY4" fmla="*/ 580671 h 4717695"/>
                  <a:gd name="connsiteX5" fmla="*/ 694660 w 1209007"/>
                  <a:gd name="connsiteY5" fmla="*/ 17573 h 4717695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rIns="144000" bIns="14400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0" name="Group 28"/>
            <p:cNvGrpSpPr/>
            <p:nvPr/>
          </p:nvGrpSpPr>
          <p:grpSpPr>
            <a:xfrm>
              <a:off x="5475724" y="1591098"/>
              <a:ext cx="3217909" cy="2673562"/>
              <a:chOff x="5475724" y="1591098"/>
              <a:chExt cx="3217909" cy="2673562"/>
            </a:xfrm>
          </p:grpSpPr>
          <p:sp>
            <p:nvSpPr>
              <p:cNvPr id="25" name="Freeform: Shape 6"/>
              <p:cNvSpPr/>
              <p:nvPr/>
            </p:nvSpPr>
            <p:spPr bwMode="auto">
              <a:xfrm rot="21015878">
                <a:off x="7680061" y="1591098"/>
                <a:ext cx="586910" cy="267356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" fmla="*/ 0 w 857250"/>
                  <a:gd name="connsiteY0" fmla="*/ 285585 h 3905038"/>
                  <a:gd name="connsiteX1" fmla="*/ 847566 w 857250"/>
                  <a:gd name="connsiteY1" fmla="*/ 0 h 3905038"/>
                  <a:gd name="connsiteX2" fmla="*/ 857250 w 857250"/>
                  <a:gd name="connsiteY2" fmla="*/ 3905038 h 3905038"/>
                  <a:gd name="connsiteX3" fmla="*/ 0 w 857250"/>
                  <a:gd name="connsiteY3" fmla="*/ 3905038 h 3905038"/>
                  <a:gd name="connsiteX4" fmla="*/ 0 w 857250"/>
                  <a:gd name="connsiteY4" fmla="*/ 285585 h 3905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7"/>
              <p:cNvSpPr/>
              <p:nvPr/>
            </p:nvSpPr>
            <p:spPr bwMode="auto">
              <a:xfrm rot="3830661">
                <a:off x="6627654" y="1071823"/>
                <a:ext cx="620713" cy="2740025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" fmla="*/ 0 w 906299"/>
                  <a:gd name="connsiteY0" fmla="*/ 0 h 4000927"/>
                  <a:gd name="connsiteX1" fmla="*/ 906299 w 906299"/>
                  <a:gd name="connsiteY1" fmla="*/ 290080 h 4000927"/>
                  <a:gd name="connsiteX2" fmla="*/ 906299 w 906299"/>
                  <a:gd name="connsiteY2" fmla="*/ 4000927 h 4000927"/>
                  <a:gd name="connsiteX3" fmla="*/ 49049 w 906299"/>
                  <a:gd name="connsiteY3" fmla="*/ 4000927 h 4000927"/>
                  <a:gd name="connsiteX4" fmla="*/ 0 w 906299"/>
                  <a:gd name="connsiteY4" fmla="*/ 0 h 4000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00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</a:p>
            </p:txBody>
          </p:sp>
          <p:sp>
            <p:nvSpPr>
              <p:cNvPr id="27" name="Freeform: Shape 14"/>
              <p:cNvSpPr/>
              <p:nvPr/>
            </p:nvSpPr>
            <p:spPr bwMode="auto">
              <a:xfrm rot="6911544">
                <a:off x="6670811" y="1833098"/>
                <a:ext cx="827736" cy="3217909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" fmla="*/ 0 w 857250"/>
                  <a:gd name="connsiteY0" fmla="*/ 0 h 4085759"/>
                  <a:gd name="connsiteX1" fmla="*/ 857250 w 857250"/>
                  <a:gd name="connsiteY1" fmla="*/ 0 h 4085759"/>
                  <a:gd name="connsiteX2" fmla="*/ 857250 w 857250"/>
                  <a:gd name="connsiteY2" fmla="*/ 3414247 h 4085759"/>
                  <a:gd name="connsiteX3" fmla="*/ 314328 w 857250"/>
                  <a:gd name="connsiteY3" fmla="*/ 4085759 h 4085759"/>
                  <a:gd name="connsiteX4" fmla="*/ 0 w 857250"/>
                  <a:gd name="connsiteY4" fmla="*/ 0 h 4085759"/>
                  <a:gd name="connsiteX0" fmla="*/ 0 w 857250"/>
                  <a:gd name="connsiteY0" fmla="*/ 0 h 4000034"/>
                  <a:gd name="connsiteX1" fmla="*/ 857250 w 857250"/>
                  <a:gd name="connsiteY1" fmla="*/ 0 h 4000034"/>
                  <a:gd name="connsiteX2" fmla="*/ 857250 w 857250"/>
                  <a:gd name="connsiteY2" fmla="*/ 3414247 h 4000034"/>
                  <a:gd name="connsiteX3" fmla="*/ 328619 w 857250"/>
                  <a:gd name="connsiteY3" fmla="*/ 4000034 h 4000034"/>
                  <a:gd name="connsiteX4" fmla="*/ 0 w 857250"/>
                  <a:gd name="connsiteY4" fmla="*/ 0 h 4000034"/>
                  <a:gd name="connsiteX0" fmla="*/ 0 w 857250"/>
                  <a:gd name="connsiteY0" fmla="*/ 0 h 4028609"/>
                  <a:gd name="connsiteX1" fmla="*/ 857250 w 857250"/>
                  <a:gd name="connsiteY1" fmla="*/ 0 h 4028609"/>
                  <a:gd name="connsiteX2" fmla="*/ 857250 w 857250"/>
                  <a:gd name="connsiteY2" fmla="*/ 3414247 h 4028609"/>
                  <a:gd name="connsiteX3" fmla="*/ 357194 w 857250"/>
                  <a:gd name="connsiteY3" fmla="*/ 4028609 h 4028609"/>
                  <a:gd name="connsiteX4" fmla="*/ 0 w 857250"/>
                  <a:gd name="connsiteY4" fmla="*/ 0 h 4028609"/>
                  <a:gd name="connsiteX0" fmla="*/ 0 w 514347"/>
                  <a:gd name="connsiteY0" fmla="*/ 0 h 4700122"/>
                  <a:gd name="connsiteX1" fmla="*/ 514347 w 514347"/>
                  <a:gd name="connsiteY1" fmla="*/ 671513 h 4700122"/>
                  <a:gd name="connsiteX2" fmla="*/ 514347 w 514347"/>
                  <a:gd name="connsiteY2" fmla="*/ 4085760 h 4700122"/>
                  <a:gd name="connsiteX3" fmla="*/ 14291 w 514347"/>
                  <a:gd name="connsiteY3" fmla="*/ 4700122 h 4700122"/>
                  <a:gd name="connsiteX4" fmla="*/ 0 w 514347"/>
                  <a:gd name="connsiteY4" fmla="*/ 0 h 4700122"/>
                  <a:gd name="connsiteX0" fmla="*/ 694660 w 1209007"/>
                  <a:gd name="connsiteY0" fmla="*/ 17573 h 4717695"/>
                  <a:gd name="connsiteX1" fmla="*/ 1209007 w 1209007"/>
                  <a:gd name="connsiteY1" fmla="*/ 689086 h 4717695"/>
                  <a:gd name="connsiteX2" fmla="*/ 1209007 w 1209007"/>
                  <a:gd name="connsiteY2" fmla="*/ 4103333 h 4717695"/>
                  <a:gd name="connsiteX3" fmla="*/ 708951 w 1209007"/>
                  <a:gd name="connsiteY3" fmla="*/ 4717695 h 4717695"/>
                  <a:gd name="connsiteX4" fmla="*/ 6 w 1209007"/>
                  <a:gd name="connsiteY4" fmla="*/ 580671 h 4717695"/>
                  <a:gd name="connsiteX5" fmla="*/ 694660 w 1209007"/>
                  <a:gd name="connsiteY5" fmla="*/ 17573 h 4717695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rIns="14400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1" name="Group 29"/>
            <p:cNvGrpSpPr/>
            <p:nvPr/>
          </p:nvGrpSpPr>
          <p:grpSpPr>
            <a:xfrm>
              <a:off x="7260672" y="1586482"/>
              <a:ext cx="3217909" cy="2673562"/>
              <a:chOff x="7260672" y="1586482"/>
              <a:chExt cx="3217909" cy="2673562"/>
            </a:xfrm>
          </p:grpSpPr>
          <p:sp>
            <p:nvSpPr>
              <p:cNvPr id="22" name="Freeform: Shape 4"/>
              <p:cNvSpPr/>
              <p:nvPr/>
            </p:nvSpPr>
            <p:spPr bwMode="auto">
              <a:xfrm rot="21015878">
                <a:off x="9465009" y="1586482"/>
                <a:ext cx="586910" cy="267356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" fmla="*/ 0 w 857250"/>
                  <a:gd name="connsiteY0" fmla="*/ 285585 h 3905038"/>
                  <a:gd name="connsiteX1" fmla="*/ 847566 w 857250"/>
                  <a:gd name="connsiteY1" fmla="*/ 0 h 3905038"/>
                  <a:gd name="connsiteX2" fmla="*/ 857250 w 857250"/>
                  <a:gd name="connsiteY2" fmla="*/ 3905038 h 3905038"/>
                  <a:gd name="connsiteX3" fmla="*/ 0 w 857250"/>
                  <a:gd name="connsiteY3" fmla="*/ 3905038 h 3905038"/>
                  <a:gd name="connsiteX4" fmla="*/ 0 w 857250"/>
                  <a:gd name="connsiteY4" fmla="*/ 285585 h 3905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5"/>
              <p:cNvSpPr/>
              <p:nvPr/>
            </p:nvSpPr>
            <p:spPr bwMode="auto">
              <a:xfrm rot="3830661">
                <a:off x="8412005" y="1067060"/>
                <a:ext cx="620712" cy="2740025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" fmla="*/ 0 w 906299"/>
                  <a:gd name="connsiteY0" fmla="*/ 0 h 4000927"/>
                  <a:gd name="connsiteX1" fmla="*/ 906299 w 906299"/>
                  <a:gd name="connsiteY1" fmla="*/ 290080 h 4000927"/>
                  <a:gd name="connsiteX2" fmla="*/ 906299 w 906299"/>
                  <a:gd name="connsiteY2" fmla="*/ 4000927 h 4000927"/>
                  <a:gd name="connsiteX3" fmla="*/ 49049 w 906299"/>
                  <a:gd name="connsiteY3" fmla="*/ 4000927 h 4000927"/>
                  <a:gd name="connsiteX4" fmla="*/ 0 w 906299"/>
                  <a:gd name="connsiteY4" fmla="*/ 0 h 4000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7500" lnSpcReduction="20000"/>
              </a:bodyPr>
              <a:lstStyle/>
              <a:p>
                <a:pPr algn="ctr"/>
                <a:r>
                  <a:rPr lang="en-US" altLang="zh-CN" sz="2800">
                    <a:solidFill>
                      <a:schemeClr val="bg1"/>
                    </a:solidFill>
                    <a:latin typeface="Impact" panose="020B0806030902050204" pitchFamily="34" charset="0"/>
                  </a:rPr>
                  <a:t>4</a:t>
                </a:r>
              </a:p>
            </p:txBody>
          </p:sp>
          <p:sp>
            <p:nvSpPr>
              <p:cNvPr id="24" name="Freeform: Shape 15"/>
              <p:cNvSpPr/>
              <p:nvPr/>
            </p:nvSpPr>
            <p:spPr bwMode="auto">
              <a:xfrm rot="6911544">
                <a:off x="8455759" y="1828481"/>
                <a:ext cx="827736" cy="3217909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" fmla="*/ 0 w 857250"/>
                  <a:gd name="connsiteY0" fmla="*/ 0 h 4085759"/>
                  <a:gd name="connsiteX1" fmla="*/ 857250 w 857250"/>
                  <a:gd name="connsiteY1" fmla="*/ 0 h 4085759"/>
                  <a:gd name="connsiteX2" fmla="*/ 857250 w 857250"/>
                  <a:gd name="connsiteY2" fmla="*/ 3414247 h 4085759"/>
                  <a:gd name="connsiteX3" fmla="*/ 314328 w 857250"/>
                  <a:gd name="connsiteY3" fmla="*/ 4085759 h 4085759"/>
                  <a:gd name="connsiteX4" fmla="*/ 0 w 857250"/>
                  <a:gd name="connsiteY4" fmla="*/ 0 h 4085759"/>
                  <a:gd name="connsiteX0" fmla="*/ 0 w 857250"/>
                  <a:gd name="connsiteY0" fmla="*/ 0 h 4000034"/>
                  <a:gd name="connsiteX1" fmla="*/ 857250 w 857250"/>
                  <a:gd name="connsiteY1" fmla="*/ 0 h 4000034"/>
                  <a:gd name="connsiteX2" fmla="*/ 857250 w 857250"/>
                  <a:gd name="connsiteY2" fmla="*/ 3414247 h 4000034"/>
                  <a:gd name="connsiteX3" fmla="*/ 328619 w 857250"/>
                  <a:gd name="connsiteY3" fmla="*/ 4000034 h 4000034"/>
                  <a:gd name="connsiteX4" fmla="*/ 0 w 857250"/>
                  <a:gd name="connsiteY4" fmla="*/ 0 h 4000034"/>
                  <a:gd name="connsiteX0" fmla="*/ 0 w 857250"/>
                  <a:gd name="connsiteY0" fmla="*/ 0 h 4028609"/>
                  <a:gd name="connsiteX1" fmla="*/ 857250 w 857250"/>
                  <a:gd name="connsiteY1" fmla="*/ 0 h 4028609"/>
                  <a:gd name="connsiteX2" fmla="*/ 857250 w 857250"/>
                  <a:gd name="connsiteY2" fmla="*/ 3414247 h 4028609"/>
                  <a:gd name="connsiteX3" fmla="*/ 357194 w 857250"/>
                  <a:gd name="connsiteY3" fmla="*/ 4028609 h 4028609"/>
                  <a:gd name="connsiteX4" fmla="*/ 0 w 857250"/>
                  <a:gd name="connsiteY4" fmla="*/ 0 h 4028609"/>
                  <a:gd name="connsiteX0" fmla="*/ 0 w 514347"/>
                  <a:gd name="connsiteY0" fmla="*/ 0 h 4700122"/>
                  <a:gd name="connsiteX1" fmla="*/ 514347 w 514347"/>
                  <a:gd name="connsiteY1" fmla="*/ 671513 h 4700122"/>
                  <a:gd name="connsiteX2" fmla="*/ 514347 w 514347"/>
                  <a:gd name="connsiteY2" fmla="*/ 4085760 h 4700122"/>
                  <a:gd name="connsiteX3" fmla="*/ 14291 w 514347"/>
                  <a:gd name="connsiteY3" fmla="*/ 4700122 h 4700122"/>
                  <a:gd name="connsiteX4" fmla="*/ 0 w 514347"/>
                  <a:gd name="connsiteY4" fmla="*/ 0 h 4700122"/>
                  <a:gd name="connsiteX0" fmla="*/ 694660 w 1209007"/>
                  <a:gd name="connsiteY0" fmla="*/ 17573 h 4717695"/>
                  <a:gd name="connsiteX1" fmla="*/ 1209007 w 1209007"/>
                  <a:gd name="connsiteY1" fmla="*/ 689086 h 4717695"/>
                  <a:gd name="connsiteX2" fmla="*/ 1209007 w 1209007"/>
                  <a:gd name="connsiteY2" fmla="*/ 4103333 h 4717695"/>
                  <a:gd name="connsiteX3" fmla="*/ 708951 w 1209007"/>
                  <a:gd name="connsiteY3" fmla="*/ 4717695 h 4717695"/>
                  <a:gd name="connsiteX4" fmla="*/ 6 w 1209007"/>
                  <a:gd name="connsiteY4" fmla="*/ 580671 h 4717695"/>
                  <a:gd name="connsiteX5" fmla="*/ 694660 w 1209007"/>
                  <a:gd name="connsiteY5" fmla="*/ 17573 h 4717695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  <a:gd name="connsiteX0" fmla="*/ 694654 w 1209001"/>
                  <a:gd name="connsiteY0" fmla="*/ 0 h 4700122"/>
                  <a:gd name="connsiteX1" fmla="*/ 1209001 w 1209001"/>
                  <a:gd name="connsiteY1" fmla="*/ 671513 h 4700122"/>
                  <a:gd name="connsiteX2" fmla="*/ 1209001 w 1209001"/>
                  <a:gd name="connsiteY2" fmla="*/ 4085760 h 4700122"/>
                  <a:gd name="connsiteX3" fmla="*/ 708945 w 1209001"/>
                  <a:gd name="connsiteY3" fmla="*/ 4700122 h 4700122"/>
                  <a:gd name="connsiteX4" fmla="*/ 0 w 1209001"/>
                  <a:gd name="connsiteY4" fmla="*/ 563098 h 4700122"/>
                  <a:gd name="connsiteX5" fmla="*/ 694654 w 1209001"/>
                  <a:gd name="connsiteY5" fmla="*/ 0 h 470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rIns="14400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5" name="Group 18"/>
          <p:cNvGrpSpPr/>
          <p:nvPr/>
        </p:nvGrpSpPr>
        <p:grpSpPr>
          <a:xfrm>
            <a:off x="1084986" y="3394855"/>
            <a:ext cx="6974029" cy="642945"/>
            <a:chOff x="1768931" y="3638220"/>
            <a:chExt cx="9298705" cy="857260"/>
          </a:xfrm>
        </p:grpSpPr>
        <p:grpSp>
          <p:nvGrpSpPr>
            <p:cNvPr id="6" name="Group 19"/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16" name="TextBox 3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TextBox 35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7" name="Group 20"/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14" name="TextBox 32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TextBox 33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8" name="Group 21"/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12" name="TextBox 30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TextBox 31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9" name="Group 22"/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10" name="TextBox 23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1" name="TextBox 25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42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924817" y="924567"/>
            <a:ext cx="3294366" cy="3294366"/>
            <a:chOff x="3899756" y="1232756"/>
            <a:chExt cx="4392488" cy="4392488"/>
          </a:xfrm>
        </p:grpSpPr>
        <p:grpSp>
          <p:nvGrpSpPr>
            <p:cNvPr id="17" name="组合 16"/>
            <p:cNvGrpSpPr/>
            <p:nvPr/>
          </p:nvGrpSpPr>
          <p:grpSpPr>
            <a:xfrm>
              <a:off x="4631098" y="2243650"/>
              <a:ext cx="2929803" cy="2929803"/>
              <a:chOff x="3724300" y="1840235"/>
              <a:chExt cx="3847864" cy="3847864"/>
            </a:xfrm>
          </p:grpSpPr>
          <p:sp>
            <p:nvSpPr>
              <p:cNvPr id="27" name="任意多边形: 形状 26"/>
              <p:cNvSpPr/>
              <p:nvPr/>
            </p:nvSpPr>
            <p:spPr bwMode="auto">
              <a:xfrm>
                <a:off x="3724300" y="2003548"/>
                <a:ext cx="3847864" cy="1354983"/>
              </a:xfrm>
              <a:custGeom>
                <a:avLst/>
                <a:gdLst>
                  <a:gd name="connsiteX0" fmla="*/ 576064 w 3271800"/>
                  <a:gd name="connsiteY0" fmla="*/ 0 h 1152128"/>
                  <a:gd name="connsiteX1" fmla="*/ 983402 w 3271800"/>
                  <a:gd name="connsiteY1" fmla="*/ 168726 h 1152128"/>
                  <a:gd name="connsiteX2" fmla="*/ 990533 w 3271800"/>
                  <a:gd name="connsiteY2" fmla="*/ 177368 h 1152128"/>
                  <a:gd name="connsiteX3" fmla="*/ 1031995 w 3271800"/>
                  <a:gd name="connsiteY3" fmla="*/ 211577 h 1152128"/>
                  <a:gd name="connsiteX4" fmla="*/ 1635900 w 3271800"/>
                  <a:gd name="connsiteY4" fmla="*/ 396044 h 1152128"/>
                  <a:gd name="connsiteX5" fmla="*/ 2239806 w 3271800"/>
                  <a:gd name="connsiteY5" fmla="*/ 211577 h 1152128"/>
                  <a:gd name="connsiteX6" fmla="*/ 2281266 w 3271800"/>
                  <a:gd name="connsiteY6" fmla="*/ 177369 h 1152128"/>
                  <a:gd name="connsiteX7" fmla="*/ 2288398 w 3271800"/>
                  <a:gd name="connsiteY7" fmla="*/ 168726 h 1152128"/>
                  <a:gd name="connsiteX8" fmla="*/ 2695736 w 3271800"/>
                  <a:gd name="connsiteY8" fmla="*/ 0 h 1152128"/>
                  <a:gd name="connsiteX9" fmla="*/ 3271800 w 3271800"/>
                  <a:gd name="connsiteY9" fmla="*/ 576064 h 1152128"/>
                  <a:gd name="connsiteX10" fmla="*/ 2695736 w 3271800"/>
                  <a:gd name="connsiteY10" fmla="*/ 1152128 h 1152128"/>
                  <a:gd name="connsiteX11" fmla="*/ 2288398 w 3271800"/>
                  <a:gd name="connsiteY11" fmla="*/ 983403 h 1152128"/>
                  <a:gd name="connsiteX12" fmla="*/ 2281267 w 3271800"/>
                  <a:gd name="connsiteY12" fmla="*/ 974760 h 1152128"/>
                  <a:gd name="connsiteX13" fmla="*/ 2239806 w 3271800"/>
                  <a:gd name="connsiteY13" fmla="*/ 940552 h 1152128"/>
                  <a:gd name="connsiteX14" fmla="*/ 1635900 w 3271800"/>
                  <a:gd name="connsiteY14" fmla="*/ 756084 h 1152128"/>
                  <a:gd name="connsiteX15" fmla="*/ 1031995 w 3271800"/>
                  <a:gd name="connsiteY15" fmla="*/ 940552 h 1152128"/>
                  <a:gd name="connsiteX16" fmla="*/ 990533 w 3271800"/>
                  <a:gd name="connsiteY16" fmla="*/ 974761 h 1152128"/>
                  <a:gd name="connsiteX17" fmla="*/ 983402 w 3271800"/>
                  <a:gd name="connsiteY17" fmla="*/ 983403 h 1152128"/>
                  <a:gd name="connsiteX18" fmla="*/ 576064 w 3271800"/>
                  <a:gd name="connsiteY18" fmla="*/ 1152128 h 1152128"/>
                  <a:gd name="connsiteX19" fmla="*/ 0 w 3271800"/>
                  <a:gd name="connsiteY19" fmla="*/ 576064 h 1152128"/>
                  <a:gd name="connsiteX20" fmla="*/ 576064 w 3271800"/>
                  <a:gd name="connsiteY20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71800" h="1152128">
                    <a:moveTo>
                      <a:pt x="576064" y="0"/>
                    </a:moveTo>
                    <a:cubicBezTo>
                      <a:pt x="735139" y="0"/>
                      <a:pt x="879155" y="64478"/>
                      <a:pt x="983402" y="168726"/>
                    </a:cubicBezTo>
                    <a:lnTo>
                      <a:pt x="990533" y="177368"/>
                    </a:lnTo>
                    <a:lnTo>
                      <a:pt x="1031995" y="211577"/>
                    </a:lnTo>
                    <a:cubicBezTo>
                      <a:pt x="1204383" y="328040"/>
                      <a:pt x="1412200" y="396044"/>
                      <a:pt x="1635900" y="396044"/>
                    </a:cubicBezTo>
                    <a:cubicBezTo>
                      <a:pt x="1859601" y="396044"/>
                      <a:pt x="2067417" y="328040"/>
                      <a:pt x="2239806" y="211577"/>
                    </a:cubicBezTo>
                    <a:lnTo>
                      <a:pt x="2281266" y="177369"/>
                    </a:lnTo>
                    <a:lnTo>
                      <a:pt x="2288398" y="168726"/>
                    </a:lnTo>
                    <a:cubicBezTo>
                      <a:pt x="2392645" y="64478"/>
                      <a:pt x="2536661" y="0"/>
                      <a:pt x="2695736" y="0"/>
                    </a:cubicBezTo>
                    <a:cubicBezTo>
                      <a:pt x="3013887" y="0"/>
                      <a:pt x="3271800" y="257913"/>
                      <a:pt x="3271800" y="576064"/>
                    </a:cubicBezTo>
                    <a:cubicBezTo>
                      <a:pt x="3271800" y="894215"/>
                      <a:pt x="3013887" y="1152128"/>
                      <a:pt x="2695736" y="1152128"/>
                    </a:cubicBezTo>
                    <a:cubicBezTo>
                      <a:pt x="2536661" y="1152128"/>
                      <a:pt x="2392645" y="1087650"/>
                      <a:pt x="2288398" y="983403"/>
                    </a:cubicBezTo>
                    <a:lnTo>
                      <a:pt x="2281267" y="974760"/>
                    </a:lnTo>
                    <a:lnTo>
                      <a:pt x="2239806" y="940552"/>
                    </a:lnTo>
                    <a:cubicBezTo>
                      <a:pt x="2067417" y="824088"/>
                      <a:pt x="1859601" y="756084"/>
                      <a:pt x="1635900" y="756084"/>
                    </a:cubicBezTo>
                    <a:cubicBezTo>
                      <a:pt x="1412200" y="756084"/>
                      <a:pt x="1204383" y="824088"/>
                      <a:pt x="1031995" y="940552"/>
                    </a:cubicBezTo>
                    <a:lnTo>
                      <a:pt x="990533" y="974761"/>
                    </a:lnTo>
                    <a:lnTo>
                      <a:pt x="983402" y="983403"/>
                    </a:lnTo>
                    <a:cubicBezTo>
                      <a:pt x="879155" y="1087650"/>
                      <a:pt x="735139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 rot="7200000">
                <a:off x="4340371" y="3086675"/>
                <a:ext cx="3847864" cy="1354983"/>
              </a:xfrm>
              <a:custGeom>
                <a:avLst/>
                <a:gdLst>
                  <a:gd name="connsiteX0" fmla="*/ 576064 w 3271800"/>
                  <a:gd name="connsiteY0" fmla="*/ 0 h 1152128"/>
                  <a:gd name="connsiteX1" fmla="*/ 983402 w 3271800"/>
                  <a:gd name="connsiteY1" fmla="*/ 168726 h 1152128"/>
                  <a:gd name="connsiteX2" fmla="*/ 990533 w 3271800"/>
                  <a:gd name="connsiteY2" fmla="*/ 177368 h 1152128"/>
                  <a:gd name="connsiteX3" fmla="*/ 1031995 w 3271800"/>
                  <a:gd name="connsiteY3" fmla="*/ 211577 h 1152128"/>
                  <a:gd name="connsiteX4" fmla="*/ 1635900 w 3271800"/>
                  <a:gd name="connsiteY4" fmla="*/ 396044 h 1152128"/>
                  <a:gd name="connsiteX5" fmla="*/ 2239806 w 3271800"/>
                  <a:gd name="connsiteY5" fmla="*/ 211577 h 1152128"/>
                  <a:gd name="connsiteX6" fmla="*/ 2281266 w 3271800"/>
                  <a:gd name="connsiteY6" fmla="*/ 177369 h 1152128"/>
                  <a:gd name="connsiteX7" fmla="*/ 2288398 w 3271800"/>
                  <a:gd name="connsiteY7" fmla="*/ 168726 h 1152128"/>
                  <a:gd name="connsiteX8" fmla="*/ 2695736 w 3271800"/>
                  <a:gd name="connsiteY8" fmla="*/ 0 h 1152128"/>
                  <a:gd name="connsiteX9" fmla="*/ 3271800 w 3271800"/>
                  <a:gd name="connsiteY9" fmla="*/ 576064 h 1152128"/>
                  <a:gd name="connsiteX10" fmla="*/ 2695736 w 3271800"/>
                  <a:gd name="connsiteY10" fmla="*/ 1152128 h 1152128"/>
                  <a:gd name="connsiteX11" fmla="*/ 2288398 w 3271800"/>
                  <a:gd name="connsiteY11" fmla="*/ 983403 h 1152128"/>
                  <a:gd name="connsiteX12" fmla="*/ 2281267 w 3271800"/>
                  <a:gd name="connsiteY12" fmla="*/ 974760 h 1152128"/>
                  <a:gd name="connsiteX13" fmla="*/ 2239806 w 3271800"/>
                  <a:gd name="connsiteY13" fmla="*/ 940552 h 1152128"/>
                  <a:gd name="connsiteX14" fmla="*/ 1635900 w 3271800"/>
                  <a:gd name="connsiteY14" fmla="*/ 756084 h 1152128"/>
                  <a:gd name="connsiteX15" fmla="*/ 1031995 w 3271800"/>
                  <a:gd name="connsiteY15" fmla="*/ 940552 h 1152128"/>
                  <a:gd name="connsiteX16" fmla="*/ 990533 w 3271800"/>
                  <a:gd name="connsiteY16" fmla="*/ 974761 h 1152128"/>
                  <a:gd name="connsiteX17" fmla="*/ 983402 w 3271800"/>
                  <a:gd name="connsiteY17" fmla="*/ 983403 h 1152128"/>
                  <a:gd name="connsiteX18" fmla="*/ 576064 w 3271800"/>
                  <a:gd name="connsiteY18" fmla="*/ 1152128 h 1152128"/>
                  <a:gd name="connsiteX19" fmla="*/ 0 w 3271800"/>
                  <a:gd name="connsiteY19" fmla="*/ 576064 h 1152128"/>
                  <a:gd name="connsiteX20" fmla="*/ 576064 w 3271800"/>
                  <a:gd name="connsiteY20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71800" h="1152128">
                    <a:moveTo>
                      <a:pt x="576064" y="0"/>
                    </a:moveTo>
                    <a:cubicBezTo>
                      <a:pt x="735139" y="0"/>
                      <a:pt x="879155" y="64478"/>
                      <a:pt x="983402" y="168726"/>
                    </a:cubicBezTo>
                    <a:lnTo>
                      <a:pt x="990533" y="177368"/>
                    </a:lnTo>
                    <a:lnTo>
                      <a:pt x="1031995" y="211577"/>
                    </a:lnTo>
                    <a:cubicBezTo>
                      <a:pt x="1204383" y="328040"/>
                      <a:pt x="1412200" y="396044"/>
                      <a:pt x="1635900" y="396044"/>
                    </a:cubicBezTo>
                    <a:cubicBezTo>
                      <a:pt x="1859601" y="396044"/>
                      <a:pt x="2067417" y="328040"/>
                      <a:pt x="2239806" y="211577"/>
                    </a:cubicBezTo>
                    <a:lnTo>
                      <a:pt x="2281266" y="177369"/>
                    </a:lnTo>
                    <a:lnTo>
                      <a:pt x="2288398" y="168726"/>
                    </a:lnTo>
                    <a:cubicBezTo>
                      <a:pt x="2392645" y="64478"/>
                      <a:pt x="2536661" y="0"/>
                      <a:pt x="2695736" y="0"/>
                    </a:cubicBezTo>
                    <a:cubicBezTo>
                      <a:pt x="3013887" y="0"/>
                      <a:pt x="3271800" y="257913"/>
                      <a:pt x="3271800" y="576064"/>
                    </a:cubicBezTo>
                    <a:cubicBezTo>
                      <a:pt x="3271800" y="894215"/>
                      <a:pt x="3013887" y="1152128"/>
                      <a:pt x="2695736" y="1152128"/>
                    </a:cubicBezTo>
                    <a:cubicBezTo>
                      <a:pt x="2536661" y="1152128"/>
                      <a:pt x="2392645" y="1087650"/>
                      <a:pt x="2288398" y="983403"/>
                    </a:cubicBezTo>
                    <a:lnTo>
                      <a:pt x="2281267" y="974760"/>
                    </a:lnTo>
                    <a:lnTo>
                      <a:pt x="2239806" y="940552"/>
                    </a:lnTo>
                    <a:cubicBezTo>
                      <a:pt x="2067417" y="824088"/>
                      <a:pt x="1859601" y="756084"/>
                      <a:pt x="1635900" y="756084"/>
                    </a:cubicBezTo>
                    <a:cubicBezTo>
                      <a:pt x="1412200" y="756084"/>
                      <a:pt x="1204383" y="824088"/>
                      <a:pt x="1031995" y="940552"/>
                    </a:cubicBezTo>
                    <a:lnTo>
                      <a:pt x="990533" y="974761"/>
                    </a:lnTo>
                    <a:lnTo>
                      <a:pt x="983402" y="983403"/>
                    </a:lnTo>
                    <a:cubicBezTo>
                      <a:pt x="879155" y="1087650"/>
                      <a:pt x="735139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 rot="14400000">
                <a:off x="3100894" y="3086675"/>
                <a:ext cx="3847864" cy="1354983"/>
              </a:xfrm>
              <a:custGeom>
                <a:avLst/>
                <a:gdLst>
                  <a:gd name="connsiteX0" fmla="*/ 576064 w 3271800"/>
                  <a:gd name="connsiteY0" fmla="*/ 0 h 1152128"/>
                  <a:gd name="connsiteX1" fmla="*/ 983402 w 3271800"/>
                  <a:gd name="connsiteY1" fmla="*/ 168726 h 1152128"/>
                  <a:gd name="connsiteX2" fmla="*/ 990533 w 3271800"/>
                  <a:gd name="connsiteY2" fmla="*/ 177368 h 1152128"/>
                  <a:gd name="connsiteX3" fmla="*/ 1031995 w 3271800"/>
                  <a:gd name="connsiteY3" fmla="*/ 211577 h 1152128"/>
                  <a:gd name="connsiteX4" fmla="*/ 1635900 w 3271800"/>
                  <a:gd name="connsiteY4" fmla="*/ 396044 h 1152128"/>
                  <a:gd name="connsiteX5" fmla="*/ 2239806 w 3271800"/>
                  <a:gd name="connsiteY5" fmla="*/ 211577 h 1152128"/>
                  <a:gd name="connsiteX6" fmla="*/ 2281266 w 3271800"/>
                  <a:gd name="connsiteY6" fmla="*/ 177369 h 1152128"/>
                  <a:gd name="connsiteX7" fmla="*/ 2288398 w 3271800"/>
                  <a:gd name="connsiteY7" fmla="*/ 168726 h 1152128"/>
                  <a:gd name="connsiteX8" fmla="*/ 2695736 w 3271800"/>
                  <a:gd name="connsiteY8" fmla="*/ 0 h 1152128"/>
                  <a:gd name="connsiteX9" fmla="*/ 3271800 w 3271800"/>
                  <a:gd name="connsiteY9" fmla="*/ 576064 h 1152128"/>
                  <a:gd name="connsiteX10" fmla="*/ 2695736 w 3271800"/>
                  <a:gd name="connsiteY10" fmla="*/ 1152128 h 1152128"/>
                  <a:gd name="connsiteX11" fmla="*/ 2288398 w 3271800"/>
                  <a:gd name="connsiteY11" fmla="*/ 983403 h 1152128"/>
                  <a:gd name="connsiteX12" fmla="*/ 2281267 w 3271800"/>
                  <a:gd name="connsiteY12" fmla="*/ 974760 h 1152128"/>
                  <a:gd name="connsiteX13" fmla="*/ 2239806 w 3271800"/>
                  <a:gd name="connsiteY13" fmla="*/ 940552 h 1152128"/>
                  <a:gd name="connsiteX14" fmla="*/ 1635900 w 3271800"/>
                  <a:gd name="connsiteY14" fmla="*/ 756084 h 1152128"/>
                  <a:gd name="connsiteX15" fmla="*/ 1031995 w 3271800"/>
                  <a:gd name="connsiteY15" fmla="*/ 940552 h 1152128"/>
                  <a:gd name="connsiteX16" fmla="*/ 990533 w 3271800"/>
                  <a:gd name="connsiteY16" fmla="*/ 974761 h 1152128"/>
                  <a:gd name="connsiteX17" fmla="*/ 983402 w 3271800"/>
                  <a:gd name="connsiteY17" fmla="*/ 983403 h 1152128"/>
                  <a:gd name="connsiteX18" fmla="*/ 576064 w 3271800"/>
                  <a:gd name="connsiteY18" fmla="*/ 1152128 h 1152128"/>
                  <a:gd name="connsiteX19" fmla="*/ 0 w 3271800"/>
                  <a:gd name="connsiteY19" fmla="*/ 576064 h 1152128"/>
                  <a:gd name="connsiteX20" fmla="*/ 576064 w 3271800"/>
                  <a:gd name="connsiteY20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71800" h="1152128">
                    <a:moveTo>
                      <a:pt x="576064" y="0"/>
                    </a:moveTo>
                    <a:cubicBezTo>
                      <a:pt x="735139" y="0"/>
                      <a:pt x="879155" y="64478"/>
                      <a:pt x="983402" y="168726"/>
                    </a:cubicBezTo>
                    <a:lnTo>
                      <a:pt x="990533" y="177368"/>
                    </a:lnTo>
                    <a:lnTo>
                      <a:pt x="1031995" y="211577"/>
                    </a:lnTo>
                    <a:cubicBezTo>
                      <a:pt x="1204383" y="328040"/>
                      <a:pt x="1412200" y="396044"/>
                      <a:pt x="1635900" y="396044"/>
                    </a:cubicBezTo>
                    <a:cubicBezTo>
                      <a:pt x="1859601" y="396044"/>
                      <a:pt x="2067417" y="328040"/>
                      <a:pt x="2239806" y="211577"/>
                    </a:cubicBezTo>
                    <a:lnTo>
                      <a:pt x="2281266" y="177369"/>
                    </a:lnTo>
                    <a:lnTo>
                      <a:pt x="2288398" y="168726"/>
                    </a:lnTo>
                    <a:cubicBezTo>
                      <a:pt x="2392645" y="64478"/>
                      <a:pt x="2536661" y="0"/>
                      <a:pt x="2695736" y="0"/>
                    </a:cubicBezTo>
                    <a:cubicBezTo>
                      <a:pt x="3013887" y="0"/>
                      <a:pt x="3271800" y="257913"/>
                      <a:pt x="3271800" y="576064"/>
                    </a:cubicBezTo>
                    <a:cubicBezTo>
                      <a:pt x="3271800" y="894215"/>
                      <a:pt x="3013887" y="1152128"/>
                      <a:pt x="2695736" y="1152128"/>
                    </a:cubicBezTo>
                    <a:cubicBezTo>
                      <a:pt x="2536661" y="1152128"/>
                      <a:pt x="2392645" y="1087650"/>
                      <a:pt x="2288398" y="983403"/>
                    </a:cubicBezTo>
                    <a:lnTo>
                      <a:pt x="2281267" y="974760"/>
                    </a:lnTo>
                    <a:lnTo>
                      <a:pt x="2239806" y="940552"/>
                    </a:lnTo>
                    <a:cubicBezTo>
                      <a:pt x="2067417" y="824088"/>
                      <a:pt x="1859601" y="756084"/>
                      <a:pt x="1635900" y="756084"/>
                    </a:cubicBezTo>
                    <a:cubicBezTo>
                      <a:pt x="1412200" y="756084"/>
                      <a:pt x="1204383" y="824088"/>
                      <a:pt x="1031995" y="940552"/>
                    </a:cubicBezTo>
                    <a:lnTo>
                      <a:pt x="990533" y="974761"/>
                    </a:lnTo>
                    <a:lnTo>
                      <a:pt x="983402" y="983403"/>
                    </a:lnTo>
                    <a:cubicBezTo>
                      <a:pt x="879155" y="1087650"/>
                      <a:pt x="735139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3724300" y="2003548"/>
                <a:ext cx="1911333" cy="1354983"/>
              </a:xfrm>
              <a:custGeom>
                <a:avLst/>
                <a:gdLst>
                  <a:gd name="connsiteX0" fmla="*/ 740195 w 2088232"/>
                  <a:gd name="connsiteY0" fmla="*/ 0 h 1480390"/>
                  <a:gd name="connsiteX1" fmla="*/ 1263591 w 2088232"/>
                  <a:gd name="connsiteY1" fmla="*/ 216799 h 1480390"/>
                  <a:gd name="connsiteX2" fmla="*/ 1272754 w 2088232"/>
                  <a:gd name="connsiteY2" fmla="*/ 227903 h 1480390"/>
                  <a:gd name="connsiteX3" fmla="*/ 1326029 w 2088232"/>
                  <a:gd name="connsiteY3" fmla="*/ 271859 h 1480390"/>
                  <a:gd name="connsiteX4" fmla="*/ 1995214 w 2088232"/>
                  <a:gd name="connsiteY4" fmla="*/ 504837 h 1480390"/>
                  <a:gd name="connsiteX5" fmla="*/ 2088232 w 2088232"/>
                  <a:gd name="connsiteY5" fmla="*/ 508362 h 1480390"/>
                  <a:gd name="connsiteX6" fmla="*/ 2088232 w 2088232"/>
                  <a:gd name="connsiteY6" fmla="*/ 972028 h 1480390"/>
                  <a:gd name="connsiteX7" fmla="*/ 1995214 w 2088232"/>
                  <a:gd name="connsiteY7" fmla="*/ 975553 h 1480390"/>
                  <a:gd name="connsiteX8" fmla="*/ 1326029 w 2088232"/>
                  <a:gd name="connsiteY8" fmla="*/ 1208532 h 1480390"/>
                  <a:gd name="connsiteX9" fmla="*/ 1272754 w 2088232"/>
                  <a:gd name="connsiteY9" fmla="*/ 1252488 h 1480390"/>
                  <a:gd name="connsiteX10" fmla="*/ 1263591 w 2088232"/>
                  <a:gd name="connsiteY10" fmla="*/ 1263592 h 1480390"/>
                  <a:gd name="connsiteX11" fmla="*/ 740195 w 2088232"/>
                  <a:gd name="connsiteY11" fmla="*/ 1480390 h 1480390"/>
                  <a:gd name="connsiteX12" fmla="*/ 0 w 2088232"/>
                  <a:gd name="connsiteY12" fmla="*/ 740195 h 1480390"/>
                  <a:gd name="connsiteX13" fmla="*/ 740195 w 2088232"/>
                  <a:gd name="connsiteY13" fmla="*/ 0 h 14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88232" h="1480390">
                    <a:moveTo>
                      <a:pt x="740195" y="0"/>
                    </a:moveTo>
                    <a:cubicBezTo>
                      <a:pt x="944593" y="0"/>
                      <a:pt x="1129642" y="82849"/>
                      <a:pt x="1263591" y="216799"/>
                    </a:cubicBezTo>
                    <a:lnTo>
                      <a:pt x="1272754" y="227903"/>
                    </a:lnTo>
                    <a:lnTo>
                      <a:pt x="1326029" y="271859"/>
                    </a:lnTo>
                    <a:cubicBezTo>
                      <a:pt x="1519845" y="402799"/>
                      <a:pt x="1748515" y="486066"/>
                      <a:pt x="1995214" y="504837"/>
                    </a:cubicBezTo>
                    <a:lnTo>
                      <a:pt x="2088232" y="508362"/>
                    </a:lnTo>
                    <a:lnTo>
                      <a:pt x="2088232" y="972028"/>
                    </a:lnTo>
                    <a:lnTo>
                      <a:pt x="1995214" y="975553"/>
                    </a:lnTo>
                    <a:cubicBezTo>
                      <a:pt x="1748515" y="994324"/>
                      <a:pt x="1519845" y="1077592"/>
                      <a:pt x="1326029" y="1208532"/>
                    </a:cubicBezTo>
                    <a:lnTo>
                      <a:pt x="1272754" y="1252488"/>
                    </a:lnTo>
                    <a:lnTo>
                      <a:pt x="1263591" y="1263592"/>
                    </a:lnTo>
                    <a:cubicBezTo>
                      <a:pt x="1129642" y="1397541"/>
                      <a:pt x="944593" y="1480390"/>
                      <a:pt x="740195" y="1480390"/>
                    </a:cubicBezTo>
                    <a:cubicBezTo>
                      <a:pt x="331397" y="1480390"/>
                      <a:pt x="0" y="1148993"/>
                      <a:pt x="0" y="740195"/>
                    </a:cubicBezTo>
                    <a:cubicBezTo>
                      <a:pt x="0" y="331397"/>
                      <a:pt x="331397" y="0"/>
                      <a:pt x="7401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 bwMode="auto">
              <a:xfrm>
                <a:off x="3935760" y="2212987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05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2" name="椭圆 31"/>
              <p:cNvSpPr/>
              <p:nvPr/>
            </p:nvSpPr>
            <p:spPr bwMode="auto">
              <a:xfrm>
                <a:off x="6417265" y="2212987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05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3" name="椭圆 32"/>
              <p:cNvSpPr/>
              <p:nvPr/>
            </p:nvSpPr>
            <p:spPr bwMode="auto">
              <a:xfrm>
                <a:off x="5180180" y="4437112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05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sp>
          <p:nvSpPr>
            <p:cNvPr id="18" name="椭圆 17"/>
            <p:cNvSpPr/>
            <p:nvPr/>
          </p:nvSpPr>
          <p:spPr bwMode="auto">
            <a:xfrm>
              <a:off x="3899756" y="1232756"/>
              <a:ext cx="4392488" cy="4392488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4116093" y="1527064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7337652" y="1527064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4116093" y="4579843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 bwMode="auto">
            <a:xfrm>
              <a:off x="7337652" y="4579843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: 形状 22"/>
            <p:cNvSpPr>
              <a:spLocks noChangeAspect="1"/>
            </p:cNvSpPr>
            <p:nvPr/>
          </p:nvSpPr>
          <p:spPr bwMode="auto">
            <a:xfrm>
              <a:off x="4291320" y="1671305"/>
              <a:ext cx="381476" cy="443446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: 形状 23"/>
            <p:cNvSpPr>
              <a:spLocks noChangeAspect="1"/>
            </p:cNvSpPr>
            <p:nvPr/>
          </p:nvSpPr>
          <p:spPr bwMode="auto">
            <a:xfrm>
              <a:off x="7482013" y="1671305"/>
              <a:ext cx="443209" cy="443446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任意多边形: 形状 24"/>
            <p:cNvSpPr>
              <a:spLocks noChangeAspect="1"/>
            </p:cNvSpPr>
            <p:nvPr/>
          </p:nvSpPr>
          <p:spPr bwMode="auto">
            <a:xfrm>
              <a:off x="4259684" y="4724084"/>
              <a:ext cx="444749" cy="443446"/>
            </a:xfrm>
            <a:custGeom>
              <a:avLst/>
              <a:gdLst>
                <a:gd name="connsiteX0" fmla="*/ 101959 w 337539"/>
                <a:gd name="connsiteY0" fmla="*/ 249238 h 336550"/>
                <a:gd name="connsiteX1" fmla="*/ 78262 w 337539"/>
                <a:gd name="connsiteY1" fmla="*/ 259629 h 336550"/>
                <a:gd name="connsiteX2" fmla="*/ 74313 w 337539"/>
                <a:gd name="connsiteY2" fmla="*/ 276514 h 336550"/>
                <a:gd name="connsiteX3" fmla="*/ 111174 w 337539"/>
                <a:gd name="connsiteY3" fmla="*/ 299894 h 336550"/>
                <a:gd name="connsiteX4" fmla="*/ 128288 w 337539"/>
                <a:gd name="connsiteY4" fmla="*/ 306388 h 336550"/>
                <a:gd name="connsiteX5" fmla="*/ 101959 w 337539"/>
                <a:gd name="connsiteY5" fmla="*/ 249238 h 336550"/>
                <a:gd name="connsiteX6" fmla="*/ 126700 w 337539"/>
                <a:gd name="connsiteY6" fmla="*/ 247650 h 336550"/>
                <a:gd name="connsiteX7" fmla="*/ 163530 w 337539"/>
                <a:gd name="connsiteY7" fmla="*/ 311436 h 336550"/>
                <a:gd name="connsiteX8" fmla="*/ 264813 w 337539"/>
                <a:gd name="connsiteY8" fmla="*/ 274987 h 336550"/>
                <a:gd name="connsiteX9" fmla="*/ 251660 w 337539"/>
                <a:gd name="connsiteY9" fmla="*/ 274987 h 336550"/>
                <a:gd name="connsiteX10" fmla="*/ 179315 w 337539"/>
                <a:gd name="connsiteY10" fmla="*/ 260668 h 336550"/>
                <a:gd name="connsiteX11" fmla="*/ 126700 w 337539"/>
                <a:gd name="connsiteY11" fmla="*/ 247650 h 336550"/>
                <a:gd name="connsiteX12" fmla="*/ 29863 w 337539"/>
                <a:gd name="connsiteY12" fmla="*/ 209550 h 336550"/>
                <a:gd name="connsiteX13" fmla="*/ 52444 w 337539"/>
                <a:gd name="connsiteY13" fmla="*/ 252413 h 336550"/>
                <a:gd name="connsiteX14" fmla="*/ 59086 w 337539"/>
                <a:gd name="connsiteY14" fmla="*/ 243321 h 336550"/>
                <a:gd name="connsiteX15" fmla="*/ 94951 w 337539"/>
                <a:gd name="connsiteY15" fmla="*/ 223838 h 336550"/>
                <a:gd name="connsiteX16" fmla="*/ 93623 w 337539"/>
                <a:gd name="connsiteY16" fmla="*/ 214746 h 336550"/>
                <a:gd name="connsiteX17" fmla="*/ 29863 w 337539"/>
                <a:gd name="connsiteY17" fmla="*/ 209550 h 336550"/>
                <a:gd name="connsiteX18" fmla="*/ 312707 w 337539"/>
                <a:gd name="connsiteY18" fmla="*/ 161925 h 336550"/>
                <a:gd name="connsiteX19" fmla="*/ 245420 w 337539"/>
                <a:gd name="connsiteY19" fmla="*/ 189789 h 336550"/>
                <a:gd name="connsiteX20" fmla="*/ 118763 w 337539"/>
                <a:gd name="connsiteY20" fmla="*/ 213673 h 336550"/>
                <a:gd name="connsiteX21" fmla="*/ 120082 w 337539"/>
                <a:gd name="connsiteY21" fmla="*/ 222961 h 336550"/>
                <a:gd name="connsiteX22" fmla="*/ 121402 w 337539"/>
                <a:gd name="connsiteY22" fmla="*/ 222961 h 336550"/>
                <a:gd name="connsiteX23" fmla="*/ 188688 w 337539"/>
                <a:gd name="connsiteY23" fmla="*/ 237556 h 336550"/>
                <a:gd name="connsiteX24" fmla="*/ 253336 w 337539"/>
                <a:gd name="connsiteY24" fmla="*/ 250825 h 336550"/>
                <a:gd name="connsiteX25" fmla="*/ 290278 w 337539"/>
                <a:gd name="connsiteY25" fmla="*/ 246845 h 336550"/>
                <a:gd name="connsiteX26" fmla="*/ 300833 w 337539"/>
                <a:gd name="connsiteY26" fmla="*/ 226942 h 336550"/>
                <a:gd name="connsiteX27" fmla="*/ 312707 w 337539"/>
                <a:gd name="connsiteY27" fmla="*/ 161925 h 336550"/>
                <a:gd name="connsiteX28" fmla="*/ 41891 w 337539"/>
                <a:gd name="connsiteY28" fmla="*/ 101600 h 336550"/>
                <a:gd name="connsiteX29" fmla="*/ 36640 w 337539"/>
                <a:gd name="connsiteY29" fmla="*/ 110888 h 336550"/>
                <a:gd name="connsiteX30" fmla="*/ 26138 w 337539"/>
                <a:gd name="connsiteY30" fmla="*/ 183866 h 336550"/>
                <a:gd name="connsiteX31" fmla="*/ 90463 w 337539"/>
                <a:gd name="connsiteY31" fmla="*/ 190500 h 336550"/>
                <a:gd name="connsiteX32" fmla="*/ 91776 w 337539"/>
                <a:gd name="connsiteY32" fmla="*/ 165290 h 336550"/>
                <a:gd name="connsiteX33" fmla="*/ 44517 w 337539"/>
                <a:gd name="connsiteY33" fmla="*/ 113542 h 336550"/>
                <a:gd name="connsiteX34" fmla="*/ 41891 w 337539"/>
                <a:gd name="connsiteY34" fmla="*/ 101600 h 336550"/>
                <a:gd name="connsiteX35" fmla="*/ 258855 w 337539"/>
                <a:gd name="connsiteY35" fmla="*/ 57150 h 336550"/>
                <a:gd name="connsiteX36" fmla="*/ 204466 w 337539"/>
                <a:gd name="connsiteY36" fmla="*/ 115243 h 336550"/>
                <a:gd name="connsiteX37" fmla="*/ 123547 w 337539"/>
                <a:gd name="connsiteY37" fmla="*/ 173336 h 336550"/>
                <a:gd name="connsiteX38" fmla="*/ 115588 w 337539"/>
                <a:gd name="connsiteY38" fmla="*/ 173336 h 336550"/>
                <a:gd name="connsiteX39" fmla="*/ 115588 w 337539"/>
                <a:gd name="connsiteY39" fmla="*/ 190500 h 336550"/>
                <a:gd name="connsiteX40" fmla="*/ 309263 w 337539"/>
                <a:gd name="connsiteY40" fmla="*/ 136368 h 336550"/>
                <a:gd name="connsiteX41" fmla="*/ 258855 w 337539"/>
                <a:gd name="connsiteY41" fmla="*/ 57150 h 336550"/>
                <a:gd name="connsiteX42" fmla="*/ 136226 w 337539"/>
                <a:gd name="connsiteY42" fmla="*/ 28575 h 336550"/>
                <a:gd name="connsiteX43" fmla="*/ 69863 w 337539"/>
                <a:gd name="connsiteY43" fmla="*/ 62888 h 336550"/>
                <a:gd name="connsiteX44" fmla="*/ 95081 w 337539"/>
                <a:gd name="connsiteY44" fmla="*/ 138113 h 336550"/>
                <a:gd name="connsiteX45" fmla="*/ 136226 w 337539"/>
                <a:gd name="connsiteY45" fmla="*/ 28575 h 336550"/>
                <a:gd name="connsiteX46" fmla="*/ 167601 w 337539"/>
                <a:gd name="connsiteY46" fmla="*/ 25400 h 336550"/>
                <a:gd name="connsiteX47" fmla="*/ 118763 w 337539"/>
                <a:gd name="connsiteY47" fmla="*/ 147638 h 336550"/>
                <a:gd name="connsiteX48" fmla="*/ 124043 w 337539"/>
                <a:gd name="connsiteY48" fmla="*/ 147638 h 336550"/>
                <a:gd name="connsiteX49" fmla="*/ 184760 w 337539"/>
                <a:gd name="connsiteY49" fmla="*/ 101634 h 336550"/>
                <a:gd name="connsiteX50" fmla="*/ 236238 w 337539"/>
                <a:gd name="connsiteY50" fmla="*/ 42487 h 336550"/>
                <a:gd name="connsiteX51" fmla="*/ 226999 w 337539"/>
                <a:gd name="connsiteY51" fmla="*/ 37229 h 336550"/>
                <a:gd name="connsiteX52" fmla="*/ 168921 w 337539"/>
                <a:gd name="connsiteY52" fmla="*/ 25400 h 336550"/>
                <a:gd name="connsiteX53" fmla="*/ 167601 w 337539"/>
                <a:gd name="connsiteY53" fmla="*/ 25400 h 336550"/>
                <a:gd name="connsiteX54" fmla="*/ 168770 w 337539"/>
                <a:gd name="connsiteY54" fmla="*/ 0 h 336550"/>
                <a:gd name="connsiteX55" fmla="*/ 237249 w 337539"/>
                <a:gd name="connsiteY55" fmla="*/ 14461 h 336550"/>
                <a:gd name="connsiteX56" fmla="*/ 325481 w 337539"/>
                <a:gd name="connsiteY56" fmla="*/ 107801 h 336550"/>
                <a:gd name="connsiteX57" fmla="*/ 322848 w 337539"/>
                <a:gd name="connsiteY57" fmla="*/ 236637 h 336550"/>
                <a:gd name="connsiteX58" fmla="*/ 308362 w 337539"/>
                <a:gd name="connsiteY58" fmla="*/ 261615 h 336550"/>
                <a:gd name="connsiteX59" fmla="*/ 305728 w 337539"/>
                <a:gd name="connsiteY59" fmla="*/ 266874 h 336550"/>
                <a:gd name="connsiteX60" fmla="*/ 168770 w 337539"/>
                <a:gd name="connsiteY60" fmla="*/ 336550 h 336550"/>
                <a:gd name="connsiteX61" fmla="*/ 100290 w 337539"/>
                <a:gd name="connsiteY61" fmla="*/ 322089 h 336550"/>
                <a:gd name="connsiteX62" fmla="*/ 12058 w 337539"/>
                <a:gd name="connsiteY62" fmla="*/ 228749 h 336550"/>
                <a:gd name="connsiteX63" fmla="*/ 14691 w 337539"/>
                <a:gd name="connsiteY63" fmla="*/ 99913 h 336550"/>
                <a:gd name="connsiteX64" fmla="*/ 168770 w 337539"/>
                <a:gd name="connsiteY6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37539" h="336550">
                  <a:moveTo>
                    <a:pt x="101959" y="249238"/>
                  </a:moveTo>
                  <a:cubicBezTo>
                    <a:pt x="94060" y="250537"/>
                    <a:pt x="84845" y="253135"/>
                    <a:pt x="78262" y="259629"/>
                  </a:cubicBezTo>
                  <a:cubicBezTo>
                    <a:pt x="75629" y="263526"/>
                    <a:pt x="74313" y="270020"/>
                    <a:pt x="74313" y="276514"/>
                  </a:cubicBezTo>
                  <a:cubicBezTo>
                    <a:pt x="86161" y="285606"/>
                    <a:pt x="98009" y="293399"/>
                    <a:pt x="111174" y="299894"/>
                  </a:cubicBezTo>
                  <a:cubicBezTo>
                    <a:pt x="116440" y="302492"/>
                    <a:pt x="123022" y="303790"/>
                    <a:pt x="128288" y="306388"/>
                  </a:cubicBezTo>
                  <a:cubicBezTo>
                    <a:pt x="116440" y="288204"/>
                    <a:pt x="107224" y="268721"/>
                    <a:pt x="101959" y="249238"/>
                  </a:cubicBezTo>
                  <a:close/>
                  <a:moveTo>
                    <a:pt x="126700" y="247650"/>
                  </a:moveTo>
                  <a:cubicBezTo>
                    <a:pt x="134592" y="269780"/>
                    <a:pt x="147746" y="291910"/>
                    <a:pt x="163530" y="311436"/>
                  </a:cubicBezTo>
                  <a:cubicBezTo>
                    <a:pt x="201676" y="312738"/>
                    <a:pt x="237191" y="299721"/>
                    <a:pt x="264813" y="274987"/>
                  </a:cubicBezTo>
                  <a:cubicBezTo>
                    <a:pt x="260867" y="274987"/>
                    <a:pt x="256921" y="274987"/>
                    <a:pt x="251660" y="274987"/>
                  </a:cubicBezTo>
                  <a:cubicBezTo>
                    <a:pt x="224037" y="274987"/>
                    <a:pt x="201676" y="267177"/>
                    <a:pt x="179315" y="260668"/>
                  </a:cubicBezTo>
                  <a:cubicBezTo>
                    <a:pt x="162215" y="254159"/>
                    <a:pt x="146431" y="248952"/>
                    <a:pt x="126700" y="247650"/>
                  </a:cubicBezTo>
                  <a:close/>
                  <a:moveTo>
                    <a:pt x="29863" y="209550"/>
                  </a:moveTo>
                  <a:cubicBezTo>
                    <a:pt x="35176" y="225137"/>
                    <a:pt x="43146" y="239424"/>
                    <a:pt x="52444" y="252413"/>
                  </a:cubicBezTo>
                  <a:cubicBezTo>
                    <a:pt x="53773" y="249815"/>
                    <a:pt x="56429" y="245919"/>
                    <a:pt x="59086" y="243321"/>
                  </a:cubicBezTo>
                  <a:cubicBezTo>
                    <a:pt x="68384" y="231631"/>
                    <a:pt x="84324" y="226436"/>
                    <a:pt x="94951" y="223838"/>
                  </a:cubicBezTo>
                  <a:cubicBezTo>
                    <a:pt x="94951" y="221240"/>
                    <a:pt x="93623" y="217343"/>
                    <a:pt x="93623" y="214746"/>
                  </a:cubicBezTo>
                  <a:cubicBezTo>
                    <a:pt x="72369" y="214746"/>
                    <a:pt x="51116" y="212148"/>
                    <a:pt x="29863" y="209550"/>
                  </a:cubicBezTo>
                  <a:close/>
                  <a:moveTo>
                    <a:pt x="312707" y="161925"/>
                  </a:moveTo>
                  <a:cubicBezTo>
                    <a:pt x="298194" y="168559"/>
                    <a:pt x="274446" y="179174"/>
                    <a:pt x="245420" y="189789"/>
                  </a:cubicBezTo>
                  <a:cubicBezTo>
                    <a:pt x="203201" y="204385"/>
                    <a:pt x="159663" y="212346"/>
                    <a:pt x="118763" y="213673"/>
                  </a:cubicBezTo>
                  <a:cubicBezTo>
                    <a:pt x="118763" y="217653"/>
                    <a:pt x="120082" y="220307"/>
                    <a:pt x="120082" y="222961"/>
                  </a:cubicBezTo>
                  <a:cubicBezTo>
                    <a:pt x="120082" y="222961"/>
                    <a:pt x="121402" y="222961"/>
                    <a:pt x="121402" y="222961"/>
                  </a:cubicBezTo>
                  <a:cubicBezTo>
                    <a:pt x="146469" y="222961"/>
                    <a:pt x="167579" y="229595"/>
                    <a:pt x="188688" y="237556"/>
                  </a:cubicBezTo>
                  <a:cubicBezTo>
                    <a:pt x="207159" y="244191"/>
                    <a:pt x="228269" y="250825"/>
                    <a:pt x="253336" y="250825"/>
                  </a:cubicBezTo>
                  <a:cubicBezTo>
                    <a:pt x="265210" y="250825"/>
                    <a:pt x="277084" y="249498"/>
                    <a:pt x="290278" y="246845"/>
                  </a:cubicBezTo>
                  <a:cubicBezTo>
                    <a:pt x="294236" y="240210"/>
                    <a:pt x="296875" y="233576"/>
                    <a:pt x="300833" y="226942"/>
                  </a:cubicBezTo>
                  <a:cubicBezTo>
                    <a:pt x="310068" y="207039"/>
                    <a:pt x="314026" y="184482"/>
                    <a:pt x="312707" y="161925"/>
                  </a:cubicBezTo>
                  <a:close/>
                  <a:moveTo>
                    <a:pt x="41891" y="101600"/>
                  </a:moveTo>
                  <a:cubicBezTo>
                    <a:pt x="39266" y="104254"/>
                    <a:pt x="37953" y="108234"/>
                    <a:pt x="36640" y="110888"/>
                  </a:cubicBezTo>
                  <a:cubicBezTo>
                    <a:pt x="27451" y="133445"/>
                    <a:pt x="23513" y="158655"/>
                    <a:pt x="26138" y="183866"/>
                  </a:cubicBezTo>
                  <a:cubicBezTo>
                    <a:pt x="47142" y="187846"/>
                    <a:pt x="68146" y="190500"/>
                    <a:pt x="90463" y="190500"/>
                  </a:cubicBezTo>
                  <a:cubicBezTo>
                    <a:pt x="90463" y="182539"/>
                    <a:pt x="90463" y="174578"/>
                    <a:pt x="91776" y="165290"/>
                  </a:cubicBezTo>
                  <a:cubicBezTo>
                    <a:pt x="78648" y="158655"/>
                    <a:pt x="55019" y="141406"/>
                    <a:pt x="44517" y="113542"/>
                  </a:cubicBezTo>
                  <a:cubicBezTo>
                    <a:pt x="43204" y="109561"/>
                    <a:pt x="41891" y="105580"/>
                    <a:pt x="41891" y="101600"/>
                  </a:cubicBezTo>
                  <a:close/>
                  <a:moveTo>
                    <a:pt x="258855" y="57150"/>
                  </a:moveTo>
                  <a:cubicBezTo>
                    <a:pt x="234977" y="72993"/>
                    <a:pt x="219058" y="95438"/>
                    <a:pt x="204466" y="115243"/>
                  </a:cubicBezTo>
                  <a:cubicBezTo>
                    <a:pt x="184568" y="144289"/>
                    <a:pt x="164670" y="173336"/>
                    <a:pt x="123547" y="173336"/>
                  </a:cubicBezTo>
                  <a:cubicBezTo>
                    <a:pt x="120894" y="173336"/>
                    <a:pt x="118241" y="173336"/>
                    <a:pt x="115588" y="173336"/>
                  </a:cubicBezTo>
                  <a:cubicBezTo>
                    <a:pt x="115588" y="178617"/>
                    <a:pt x="115588" y="183899"/>
                    <a:pt x="115588" y="190500"/>
                  </a:cubicBezTo>
                  <a:cubicBezTo>
                    <a:pt x="211099" y="185219"/>
                    <a:pt x="286712" y="148250"/>
                    <a:pt x="309263" y="136368"/>
                  </a:cubicBezTo>
                  <a:cubicBezTo>
                    <a:pt x="301304" y="104681"/>
                    <a:pt x="284059" y="76954"/>
                    <a:pt x="258855" y="57150"/>
                  </a:cubicBezTo>
                  <a:close/>
                  <a:moveTo>
                    <a:pt x="136226" y="28575"/>
                  </a:moveTo>
                  <a:cubicBezTo>
                    <a:pt x="111008" y="35174"/>
                    <a:pt x="88444" y="47051"/>
                    <a:pt x="69863" y="62888"/>
                  </a:cubicBezTo>
                  <a:cubicBezTo>
                    <a:pt x="55263" y="99841"/>
                    <a:pt x="76499" y="123596"/>
                    <a:pt x="95081" y="138113"/>
                  </a:cubicBezTo>
                  <a:cubicBezTo>
                    <a:pt x="103044" y="91922"/>
                    <a:pt x="121626" y="52330"/>
                    <a:pt x="136226" y="28575"/>
                  </a:cubicBezTo>
                  <a:close/>
                  <a:moveTo>
                    <a:pt x="167601" y="25400"/>
                  </a:moveTo>
                  <a:cubicBezTo>
                    <a:pt x="158361" y="39858"/>
                    <a:pt x="128003" y="87176"/>
                    <a:pt x="118763" y="147638"/>
                  </a:cubicBezTo>
                  <a:cubicBezTo>
                    <a:pt x="120083" y="147638"/>
                    <a:pt x="122723" y="147638"/>
                    <a:pt x="124043" y="147638"/>
                  </a:cubicBezTo>
                  <a:cubicBezTo>
                    <a:pt x="151762" y="147638"/>
                    <a:pt x="164961" y="127922"/>
                    <a:pt x="184760" y="101634"/>
                  </a:cubicBezTo>
                  <a:cubicBezTo>
                    <a:pt x="197960" y="81919"/>
                    <a:pt x="212479" y="59574"/>
                    <a:pt x="236238" y="42487"/>
                  </a:cubicBezTo>
                  <a:cubicBezTo>
                    <a:pt x="233598" y="41173"/>
                    <a:pt x="230958" y="38544"/>
                    <a:pt x="226999" y="37229"/>
                  </a:cubicBezTo>
                  <a:cubicBezTo>
                    <a:pt x="208519" y="29343"/>
                    <a:pt x="188720" y="25400"/>
                    <a:pt x="168921" y="25400"/>
                  </a:cubicBezTo>
                  <a:cubicBezTo>
                    <a:pt x="168921" y="25400"/>
                    <a:pt x="167601" y="25400"/>
                    <a:pt x="167601" y="25400"/>
                  </a:cubicBezTo>
                  <a:close/>
                  <a:moveTo>
                    <a:pt x="168770" y="0"/>
                  </a:moveTo>
                  <a:cubicBezTo>
                    <a:pt x="192474" y="0"/>
                    <a:pt x="216178" y="5258"/>
                    <a:pt x="237249" y="14461"/>
                  </a:cubicBezTo>
                  <a:cubicBezTo>
                    <a:pt x="278073" y="32866"/>
                    <a:pt x="309679" y="65732"/>
                    <a:pt x="325481" y="107801"/>
                  </a:cubicBezTo>
                  <a:cubicBezTo>
                    <a:pt x="342601" y="149870"/>
                    <a:pt x="341284" y="195883"/>
                    <a:pt x="322848" y="236637"/>
                  </a:cubicBezTo>
                  <a:cubicBezTo>
                    <a:pt x="318897" y="245839"/>
                    <a:pt x="313629" y="253727"/>
                    <a:pt x="308362" y="261615"/>
                  </a:cubicBezTo>
                  <a:cubicBezTo>
                    <a:pt x="308362" y="261615"/>
                    <a:pt x="308362" y="261615"/>
                    <a:pt x="305728" y="266874"/>
                  </a:cubicBezTo>
                  <a:cubicBezTo>
                    <a:pt x="274122" y="310257"/>
                    <a:pt x="222763" y="336550"/>
                    <a:pt x="168770" y="336550"/>
                  </a:cubicBezTo>
                  <a:cubicBezTo>
                    <a:pt x="145065" y="336550"/>
                    <a:pt x="121361" y="331292"/>
                    <a:pt x="100290" y="322089"/>
                  </a:cubicBezTo>
                  <a:cubicBezTo>
                    <a:pt x="59466" y="303684"/>
                    <a:pt x="27861" y="270818"/>
                    <a:pt x="12058" y="228749"/>
                  </a:cubicBezTo>
                  <a:cubicBezTo>
                    <a:pt x="-5062" y="186680"/>
                    <a:pt x="-3745" y="140667"/>
                    <a:pt x="14691" y="99913"/>
                  </a:cubicBezTo>
                  <a:cubicBezTo>
                    <a:pt x="42346" y="39439"/>
                    <a:pt x="102924" y="0"/>
                    <a:pt x="1687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: 形状 25"/>
            <p:cNvSpPr>
              <a:spLocks noChangeAspect="1"/>
            </p:cNvSpPr>
            <p:nvPr/>
          </p:nvSpPr>
          <p:spPr bwMode="auto">
            <a:xfrm>
              <a:off x="7473242" y="4716513"/>
              <a:ext cx="460752" cy="458588"/>
            </a:xfrm>
            <a:custGeom>
              <a:avLst/>
              <a:gdLst>
                <a:gd name="connsiteX0" fmla="*/ 241300 w 338138"/>
                <a:gd name="connsiteY0" fmla="*/ 103187 h 336550"/>
                <a:gd name="connsiteX1" fmla="*/ 152400 w 338138"/>
                <a:gd name="connsiteY1" fmla="*/ 193675 h 336550"/>
                <a:gd name="connsiteX2" fmla="*/ 96837 w 338138"/>
                <a:gd name="connsiteY2" fmla="*/ 136525 h 336550"/>
                <a:gd name="connsiteX3" fmla="*/ 77787 w 338138"/>
                <a:gd name="connsiteY3" fmla="*/ 157162 h 336550"/>
                <a:gd name="connsiteX4" fmla="*/ 152400 w 338138"/>
                <a:gd name="connsiteY4" fmla="*/ 233362 h 336550"/>
                <a:gd name="connsiteX5" fmla="*/ 261937 w 338138"/>
                <a:gd name="connsiteY5" fmla="*/ 123825 h 336550"/>
                <a:gd name="connsiteX6" fmla="*/ 241301 w 338138"/>
                <a:gd name="connsiteY6" fmla="*/ 77787 h 336550"/>
                <a:gd name="connsiteX7" fmla="*/ 287338 w 338138"/>
                <a:gd name="connsiteY7" fmla="*/ 123825 h 336550"/>
                <a:gd name="connsiteX8" fmla="*/ 152400 w 338138"/>
                <a:gd name="connsiteY8" fmla="*/ 258762 h 336550"/>
                <a:gd name="connsiteX9" fmla="*/ 50800 w 338138"/>
                <a:gd name="connsiteY9" fmla="*/ 157162 h 336550"/>
                <a:gd name="connsiteX10" fmla="*/ 96838 w 338138"/>
                <a:gd name="connsiteY10" fmla="*/ 111125 h 336550"/>
                <a:gd name="connsiteX11" fmla="*/ 152400 w 338138"/>
                <a:gd name="connsiteY11" fmla="*/ 165100 h 336550"/>
                <a:gd name="connsiteX12" fmla="*/ 169069 w 338138"/>
                <a:gd name="connsiteY12" fmla="*/ 19050 h 336550"/>
                <a:gd name="connsiteX13" fmla="*/ 19050 w 338138"/>
                <a:gd name="connsiteY13" fmla="*/ 169069 h 336550"/>
                <a:gd name="connsiteX14" fmla="*/ 169069 w 338138"/>
                <a:gd name="connsiteY14" fmla="*/ 319088 h 336550"/>
                <a:gd name="connsiteX15" fmla="*/ 319088 w 338138"/>
                <a:gd name="connsiteY15" fmla="*/ 169069 h 336550"/>
                <a:gd name="connsiteX16" fmla="*/ 169069 w 338138"/>
                <a:gd name="connsiteY16" fmla="*/ 19050 h 336550"/>
                <a:gd name="connsiteX17" fmla="*/ 169069 w 338138"/>
                <a:gd name="connsiteY17" fmla="*/ 0 h 336550"/>
                <a:gd name="connsiteX18" fmla="*/ 338138 w 338138"/>
                <a:gd name="connsiteY18" fmla="*/ 168275 h 336550"/>
                <a:gd name="connsiteX19" fmla="*/ 169069 w 338138"/>
                <a:gd name="connsiteY19" fmla="*/ 336550 h 336550"/>
                <a:gd name="connsiteX20" fmla="*/ 0 w 338138"/>
                <a:gd name="connsiteY20" fmla="*/ 168275 h 336550"/>
                <a:gd name="connsiteX21" fmla="*/ 169069 w 338138"/>
                <a:gd name="connsiteY2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8138" h="336550">
                  <a:moveTo>
                    <a:pt x="241300" y="103187"/>
                  </a:moveTo>
                  <a:lnTo>
                    <a:pt x="152400" y="193675"/>
                  </a:lnTo>
                  <a:lnTo>
                    <a:pt x="96837" y="136525"/>
                  </a:lnTo>
                  <a:lnTo>
                    <a:pt x="77787" y="157162"/>
                  </a:lnTo>
                  <a:lnTo>
                    <a:pt x="152400" y="233362"/>
                  </a:lnTo>
                  <a:lnTo>
                    <a:pt x="261937" y="123825"/>
                  </a:lnTo>
                  <a:close/>
                  <a:moveTo>
                    <a:pt x="241301" y="77787"/>
                  </a:moveTo>
                  <a:lnTo>
                    <a:pt x="287338" y="123825"/>
                  </a:lnTo>
                  <a:lnTo>
                    <a:pt x="152400" y="258762"/>
                  </a:lnTo>
                  <a:lnTo>
                    <a:pt x="50800" y="157162"/>
                  </a:lnTo>
                  <a:lnTo>
                    <a:pt x="96838" y="111125"/>
                  </a:lnTo>
                  <a:lnTo>
                    <a:pt x="152400" y="165100"/>
                  </a:lnTo>
                  <a:close/>
                  <a:moveTo>
                    <a:pt x="169069" y="19050"/>
                  </a:moveTo>
                  <a:cubicBezTo>
                    <a:pt x="86216" y="19050"/>
                    <a:pt x="19050" y="86216"/>
                    <a:pt x="19050" y="169069"/>
                  </a:cubicBezTo>
                  <a:cubicBezTo>
                    <a:pt x="19050" y="251922"/>
                    <a:pt x="86216" y="319088"/>
                    <a:pt x="169069" y="319088"/>
                  </a:cubicBezTo>
                  <a:cubicBezTo>
                    <a:pt x="251922" y="319088"/>
                    <a:pt x="319088" y="251922"/>
                    <a:pt x="319088" y="169069"/>
                  </a:cubicBezTo>
                  <a:cubicBezTo>
                    <a:pt x="319088" y="86216"/>
                    <a:pt x="251922" y="19050"/>
                    <a:pt x="169069" y="19050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2714" y="1032992"/>
            <a:ext cx="8078573" cy="3020516"/>
            <a:chOff x="532714" y="1032992"/>
            <a:chExt cx="8078573" cy="3020516"/>
          </a:xfrm>
        </p:grpSpPr>
        <p:grpSp>
          <p:nvGrpSpPr>
            <p:cNvPr id="5" name="组合 4"/>
            <p:cNvGrpSpPr/>
            <p:nvPr/>
          </p:nvGrpSpPr>
          <p:grpSpPr>
            <a:xfrm>
              <a:off x="6412732" y="1032992"/>
              <a:ext cx="2173194" cy="661253"/>
              <a:chOff x="8550308" y="1903956"/>
              <a:chExt cx="2897592" cy="881671"/>
            </a:xfrm>
          </p:grpSpPr>
          <p:sp>
            <p:nvSpPr>
              <p:cNvPr id="15" name="文本框 60"/>
              <p:cNvSpPr txBox="1"/>
              <p:nvPr/>
            </p:nvSpPr>
            <p:spPr>
              <a:xfrm>
                <a:off x="8550308" y="1903956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8550308" y="2180954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424624" y="3389694"/>
              <a:ext cx="2186663" cy="661253"/>
              <a:chOff x="8566165" y="4068958"/>
              <a:chExt cx="2915550" cy="881671"/>
            </a:xfrm>
          </p:grpSpPr>
          <p:sp>
            <p:nvSpPr>
              <p:cNvPr id="13" name="文本框 62"/>
              <p:cNvSpPr txBox="1"/>
              <p:nvPr/>
            </p:nvSpPr>
            <p:spPr>
              <a:xfrm>
                <a:off x="8566165" y="4068958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566165" y="4345956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32714" y="1089682"/>
              <a:ext cx="2176511" cy="661253"/>
              <a:chOff x="710285" y="1979542"/>
              <a:chExt cx="2902014" cy="881671"/>
            </a:xfrm>
          </p:grpSpPr>
          <p:sp>
            <p:nvSpPr>
              <p:cNvPr id="11" name="文本框 56"/>
              <p:cNvSpPr txBox="1"/>
              <p:nvPr/>
            </p:nvSpPr>
            <p:spPr>
              <a:xfrm>
                <a:off x="710285" y="1979542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10285" y="2256540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32714" y="3392255"/>
              <a:ext cx="2141672" cy="661253"/>
              <a:chOff x="710285" y="4072373"/>
              <a:chExt cx="2855562" cy="881671"/>
            </a:xfrm>
          </p:grpSpPr>
          <p:sp>
            <p:nvSpPr>
              <p:cNvPr id="9" name="文本框 58"/>
              <p:cNvSpPr txBox="1"/>
              <p:nvPr/>
            </p:nvSpPr>
            <p:spPr>
              <a:xfrm>
                <a:off x="710285" y="4072373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710285" y="4349371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697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89096" y="1157243"/>
            <a:ext cx="1482812" cy="14145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775432" y="1157243"/>
            <a:ext cx="1482812" cy="141450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75432" y="3054896"/>
            <a:ext cx="1482812" cy="141450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9263" y="3054896"/>
            <a:ext cx="1482812" cy="1414507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2061221" y="3054895"/>
            <a:ext cx="2321125" cy="1414507"/>
            <a:chOff x="3000996" y="4073194"/>
            <a:chExt cx="3095003" cy="1886010"/>
          </a:xfrm>
        </p:grpSpPr>
        <p:sp>
          <p:nvSpPr>
            <p:cNvPr id="21" name="Rectangle 20"/>
            <p:cNvSpPr/>
            <p:nvPr/>
          </p:nvSpPr>
          <p:spPr>
            <a:xfrm>
              <a:off x="3000996" y="4073194"/>
              <a:ext cx="3095003" cy="1886010"/>
            </a:xfrm>
            <a:prstGeom prst="rect">
              <a:avLst/>
            </a:prstGeom>
            <a:solidFill>
              <a:schemeClr val="accent3"/>
            </a:solidFill>
            <a:ln w="349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17297" y="4277015"/>
              <a:ext cx="2522806" cy="147732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6248077" y="3054896"/>
            <a:ext cx="2321124" cy="1414507"/>
            <a:chOff x="8661566" y="4073194"/>
            <a:chExt cx="3095003" cy="1886010"/>
          </a:xfrm>
        </p:grpSpPr>
        <p:sp>
          <p:nvSpPr>
            <p:cNvPr id="18" name="Rectangle 17"/>
            <p:cNvSpPr/>
            <p:nvPr/>
          </p:nvSpPr>
          <p:spPr>
            <a:xfrm>
              <a:off x="8661566" y="4073194"/>
              <a:ext cx="3095003" cy="1886010"/>
            </a:xfrm>
            <a:prstGeom prst="rect">
              <a:avLst/>
            </a:prstGeom>
            <a:solidFill>
              <a:schemeClr val="accent4"/>
            </a:solidFill>
            <a:ln w="349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943546" y="4298163"/>
              <a:ext cx="2575665" cy="12926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"/>
          <p:cNvGrpSpPr/>
          <p:nvPr/>
        </p:nvGrpSpPr>
        <p:grpSpPr>
          <a:xfrm>
            <a:off x="2061221" y="1157243"/>
            <a:ext cx="2321125" cy="1414508"/>
            <a:chOff x="3000996" y="1542990"/>
            <a:chExt cx="3095003" cy="1886010"/>
          </a:xfrm>
        </p:grpSpPr>
        <p:sp>
          <p:nvSpPr>
            <p:cNvPr id="20" name="Rectangle 19"/>
            <p:cNvSpPr/>
            <p:nvPr/>
          </p:nvSpPr>
          <p:spPr>
            <a:xfrm>
              <a:off x="3000996" y="1542990"/>
              <a:ext cx="3095003" cy="1886010"/>
            </a:xfrm>
            <a:prstGeom prst="rect">
              <a:avLst/>
            </a:prstGeom>
            <a:solidFill>
              <a:schemeClr val="accent1"/>
            </a:soli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289772" y="1731955"/>
              <a:ext cx="2577859" cy="12926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"/>
          <p:cNvGrpSpPr/>
          <p:nvPr/>
        </p:nvGrpSpPr>
        <p:grpSpPr>
          <a:xfrm>
            <a:off x="6248077" y="1157243"/>
            <a:ext cx="2321124" cy="1414507"/>
            <a:chOff x="8661566" y="1542990"/>
            <a:chExt cx="3095003" cy="1886010"/>
          </a:xfrm>
        </p:grpSpPr>
        <p:sp>
          <p:nvSpPr>
            <p:cNvPr id="19" name="Rectangle 18"/>
            <p:cNvSpPr/>
            <p:nvPr/>
          </p:nvSpPr>
          <p:spPr>
            <a:xfrm>
              <a:off x="8661566" y="1542990"/>
              <a:ext cx="3095003" cy="1886010"/>
            </a:xfrm>
            <a:prstGeom prst="rect">
              <a:avLst/>
            </a:prstGeom>
            <a:solidFill>
              <a:schemeClr val="accent2"/>
            </a:solidFill>
            <a:ln w="349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967791" y="1738754"/>
              <a:ext cx="2578946" cy="12926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你的内容到此。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694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719EF7C-C217-4322-99AC-88677BDA1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3720567" y="1707654"/>
            <a:ext cx="2507617" cy="171130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5707467" y="1806989"/>
            <a:ext cx="408968" cy="151263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3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3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587949" y="2146097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2493133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3692792" y="2677711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1"/>
          <p:cNvSpPr txBox="1"/>
          <p:nvPr/>
        </p:nvSpPr>
        <p:spPr>
          <a:xfrm>
            <a:off x="2493133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92792" y="2869456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06" lvl="1" indent="-121906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62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3"/>
          <p:cNvSpPr/>
          <p:nvPr/>
        </p:nvSpPr>
        <p:spPr>
          <a:xfrm>
            <a:off x="1548396" y="1805366"/>
            <a:ext cx="1722738" cy="1722971"/>
          </a:xfrm>
          <a:custGeom>
            <a:avLst/>
            <a:gdLst>
              <a:gd name="connsiteX0" fmla="*/ 0 w 2297295"/>
              <a:gd name="connsiteY0" fmla="*/ 1148648 h 2297295"/>
              <a:gd name="connsiteX1" fmla="*/ 1148648 w 2297295"/>
              <a:gd name="connsiteY1" fmla="*/ 0 h 2297295"/>
              <a:gd name="connsiteX2" fmla="*/ 2297296 w 2297295"/>
              <a:gd name="connsiteY2" fmla="*/ 1148648 h 2297295"/>
              <a:gd name="connsiteX3" fmla="*/ 1148648 w 2297295"/>
              <a:gd name="connsiteY3" fmla="*/ 2297296 h 2297295"/>
              <a:gd name="connsiteX4" fmla="*/ 0 w 2297295"/>
              <a:gd name="connsiteY4" fmla="*/ 1148648 h 229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295" h="2297295">
                <a:moveTo>
                  <a:pt x="0" y="1148648"/>
                </a:moveTo>
                <a:cubicBezTo>
                  <a:pt x="0" y="514267"/>
                  <a:pt x="514267" y="0"/>
                  <a:pt x="1148648" y="0"/>
                </a:cubicBezTo>
                <a:cubicBezTo>
                  <a:pt x="1783029" y="0"/>
                  <a:pt x="2297296" y="514267"/>
                  <a:pt x="2297296" y="1148648"/>
                </a:cubicBezTo>
                <a:cubicBezTo>
                  <a:pt x="2297296" y="1783029"/>
                  <a:pt x="1783029" y="2297296"/>
                  <a:pt x="1148648" y="2297296"/>
                </a:cubicBezTo>
                <a:cubicBezTo>
                  <a:pt x="514267" y="2297296"/>
                  <a:pt x="0" y="1783029"/>
                  <a:pt x="0" y="1148648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7106" tIns="297058" rIns="347106" bIns="297058" numCol="1" spcCol="1270" anchor="ctr" anchorCtr="0">
            <a:noAutofit/>
          </a:bodyPr>
          <a:lstStyle/>
          <a:p>
            <a:pPr algn="ctr" defTabSz="1566706">
              <a:lnSpc>
                <a:spcPct val="90000"/>
              </a:lnSpc>
              <a:spcAft>
                <a:spcPct val="35000"/>
              </a:spcAft>
            </a:pPr>
            <a:endParaRPr lang="id-ID" sz="3499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Freeform 16"/>
          <p:cNvSpPr/>
          <p:nvPr/>
        </p:nvSpPr>
        <p:spPr>
          <a:xfrm>
            <a:off x="3672289" y="1820302"/>
            <a:ext cx="1722738" cy="1722971"/>
          </a:xfrm>
          <a:custGeom>
            <a:avLst/>
            <a:gdLst>
              <a:gd name="connsiteX0" fmla="*/ 0 w 2297295"/>
              <a:gd name="connsiteY0" fmla="*/ 1148648 h 2297295"/>
              <a:gd name="connsiteX1" fmla="*/ 1148648 w 2297295"/>
              <a:gd name="connsiteY1" fmla="*/ 0 h 2297295"/>
              <a:gd name="connsiteX2" fmla="*/ 2297296 w 2297295"/>
              <a:gd name="connsiteY2" fmla="*/ 1148648 h 2297295"/>
              <a:gd name="connsiteX3" fmla="*/ 1148648 w 2297295"/>
              <a:gd name="connsiteY3" fmla="*/ 2297296 h 2297295"/>
              <a:gd name="connsiteX4" fmla="*/ 0 w 2297295"/>
              <a:gd name="connsiteY4" fmla="*/ 1148648 h 229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295" h="2297295">
                <a:moveTo>
                  <a:pt x="0" y="1148648"/>
                </a:moveTo>
                <a:cubicBezTo>
                  <a:pt x="0" y="514267"/>
                  <a:pt x="514267" y="0"/>
                  <a:pt x="1148648" y="0"/>
                </a:cubicBezTo>
                <a:cubicBezTo>
                  <a:pt x="1783029" y="0"/>
                  <a:pt x="2297296" y="514267"/>
                  <a:pt x="2297296" y="1148648"/>
                </a:cubicBezTo>
                <a:cubicBezTo>
                  <a:pt x="2297296" y="1783029"/>
                  <a:pt x="1783029" y="2297296"/>
                  <a:pt x="1148648" y="2297296"/>
                </a:cubicBezTo>
                <a:cubicBezTo>
                  <a:pt x="514267" y="2297296"/>
                  <a:pt x="0" y="1783029"/>
                  <a:pt x="0" y="1148648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solidFill>
              <a:schemeClr val="accent3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7106" tIns="297058" rIns="347106" bIns="297058" numCol="1" spcCol="1270" anchor="ctr" anchorCtr="0">
            <a:noAutofit/>
          </a:bodyPr>
          <a:lstStyle/>
          <a:p>
            <a:pPr algn="ctr" defTabSz="1566706">
              <a:lnSpc>
                <a:spcPct val="90000"/>
              </a:lnSpc>
              <a:spcAft>
                <a:spcPct val="35000"/>
              </a:spcAft>
            </a:pPr>
            <a:endParaRPr lang="id-ID" sz="3499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Freeform 17"/>
          <p:cNvSpPr/>
          <p:nvPr/>
        </p:nvSpPr>
        <p:spPr>
          <a:xfrm>
            <a:off x="5682972" y="1805366"/>
            <a:ext cx="1722738" cy="1722971"/>
          </a:xfrm>
          <a:custGeom>
            <a:avLst/>
            <a:gdLst>
              <a:gd name="connsiteX0" fmla="*/ 0 w 2297295"/>
              <a:gd name="connsiteY0" fmla="*/ 1148648 h 2297295"/>
              <a:gd name="connsiteX1" fmla="*/ 1148648 w 2297295"/>
              <a:gd name="connsiteY1" fmla="*/ 0 h 2297295"/>
              <a:gd name="connsiteX2" fmla="*/ 2297296 w 2297295"/>
              <a:gd name="connsiteY2" fmla="*/ 1148648 h 2297295"/>
              <a:gd name="connsiteX3" fmla="*/ 1148648 w 2297295"/>
              <a:gd name="connsiteY3" fmla="*/ 2297296 h 2297295"/>
              <a:gd name="connsiteX4" fmla="*/ 0 w 2297295"/>
              <a:gd name="connsiteY4" fmla="*/ 1148648 h 229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295" h="2297295">
                <a:moveTo>
                  <a:pt x="0" y="1148648"/>
                </a:moveTo>
                <a:cubicBezTo>
                  <a:pt x="0" y="514267"/>
                  <a:pt x="514267" y="0"/>
                  <a:pt x="1148648" y="0"/>
                </a:cubicBezTo>
                <a:cubicBezTo>
                  <a:pt x="1783029" y="0"/>
                  <a:pt x="2297296" y="514267"/>
                  <a:pt x="2297296" y="1148648"/>
                </a:cubicBezTo>
                <a:cubicBezTo>
                  <a:pt x="2297296" y="1783029"/>
                  <a:pt x="1783029" y="2297296"/>
                  <a:pt x="1148648" y="2297296"/>
                </a:cubicBezTo>
                <a:cubicBezTo>
                  <a:pt x="514267" y="2297296"/>
                  <a:pt x="0" y="1783029"/>
                  <a:pt x="0" y="1148648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solidFill>
              <a:schemeClr val="accent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7106" tIns="297058" rIns="347106" bIns="297058" numCol="1" spcCol="1270" anchor="ctr" anchorCtr="0">
            <a:noAutofit/>
          </a:bodyPr>
          <a:lstStyle/>
          <a:p>
            <a:pPr algn="ctr" defTabSz="1566706">
              <a:lnSpc>
                <a:spcPct val="90000"/>
              </a:lnSpc>
              <a:spcAft>
                <a:spcPct val="35000"/>
              </a:spcAft>
            </a:pPr>
            <a:endParaRPr lang="id-ID" sz="3499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493703" y="2477621"/>
            <a:ext cx="973641" cy="408336"/>
            <a:chOff x="9992129" y="3303494"/>
            <a:chExt cx="1298364" cy="544448"/>
          </a:xfrm>
        </p:grpSpPr>
        <p:sp>
          <p:nvSpPr>
            <p:cNvPr id="8" name="Oval 18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7" name="Group 22"/>
          <p:cNvGrpSpPr/>
          <p:nvPr/>
        </p:nvGrpSpPr>
        <p:grpSpPr>
          <a:xfrm rot="10800000">
            <a:off x="486762" y="2477619"/>
            <a:ext cx="973641" cy="408336"/>
            <a:chOff x="9992129" y="3303494"/>
            <a:chExt cx="1298364" cy="544448"/>
          </a:xfrm>
        </p:grpSpPr>
        <p:sp>
          <p:nvSpPr>
            <p:cNvPr id="12" name="Oval 23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24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25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1260654" y="3832038"/>
            <a:ext cx="6622693" cy="492155"/>
          </a:xfrm>
          <a:prstGeom prst="rect">
            <a:avLst/>
          </a:prstGeom>
        </p:spPr>
        <p:txBody>
          <a:bodyPr vert="horz" lIns="68573" tIns="34286" rIns="68573" bIns="3428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14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>
            <a:off x="4030736" y="3289413"/>
            <a:ext cx="1404748" cy="1860550"/>
          </a:xfrm>
          <a:custGeom>
            <a:avLst/>
            <a:gdLst/>
            <a:ahLst/>
            <a:cxnLst>
              <a:cxn ang="0">
                <a:pos x="885" y="361"/>
              </a:cxn>
              <a:cxn ang="0">
                <a:pos x="840" y="315"/>
              </a:cxn>
              <a:cxn ang="0">
                <a:pos x="379" y="777"/>
              </a:cxn>
              <a:cxn ang="0">
                <a:pos x="379" y="1172"/>
              </a:cxn>
              <a:cxn ang="0">
                <a:pos x="0" y="1172"/>
              </a:cxn>
              <a:cxn ang="0">
                <a:pos x="0" y="620"/>
              </a:cxn>
              <a:cxn ang="0">
                <a:pos x="572" y="49"/>
              </a:cxn>
              <a:cxn ang="0">
                <a:pos x="523" y="0"/>
              </a:cxn>
              <a:cxn ang="0">
                <a:pos x="885" y="0"/>
              </a:cxn>
              <a:cxn ang="0">
                <a:pos x="885" y="361"/>
              </a:cxn>
            </a:cxnLst>
            <a:rect l="0" t="0" r="r" b="b"/>
            <a:pathLst>
              <a:path w="885" h="1172">
                <a:moveTo>
                  <a:pt x="885" y="361"/>
                </a:moveTo>
                <a:lnTo>
                  <a:pt x="840" y="315"/>
                </a:lnTo>
                <a:lnTo>
                  <a:pt x="379" y="777"/>
                </a:lnTo>
                <a:lnTo>
                  <a:pt x="379" y="1172"/>
                </a:lnTo>
                <a:lnTo>
                  <a:pt x="0" y="1172"/>
                </a:lnTo>
                <a:lnTo>
                  <a:pt x="0" y="620"/>
                </a:lnTo>
                <a:lnTo>
                  <a:pt x="572" y="49"/>
                </a:lnTo>
                <a:lnTo>
                  <a:pt x="523" y="0"/>
                </a:lnTo>
                <a:lnTo>
                  <a:pt x="885" y="0"/>
                </a:lnTo>
                <a:lnTo>
                  <a:pt x="885" y="36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>
            <a:spLocks/>
          </p:cNvSpPr>
          <p:nvPr/>
        </p:nvSpPr>
        <p:spPr bwMode="auto">
          <a:xfrm>
            <a:off x="3711691" y="1106600"/>
            <a:ext cx="1155544" cy="1193801"/>
          </a:xfrm>
          <a:custGeom>
            <a:avLst/>
            <a:gdLst/>
            <a:ahLst/>
            <a:cxnLst>
              <a:cxn ang="0">
                <a:pos x="313" y="41"/>
              </a:cxn>
              <a:cxn ang="0">
                <a:pos x="709" y="437"/>
              </a:cxn>
              <a:cxn ang="0">
                <a:pos x="682" y="463"/>
              </a:cxn>
              <a:cxn ang="0">
                <a:pos x="728" y="509"/>
              </a:cxn>
              <a:cxn ang="0">
                <a:pos x="483" y="752"/>
              </a:cxn>
              <a:cxn ang="0">
                <a:pos x="41" y="312"/>
              </a:cxn>
              <a:cxn ang="0">
                <a:pos x="0" y="352"/>
              </a:cxn>
              <a:cxn ang="0">
                <a:pos x="0" y="0"/>
              </a:cxn>
              <a:cxn ang="0">
                <a:pos x="349" y="0"/>
              </a:cxn>
              <a:cxn ang="0">
                <a:pos x="313" y="41"/>
              </a:cxn>
            </a:cxnLst>
            <a:rect l="0" t="0" r="r" b="b"/>
            <a:pathLst>
              <a:path w="728" h="752">
                <a:moveTo>
                  <a:pt x="313" y="41"/>
                </a:moveTo>
                <a:lnTo>
                  <a:pt x="709" y="437"/>
                </a:lnTo>
                <a:lnTo>
                  <a:pt x="682" y="463"/>
                </a:lnTo>
                <a:lnTo>
                  <a:pt x="728" y="509"/>
                </a:lnTo>
                <a:lnTo>
                  <a:pt x="483" y="752"/>
                </a:lnTo>
                <a:lnTo>
                  <a:pt x="41" y="312"/>
                </a:lnTo>
                <a:lnTo>
                  <a:pt x="0" y="352"/>
                </a:lnTo>
                <a:lnTo>
                  <a:pt x="0" y="0"/>
                </a:lnTo>
                <a:lnTo>
                  <a:pt x="349" y="0"/>
                </a:lnTo>
                <a:lnTo>
                  <a:pt x="313" y="4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3"/>
          <p:cNvSpPr>
            <a:spLocks/>
          </p:cNvSpPr>
          <p:nvPr/>
        </p:nvSpPr>
        <p:spPr bwMode="auto">
          <a:xfrm>
            <a:off x="3708516" y="2562338"/>
            <a:ext cx="1166656" cy="1203326"/>
          </a:xfrm>
          <a:custGeom>
            <a:avLst/>
            <a:gdLst/>
            <a:ahLst/>
            <a:cxnLst>
              <a:cxn ang="0">
                <a:pos x="316" y="49"/>
              </a:cxn>
              <a:cxn ang="0">
                <a:pos x="711" y="442"/>
              </a:cxn>
              <a:cxn ang="0">
                <a:pos x="686" y="465"/>
              </a:cxn>
              <a:cxn ang="0">
                <a:pos x="735" y="514"/>
              </a:cxn>
              <a:cxn ang="0">
                <a:pos x="493" y="758"/>
              </a:cxn>
              <a:cxn ang="0">
                <a:pos x="49" y="316"/>
              </a:cxn>
              <a:cxn ang="0">
                <a:pos x="0" y="363"/>
              </a:cxn>
              <a:cxn ang="0">
                <a:pos x="0" y="0"/>
              </a:cxn>
              <a:cxn ang="0">
                <a:pos x="364" y="0"/>
              </a:cxn>
              <a:cxn ang="0">
                <a:pos x="316" y="49"/>
              </a:cxn>
            </a:cxnLst>
            <a:rect l="0" t="0" r="r" b="b"/>
            <a:pathLst>
              <a:path w="735" h="758">
                <a:moveTo>
                  <a:pt x="316" y="49"/>
                </a:moveTo>
                <a:lnTo>
                  <a:pt x="711" y="442"/>
                </a:lnTo>
                <a:lnTo>
                  <a:pt x="686" y="465"/>
                </a:lnTo>
                <a:lnTo>
                  <a:pt x="735" y="514"/>
                </a:lnTo>
                <a:lnTo>
                  <a:pt x="493" y="758"/>
                </a:lnTo>
                <a:lnTo>
                  <a:pt x="49" y="316"/>
                </a:lnTo>
                <a:lnTo>
                  <a:pt x="0" y="363"/>
                </a:lnTo>
                <a:lnTo>
                  <a:pt x="0" y="0"/>
                </a:lnTo>
                <a:lnTo>
                  <a:pt x="364" y="0"/>
                </a:lnTo>
                <a:lnTo>
                  <a:pt x="316" y="4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4"/>
          <p:cNvSpPr>
            <a:spLocks/>
          </p:cNvSpPr>
          <p:nvPr/>
        </p:nvSpPr>
        <p:spPr bwMode="auto">
          <a:xfrm>
            <a:off x="4279940" y="1841613"/>
            <a:ext cx="1155544" cy="1185862"/>
          </a:xfrm>
          <a:custGeom>
            <a:avLst/>
            <a:gdLst/>
            <a:ahLst/>
            <a:cxnLst>
              <a:cxn ang="0">
                <a:pos x="728" y="350"/>
              </a:cxn>
              <a:cxn ang="0">
                <a:pos x="684" y="306"/>
              </a:cxn>
              <a:cxn ang="0">
                <a:pos x="241" y="747"/>
              </a:cxn>
              <a:cxn ang="0">
                <a:pos x="0" y="507"/>
              </a:cxn>
              <a:cxn ang="0">
                <a:pos x="42" y="460"/>
              </a:cxn>
              <a:cxn ang="0">
                <a:pos x="21" y="439"/>
              </a:cxn>
              <a:cxn ang="0">
                <a:pos x="419" y="42"/>
              </a:cxn>
              <a:cxn ang="0">
                <a:pos x="377" y="0"/>
              </a:cxn>
              <a:cxn ang="0">
                <a:pos x="728" y="0"/>
              </a:cxn>
              <a:cxn ang="0">
                <a:pos x="728" y="350"/>
              </a:cxn>
            </a:cxnLst>
            <a:rect l="0" t="0" r="r" b="b"/>
            <a:pathLst>
              <a:path w="728" h="747">
                <a:moveTo>
                  <a:pt x="728" y="350"/>
                </a:moveTo>
                <a:lnTo>
                  <a:pt x="684" y="306"/>
                </a:lnTo>
                <a:lnTo>
                  <a:pt x="241" y="747"/>
                </a:lnTo>
                <a:lnTo>
                  <a:pt x="0" y="507"/>
                </a:lnTo>
                <a:lnTo>
                  <a:pt x="42" y="460"/>
                </a:lnTo>
                <a:lnTo>
                  <a:pt x="21" y="439"/>
                </a:lnTo>
                <a:lnTo>
                  <a:pt x="419" y="42"/>
                </a:lnTo>
                <a:lnTo>
                  <a:pt x="377" y="0"/>
                </a:lnTo>
                <a:lnTo>
                  <a:pt x="728" y="0"/>
                </a:lnTo>
                <a:lnTo>
                  <a:pt x="728" y="35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 rot="19086412">
            <a:off x="5060826" y="3416671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309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 rot="2817072">
            <a:off x="3829915" y="2697191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309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 rot="18997969">
            <a:off x="5060702" y="1977207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309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 rot="2817072">
            <a:off x="3829915" y="1257475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309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2" name="Rectangle 23"/>
          <p:cNvSpPr/>
          <p:nvPr/>
        </p:nvSpPr>
        <p:spPr>
          <a:xfrm rot="18897855">
            <a:off x="4351715" y="2445601"/>
            <a:ext cx="807664" cy="1615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3" name="Rectangle 26"/>
          <p:cNvSpPr/>
          <p:nvPr/>
        </p:nvSpPr>
        <p:spPr>
          <a:xfrm rot="2726022">
            <a:off x="3997151" y="1711154"/>
            <a:ext cx="769204" cy="1538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4" name="Rectangle 27"/>
          <p:cNvSpPr/>
          <p:nvPr/>
        </p:nvSpPr>
        <p:spPr>
          <a:xfrm rot="2786029">
            <a:off x="3967648" y="3160152"/>
            <a:ext cx="807664" cy="1615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5" name="Rectangle 28"/>
          <p:cNvSpPr/>
          <p:nvPr/>
        </p:nvSpPr>
        <p:spPr>
          <a:xfrm rot="18897855">
            <a:off x="4361238" y="3885776"/>
            <a:ext cx="807664" cy="1615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" name="Freeform 100"/>
          <p:cNvSpPr>
            <a:spLocks noEditPoints="1"/>
          </p:cNvSpPr>
          <p:nvPr/>
        </p:nvSpPr>
        <p:spPr bwMode="auto">
          <a:xfrm>
            <a:off x="4140939" y="4686699"/>
            <a:ext cx="383735" cy="367905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87"/>
          <p:cNvSpPr>
            <a:spLocks noEditPoints="1"/>
          </p:cNvSpPr>
          <p:nvPr/>
        </p:nvSpPr>
        <p:spPr bwMode="auto">
          <a:xfrm>
            <a:off x="5535314" y="3334280"/>
            <a:ext cx="435181" cy="281277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52"/>
          <p:cNvSpPr>
            <a:spLocks noEditPoints="1"/>
          </p:cNvSpPr>
          <p:nvPr/>
        </p:nvSpPr>
        <p:spPr bwMode="auto">
          <a:xfrm>
            <a:off x="3231635" y="2599190"/>
            <a:ext cx="418779" cy="41883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51"/>
          <p:cNvSpPr>
            <a:spLocks noEditPoints="1"/>
          </p:cNvSpPr>
          <p:nvPr/>
        </p:nvSpPr>
        <p:spPr bwMode="auto">
          <a:xfrm>
            <a:off x="5510096" y="1786867"/>
            <a:ext cx="361093" cy="511277"/>
          </a:xfrm>
          <a:custGeom>
            <a:avLst/>
            <a:gdLst/>
            <a:ahLst/>
            <a:cxnLst>
              <a:cxn ang="0">
                <a:pos x="30" y="24"/>
              </a:cxn>
              <a:cxn ang="0">
                <a:pos x="30" y="54"/>
              </a:cxn>
              <a:cxn ang="0">
                <a:pos x="26" y="58"/>
              </a:cxn>
              <a:cxn ang="0">
                <a:pos x="22" y="54"/>
              </a:cxn>
              <a:cxn ang="0">
                <a:pos x="22" y="40"/>
              </a:cxn>
              <a:cxn ang="0">
                <a:pos x="19" y="40"/>
              </a:cxn>
              <a:cxn ang="0">
                <a:pos x="19" y="54"/>
              </a:cxn>
              <a:cxn ang="0">
                <a:pos x="15" y="58"/>
              </a:cxn>
              <a:cxn ang="0">
                <a:pos x="11" y="54"/>
              </a:cxn>
              <a:cxn ang="0">
                <a:pos x="11" y="24"/>
              </a:cxn>
              <a:cxn ang="0">
                <a:pos x="1" y="14"/>
              </a:cxn>
              <a:cxn ang="0">
                <a:pos x="1" y="9"/>
              </a:cxn>
              <a:cxn ang="0">
                <a:pos x="6" y="9"/>
              </a:cxn>
              <a:cxn ang="0">
                <a:pos x="14" y="17"/>
              </a:cxn>
              <a:cxn ang="0">
                <a:pos x="27" y="17"/>
              </a:cxn>
              <a:cxn ang="0">
                <a:pos x="35" y="9"/>
              </a:cxn>
              <a:cxn ang="0">
                <a:pos x="40" y="9"/>
              </a:cxn>
              <a:cxn ang="0">
                <a:pos x="40" y="14"/>
              </a:cxn>
              <a:cxn ang="0">
                <a:pos x="30" y="24"/>
              </a:cxn>
              <a:cxn ang="0">
                <a:pos x="21" y="16"/>
              </a:cxn>
              <a:cxn ang="0">
                <a:pos x="13" y="8"/>
              </a:cxn>
              <a:cxn ang="0">
                <a:pos x="21" y="0"/>
              </a:cxn>
              <a:cxn ang="0">
                <a:pos x="29" y="8"/>
              </a:cxn>
              <a:cxn ang="0">
                <a:pos x="21" y="16"/>
              </a:cxn>
            </a:cxnLst>
            <a:rect l="0" t="0" r="r" b="b"/>
            <a:pathLst>
              <a:path w="41" h="58">
                <a:moveTo>
                  <a:pt x="30" y="24"/>
                </a:moveTo>
                <a:cubicBezTo>
                  <a:pt x="30" y="54"/>
                  <a:pt x="30" y="54"/>
                  <a:pt x="30" y="54"/>
                </a:cubicBezTo>
                <a:cubicBezTo>
                  <a:pt x="30" y="56"/>
                  <a:pt x="28" y="58"/>
                  <a:pt x="26" y="58"/>
                </a:cubicBezTo>
                <a:cubicBezTo>
                  <a:pt x="24" y="58"/>
                  <a:pt x="22" y="56"/>
                  <a:pt x="22" y="54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6"/>
                  <a:pt x="18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11" y="24"/>
                  <a:pt x="11" y="24"/>
                  <a:pt x="11" y="24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3"/>
                  <a:pt x="0" y="10"/>
                  <a:pt x="1" y="9"/>
                </a:cubicBezTo>
                <a:cubicBezTo>
                  <a:pt x="2" y="8"/>
                  <a:pt x="5" y="8"/>
                  <a:pt x="6" y="9"/>
                </a:cubicBezTo>
                <a:cubicBezTo>
                  <a:pt x="14" y="17"/>
                  <a:pt x="14" y="17"/>
                  <a:pt x="1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35" y="9"/>
                  <a:pt x="35" y="9"/>
                  <a:pt x="35" y="9"/>
                </a:cubicBezTo>
                <a:cubicBezTo>
                  <a:pt x="37" y="8"/>
                  <a:pt x="39" y="8"/>
                  <a:pt x="40" y="9"/>
                </a:cubicBezTo>
                <a:cubicBezTo>
                  <a:pt x="41" y="10"/>
                  <a:pt x="41" y="13"/>
                  <a:pt x="40" y="14"/>
                </a:cubicBezTo>
                <a:lnTo>
                  <a:pt x="30" y="24"/>
                </a:lnTo>
                <a:close/>
                <a:moveTo>
                  <a:pt x="21" y="16"/>
                </a:moveTo>
                <a:cubicBezTo>
                  <a:pt x="16" y="16"/>
                  <a:pt x="13" y="12"/>
                  <a:pt x="13" y="8"/>
                </a:cubicBezTo>
                <a:cubicBezTo>
                  <a:pt x="13" y="4"/>
                  <a:pt x="16" y="0"/>
                  <a:pt x="21" y="0"/>
                </a:cubicBezTo>
                <a:cubicBezTo>
                  <a:pt x="25" y="0"/>
                  <a:pt x="29" y="4"/>
                  <a:pt x="29" y="8"/>
                </a:cubicBezTo>
                <a:cubicBezTo>
                  <a:pt x="29" y="12"/>
                  <a:pt x="25" y="16"/>
                  <a:pt x="21" y="16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152"/>
          <p:cNvSpPr>
            <a:spLocks noEditPoints="1"/>
          </p:cNvSpPr>
          <p:nvPr/>
        </p:nvSpPr>
        <p:spPr bwMode="auto">
          <a:xfrm>
            <a:off x="3216441" y="1152124"/>
            <a:ext cx="396918" cy="366856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37"/>
          <p:cNvSpPr txBox="1"/>
          <p:nvPr/>
        </p:nvSpPr>
        <p:spPr>
          <a:xfrm>
            <a:off x="6108292" y="3319833"/>
            <a:ext cx="2146022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522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38"/>
          <p:cNvSpPr/>
          <p:nvPr/>
        </p:nvSpPr>
        <p:spPr>
          <a:xfrm>
            <a:off x="6108291" y="3110129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3" name="TextBox 40"/>
          <p:cNvSpPr txBox="1"/>
          <p:nvPr/>
        </p:nvSpPr>
        <p:spPr>
          <a:xfrm>
            <a:off x="6108292" y="1916717"/>
            <a:ext cx="2146023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522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41"/>
          <p:cNvSpPr/>
          <p:nvPr/>
        </p:nvSpPr>
        <p:spPr>
          <a:xfrm>
            <a:off x="6108291" y="1697488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5" name="TextBox 43"/>
          <p:cNvSpPr txBox="1"/>
          <p:nvPr/>
        </p:nvSpPr>
        <p:spPr>
          <a:xfrm>
            <a:off x="684768" y="2686156"/>
            <a:ext cx="2275889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2522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44"/>
          <p:cNvSpPr/>
          <p:nvPr/>
        </p:nvSpPr>
        <p:spPr>
          <a:xfrm>
            <a:off x="2021527" y="2495502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7" name="TextBox 46"/>
          <p:cNvSpPr txBox="1"/>
          <p:nvPr/>
        </p:nvSpPr>
        <p:spPr>
          <a:xfrm>
            <a:off x="828740" y="1217289"/>
            <a:ext cx="2098969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2522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47"/>
          <p:cNvSpPr/>
          <p:nvPr/>
        </p:nvSpPr>
        <p:spPr>
          <a:xfrm>
            <a:off x="2021527" y="1026635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</p:spTree>
    <p:extLst>
      <p:ext uri="{BB962C8B-B14F-4D97-AF65-F5344CB8AC3E}">
        <p14:creationId xmlns:p14="http://schemas.microsoft.com/office/powerpoint/2010/main" val="244293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000"/>
                            </p:stCondLst>
                            <p:childTnLst>
                              <p:par>
                                <p:cTn id="1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/>
          <p:nvPr/>
        </p:nvGrpSpPr>
        <p:grpSpPr>
          <a:xfrm>
            <a:off x="1344001" y="1688218"/>
            <a:ext cx="6631219" cy="2771313"/>
            <a:chOff x="860293" y="2145948"/>
            <a:chExt cx="7968822" cy="4500628"/>
          </a:xfrm>
        </p:grpSpPr>
        <p:sp>
          <p:nvSpPr>
            <p:cNvPr id="6" name="任意多边形 5"/>
            <p:cNvSpPr/>
            <p:nvPr/>
          </p:nvSpPr>
          <p:spPr>
            <a:xfrm rot="5400000" flipH="1" flipV="1">
              <a:off x="1074600" y="1931641"/>
              <a:ext cx="2364963" cy="2793578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5400000" flipH="1" flipV="1">
              <a:off x="3644522" y="1931641"/>
              <a:ext cx="2364963" cy="2793578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7"/>
            <p:cNvSpPr/>
            <p:nvPr/>
          </p:nvSpPr>
          <p:spPr>
            <a:xfrm rot="5400000" flipH="1" flipV="1">
              <a:off x="6214443" y="1931639"/>
              <a:ext cx="2364963" cy="2793582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13"/>
            <p:cNvSpPr txBox="1"/>
            <p:nvPr/>
          </p:nvSpPr>
          <p:spPr>
            <a:xfrm>
              <a:off x="1728623" y="4633768"/>
              <a:ext cx="869169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2" name="文本框 15"/>
            <p:cNvSpPr txBox="1"/>
            <p:nvPr/>
          </p:nvSpPr>
          <p:spPr>
            <a:xfrm>
              <a:off x="6868467" y="4633768"/>
              <a:ext cx="869169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3" name="文本框 24"/>
            <p:cNvSpPr txBox="1"/>
            <p:nvPr/>
          </p:nvSpPr>
          <p:spPr>
            <a:xfrm>
              <a:off x="4301724" y="4649400"/>
              <a:ext cx="869169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4" name="文本框 25"/>
            <p:cNvSpPr txBox="1"/>
            <p:nvPr/>
          </p:nvSpPr>
          <p:spPr>
            <a:xfrm>
              <a:off x="1403639" y="5147083"/>
              <a:ext cx="2244582" cy="14495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endParaRPr lang="en-US" altLang="zh-CN" sz="15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here to add you to the 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narrative  thought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 here to  add   you to the 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  narrative   thought</a:t>
              </a:r>
              <a:endParaRPr lang="en-US" altLang="zh-CN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" name="文本框 26"/>
            <p:cNvSpPr txBox="1"/>
            <p:nvPr/>
          </p:nvSpPr>
          <p:spPr>
            <a:xfrm>
              <a:off x="3994086" y="5023974"/>
              <a:ext cx="2244582" cy="157446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endParaRPr lang="en-US" altLang="zh-CN" sz="21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here to add you to the 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narrative  thought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 here to  add   you to the 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  narrative   thought</a:t>
              </a:r>
              <a:endParaRPr lang="en-US" altLang="zh-CN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6" name="文本框 27"/>
            <p:cNvSpPr txBox="1"/>
            <p:nvPr/>
          </p:nvSpPr>
          <p:spPr>
            <a:xfrm>
              <a:off x="6584533" y="5147083"/>
              <a:ext cx="2244582" cy="149949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endParaRPr lang="en-US" altLang="zh-CN" sz="15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here to add you to the 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narrative  thought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 here to  add   you to the </a:t>
              </a: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  narrative   thought</a:t>
              </a:r>
              <a:endParaRPr lang="en-US" altLang="zh-CN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7" name="文本框 33"/>
            <p:cNvSpPr txBox="1"/>
            <p:nvPr/>
          </p:nvSpPr>
          <p:spPr>
            <a:xfrm>
              <a:off x="1398364" y="3068490"/>
              <a:ext cx="1516422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34"/>
            <p:cNvSpPr txBox="1"/>
            <p:nvPr/>
          </p:nvSpPr>
          <p:spPr>
            <a:xfrm>
              <a:off x="3960258" y="3068490"/>
              <a:ext cx="1516422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35"/>
            <p:cNvSpPr txBox="1"/>
            <p:nvPr/>
          </p:nvSpPr>
          <p:spPr>
            <a:xfrm>
              <a:off x="6559047" y="3054933"/>
              <a:ext cx="1516422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1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3"/>
          <p:cNvGrpSpPr/>
          <p:nvPr/>
        </p:nvGrpSpPr>
        <p:grpSpPr>
          <a:xfrm>
            <a:off x="1158094" y="1284711"/>
            <a:ext cx="3048000" cy="2942285"/>
            <a:chOff x="1544125" y="1712948"/>
            <a:chExt cx="4064000" cy="3923046"/>
          </a:xfrm>
        </p:grpSpPr>
        <p:grpSp>
          <p:nvGrpSpPr>
            <p:cNvPr id="40" name="Group 3"/>
            <p:cNvGrpSpPr/>
            <p:nvPr/>
          </p:nvGrpSpPr>
          <p:grpSpPr>
            <a:xfrm>
              <a:off x="4130979" y="2623012"/>
              <a:ext cx="315809" cy="399615"/>
              <a:chOff x="2943440" y="2191613"/>
              <a:chExt cx="236857" cy="299711"/>
            </a:xfrm>
          </p:grpSpPr>
          <p:sp>
            <p:nvSpPr>
              <p:cNvPr id="73" name="Arrow: Right 4"/>
              <p:cNvSpPr/>
              <p:nvPr/>
            </p:nvSpPr>
            <p:spPr>
              <a:xfrm rot="2160000">
                <a:off x="2943440" y="2191613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Rectangle 5"/>
              <p:cNvSpPr/>
              <p:nvPr/>
            </p:nvSpPr>
            <p:spPr>
              <a:xfrm rot="2160000">
                <a:off x="2950225" y="2230672"/>
                <a:ext cx="165800" cy="179827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Group 6"/>
            <p:cNvGrpSpPr/>
            <p:nvPr/>
          </p:nvGrpSpPr>
          <p:grpSpPr>
            <a:xfrm>
              <a:off x="4544047" y="4031171"/>
              <a:ext cx="399615" cy="315809"/>
              <a:chOff x="3253241" y="3247732"/>
              <a:chExt cx="299711" cy="236857"/>
            </a:xfrm>
          </p:grpSpPr>
          <p:sp>
            <p:nvSpPr>
              <p:cNvPr id="71" name="Arrow: Right 7"/>
              <p:cNvSpPr/>
              <p:nvPr/>
            </p:nvSpPr>
            <p:spPr>
              <a:xfrm rot="6480000">
                <a:off x="3284668" y="321630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Rectangle 8"/>
              <p:cNvSpPr/>
              <p:nvPr/>
            </p:nvSpPr>
            <p:spPr>
              <a:xfrm rot="17280000">
                <a:off x="3331176" y="324245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9"/>
            <p:cNvGrpSpPr/>
            <p:nvPr/>
          </p:nvGrpSpPr>
          <p:grpSpPr>
            <a:xfrm>
              <a:off x="3427159" y="4844165"/>
              <a:ext cx="315809" cy="399615"/>
              <a:chOff x="2415575" y="3857478"/>
              <a:chExt cx="236857" cy="299711"/>
            </a:xfrm>
          </p:grpSpPr>
          <p:sp>
            <p:nvSpPr>
              <p:cNvPr id="69" name="Arrow: Right 10"/>
              <p:cNvSpPr/>
              <p:nvPr/>
            </p:nvSpPr>
            <p:spPr>
              <a:xfrm rot="10800000">
                <a:off x="2415575" y="3857478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Rectangle 11"/>
              <p:cNvSpPr/>
              <p:nvPr/>
            </p:nvSpPr>
            <p:spPr>
              <a:xfrm>
                <a:off x="2486632" y="3917420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12"/>
            <p:cNvGrpSpPr/>
            <p:nvPr/>
          </p:nvGrpSpPr>
          <p:grpSpPr>
            <a:xfrm>
              <a:off x="2214113" y="4048171"/>
              <a:ext cx="399615" cy="315809"/>
              <a:chOff x="1505791" y="3260482"/>
              <a:chExt cx="299711" cy="236857"/>
            </a:xfrm>
          </p:grpSpPr>
          <p:sp>
            <p:nvSpPr>
              <p:cNvPr id="67" name="Arrow: Right 13"/>
              <p:cNvSpPr/>
              <p:nvPr/>
            </p:nvSpPr>
            <p:spPr>
              <a:xfrm rot="15120000">
                <a:off x="1537218" y="322905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5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Rectangle 14"/>
              <p:cNvSpPr/>
              <p:nvPr/>
            </p:nvSpPr>
            <p:spPr>
              <a:xfrm rot="4320000">
                <a:off x="1583726" y="332278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15"/>
            <p:cNvGrpSpPr/>
            <p:nvPr/>
          </p:nvGrpSpPr>
          <p:grpSpPr>
            <a:xfrm>
              <a:off x="2691002" y="2633520"/>
              <a:ext cx="315809" cy="399615"/>
              <a:chOff x="1863457" y="2199494"/>
              <a:chExt cx="236857" cy="299711"/>
            </a:xfrm>
          </p:grpSpPr>
          <p:sp>
            <p:nvSpPr>
              <p:cNvPr id="65" name="Arrow: Right 16"/>
              <p:cNvSpPr/>
              <p:nvPr/>
            </p:nvSpPr>
            <p:spPr>
              <a:xfrm rot="19440000">
                <a:off x="1863457" y="2199494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Rectangle 17"/>
              <p:cNvSpPr/>
              <p:nvPr/>
            </p:nvSpPr>
            <p:spPr>
              <a:xfrm rot="19440000">
                <a:off x="1870242" y="2280319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Group 18"/>
            <p:cNvGrpSpPr/>
            <p:nvPr/>
          </p:nvGrpSpPr>
          <p:grpSpPr>
            <a:xfrm>
              <a:off x="2746391" y="2980204"/>
              <a:ext cx="1659467" cy="1659467"/>
              <a:chOff x="1016000" y="1689100"/>
              <a:chExt cx="787400" cy="787400"/>
            </a:xfrm>
          </p:grpSpPr>
          <p:grpSp>
            <p:nvGrpSpPr>
              <p:cNvPr id="61" name="Group 19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63" name="Oval 21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Oval 22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2" name="Freeform: Shape 20"/>
              <p:cNvSpPr>
                <a:spLocks/>
              </p:cNvSpPr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6" name="Group 23"/>
            <p:cNvGrpSpPr/>
            <p:nvPr/>
          </p:nvGrpSpPr>
          <p:grpSpPr>
            <a:xfrm>
              <a:off x="2984103" y="1712948"/>
              <a:ext cx="1184043" cy="1184043"/>
              <a:chOff x="2083284" y="1636066"/>
              <a:chExt cx="888032" cy="888032"/>
            </a:xfrm>
          </p:grpSpPr>
          <p:sp>
            <p:nvSpPr>
              <p:cNvPr id="59" name="Oval 24"/>
              <p:cNvSpPr/>
              <p:nvPr/>
            </p:nvSpPr>
            <p:spPr>
              <a:xfrm>
                <a:off x="2083284" y="1636066"/>
                <a:ext cx="888032" cy="888032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25"/>
              <p:cNvSpPr>
                <a:spLocks/>
              </p:cNvSpPr>
              <p:nvPr/>
            </p:nvSpPr>
            <p:spPr bwMode="auto">
              <a:xfrm>
                <a:off x="2357278" y="1910060"/>
                <a:ext cx="340044" cy="340044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Group 26"/>
            <p:cNvGrpSpPr/>
            <p:nvPr/>
          </p:nvGrpSpPr>
          <p:grpSpPr>
            <a:xfrm>
              <a:off x="4424082" y="2759154"/>
              <a:ext cx="1184043" cy="1184043"/>
              <a:chOff x="3163268" y="2420720"/>
              <a:chExt cx="888032" cy="888032"/>
            </a:xfrm>
          </p:grpSpPr>
          <p:sp>
            <p:nvSpPr>
              <p:cNvPr id="57" name="Oval 27"/>
              <p:cNvSpPr/>
              <p:nvPr/>
            </p:nvSpPr>
            <p:spPr>
              <a:xfrm>
                <a:off x="3163268" y="2420720"/>
                <a:ext cx="888032" cy="888032"/>
              </a:xfrm>
              <a:prstGeom prst="ellipse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28"/>
              <p:cNvSpPr>
                <a:spLocks/>
              </p:cNvSpPr>
              <p:nvPr/>
            </p:nvSpPr>
            <p:spPr bwMode="auto">
              <a:xfrm>
                <a:off x="3430119" y="2721861"/>
                <a:ext cx="354330" cy="285750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Group 29"/>
            <p:cNvGrpSpPr/>
            <p:nvPr/>
          </p:nvGrpSpPr>
          <p:grpSpPr>
            <a:xfrm>
              <a:off x="3874059" y="4451951"/>
              <a:ext cx="1184043" cy="1184043"/>
              <a:chOff x="2750751" y="3690318"/>
              <a:chExt cx="888032" cy="888032"/>
            </a:xfrm>
          </p:grpSpPr>
          <p:sp>
            <p:nvSpPr>
              <p:cNvPr id="55" name="Oval 30"/>
              <p:cNvSpPr/>
              <p:nvPr/>
            </p:nvSpPr>
            <p:spPr>
              <a:xfrm>
                <a:off x="2750751" y="3690318"/>
                <a:ext cx="888032" cy="888032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1"/>
              <p:cNvSpPr>
                <a:spLocks/>
              </p:cNvSpPr>
              <p:nvPr/>
            </p:nvSpPr>
            <p:spPr bwMode="auto">
              <a:xfrm>
                <a:off x="2996170" y="3978600"/>
                <a:ext cx="397194" cy="311468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9" name="Group 32"/>
            <p:cNvGrpSpPr/>
            <p:nvPr/>
          </p:nvGrpSpPr>
          <p:grpSpPr>
            <a:xfrm>
              <a:off x="2094147" y="4451951"/>
              <a:ext cx="1184043" cy="1184043"/>
              <a:chOff x="1415817" y="3690318"/>
              <a:chExt cx="888032" cy="888032"/>
            </a:xfrm>
          </p:grpSpPr>
          <p:sp>
            <p:nvSpPr>
              <p:cNvPr id="53" name="Oval 33"/>
              <p:cNvSpPr/>
              <p:nvPr/>
            </p:nvSpPr>
            <p:spPr>
              <a:xfrm>
                <a:off x="1415817" y="3690318"/>
                <a:ext cx="888032" cy="888032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34"/>
              <p:cNvSpPr>
                <a:spLocks/>
              </p:cNvSpPr>
              <p:nvPr/>
            </p:nvSpPr>
            <p:spPr bwMode="auto">
              <a:xfrm>
                <a:off x="1662665" y="3991459"/>
                <a:ext cx="394336" cy="28575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0" name="Group 35"/>
            <p:cNvGrpSpPr/>
            <p:nvPr/>
          </p:nvGrpSpPr>
          <p:grpSpPr>
            <a:xfrm>
              <a:off x="1544125" y="2759154"/>
              <a:ext cx="1184043" cy="1184043"/>
              <a:chOff x="1003300" y="2420720"/>
              <a:chExt cx="888032" cy="888032"/>
            </a:xfrm>
          </p:grpSpPr>
          <p:sp>
            <p:nvSpPr>
              <p:cNvPr id="51" name="Oval 36"/>
              <p:cNvSpPr/>
              <p:nvPr/>
            </p:nvSpPr>
            <p:spPr>
              <a:xfrm>
                <a:off x="1003300" y="2420720"/>
                <a:ext cx="888032" cy="888032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7"/>
              <p:cNvSpPr>
                <a:spLocks/>
              </p:cNvSpPr>
              <p:nvPr/>
            </p:nvSpPr>
            <p:spPr bwMode="auto">
              <a:xfrm>
                <a:off x="1264437" y="2694714"/>
                <a:ext cx="365758" cy="340044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0" y="25"/>
                  </a:cxn>
                  <a:cxn ang="0">
                    <a:pos x="6" y="18"/>
                  </a:cxn>
                  <a:cxn ang="0">
                    <a:pos x="15" y="30"/>
                  </a:cxn>
                  <a:cxn ang="0">
                    <a:pos x="10" y="37"/>
                  </a:cxn>
                  <a:cxn ang="0">
                    <a:pos x="50" y="50"/>
                  </a:cxn>
                  <a:cxn ang="0">
                    <a:pos x="43" y="55"/>
                  </a:cxn>
                  <a:cxn ang="0">
                    <a:pos x="29" y="52"/>
                  </a:cxn>
                  <a:cxn ang="0">
                    <a:pos x="15" y="55"/>
                  </a:cxn>
                  <a:cxn ang="0">
                    <a:pos x="9" y="50"/>
                  </a:cxn>
                  <a:cxn ang="0">
                    <a:pos x="29" y="29"/>
                  </a:cxn>
                  <a:cxn ang="0">
                    <a:pos x="50" y="50"/>
                  </a:cxn>
                  <a:cxn ang="0">
                    <a:pos x="21" y="21"/>
                  </a:cxn>
                  <a:cxn ang="0">
                    <a:pos x="12" y="9"/>
                  </a:cxn>
                  <a:cxn ang="0">
                    <a:pos x="18" y="0"/>
                  </a:cxn>
                  <a:cxn ang="0">
                    <a:pos x="28" y="13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41" y="0"/>
                  </a:cxn>
                  <a:cxn ang="0">
                    <a:pos x="47" y="9"/>
                  </a:cxn>
                  <a:cxn ang="0">
                    <a:pos x="38" y="21"/>
                  </a:cxn>
                  <a:cxn ang="0">
                    <a:pos x="31" y="13"/>
                  </a:cxn>
                  <a:cxn ang="0">
                    <a:pos x="59" y="25"/>
                  </a:cxn>
                  <a:cxn ang="0">
                    <a:pos x="49" y="37"/>
                  </a:cxn>
                  <a:cxn ang="0">
                    <a:pos x="44" y="30"/>
                  </a:cxn>
                  <a:cxn ang="0">
                    <a:pos x="53" y="18"/>
                  </a:cxn>
                  <a:cxn ang="0">
                    <a:pos x="59" y="25"/>
                  </a:cxn>
                </a:cxnLst>
                <a:rect l="0" t="0" r="r" b="b"/>
                <a:pathLst>
                  <a:path w="59" h="55">
                    <a:moveTo>
                      <a:pt x="10" y="37"/>
                    </a:moveTo>
                    <a:cubicBezTo>
                      <a:pt x="4" y="37"/>
                      <a:pt x="0" y="30"/>
                      <a:pt x="0" y="25"/>
                    </a:cubicBezTo>
                    <a:cubicBezTo>
                      <a:pt x="0" y="21"/>
                      <a:pt x="2" y="18"/>
                      <a:pt x="6" y="18"/>
                    </a:cubicBezTo>
                    <a:cubicBezTo>
                      <a:pt x="11" y="18"/>
                      <a:pt x="15" y="25"/>
                      <a:pt x="15" y="30"/>
                    </a:cubicBezTo>
                    <a:cubicBezTo>
                      <a:pt x="15" y="33"/>
                      <a:pt x="14" y="37"/>
                      <a:pt x="10" y="37"/>
                    </a:cubicBezTo>
                    <a:close/>
                    <a:moveTo>
                      <a:pt x="50" y="50"/>
                    </a:moveTo>
                    <a:cubicBezTo>
                      <a:pt x="50" y="54"/>
                      <a:pt x="46" y="55"/>
                      <a:pt x="43" y="55"/>
                    </a:cubicBezTo>
                    <a:cubicBezTo>
                      <a:pt x="38" y="55"/>
                      <a:pt x="34" y="52"/>
                      <a:pt x="29" y="52"/>
                    </a:cubicBezTo>
                    <a:cubicBezTo>
                      <a:pt x="25" y="52"/>
                      <a:pt x="21" y="55"/>
                      <a:pt x="15" y="55"/>
                    </a:cubicBezTo>
                    <a:cubicBezTo>
                      <a:pt x="12" y="55"/>
                      <a:pt x="9" y="54"/>
                      <a:pt x="9" y="50"/>
                    </a:cubicBezTo>
                    <a:cubicBezTo>
                      <a:pt x="9" y="41"/>
                      <a:pt x="21" y="29"/>
                      <a:pt x="29" y="29"/>
                    </a:cubicBezTo>
                    <a:cubicBezTo>
                      <a:pt x="38" y="29"/>
                      <a:pt x="50" y="41"/>
                      <a:pt x="50" y="50"/>
                    </a:cubicBezTo>
                    <a:close/>
                    <a:moveTo>
                      <a:pt x="21" y="21"/>
                    </a:moveTo>
                    <a:cubicBezTo>
                      <a:pt x="15" y="21"/>
                      <a:pt x="12" y="14"/>
                      <a:pt x="12" y="9"/>
                    </a:cubicBezTo>
                    <a:cubicBezTo>
                      <a:pt x="12" y="5"/>
                      <a:pt x="14" y="0"/>
                      <a:pt x="18" y="0"/>
                    </a:cubicBezTo>
                    <a:cubicBezTo>
                      <a:pt x="24" y="0"/>
                      <a:pt x="28" y="8"/>
                      <a:pt x="28" y="13"/>
                    </a:cubicBezTo>
                    <a:cubicBezTo>
                      <a:pt x="28" y="17"/>
                      <a:pt x="26" y="21"/>
                      <a:pt x="21" y="21"/>
                    </a:cubicBezTo>
                    <a:close/>
                    <a:moveTo>
                      <a:pt x="31" y="13"/>
                    </a:moveTo>
                    <a:cubicBezTo>
                      <a:pt x="31" y="8"/>
                      <a:pt x="35" y="0"/>
                      <a:pt x="41" y="0"/>
                    </a:cubicBezTo>
                    <a:cubicBezTo>
                      <a:pt x="45" y="0"/>
                      <a:pt x="47" y="5"/>
                      <a:pt x="47" y="9"/>
                    </a:cubicBezTo>
                    <a:cubicBezTo>
                      <a:pt x="47" y="14"/>
                      <a:pt x="44" y="21"/>
                      <a:pt x="38" y="21"/>
                    </a:cubicBezTo>
                    <a:cubicBezTo>
                      <a:pt x="33" y="21"/>
                      <a:pt x="31" y="17"/>
                      <a:pt x="31" y="13"/>
                    </a:cubicBezTo>
                    <a:close/>
                    <a:moveTo>
                      <a:pt x="59" y="25"/>
                    </a:moveTo>
                    <a:cubicBezTo>
                      <a:pt x="59" y="30"/>
                      <a:pt x="55" y="37"/>
                      <a:pt x="49" y="37"/>
                    </a:cubicBezTo>
                    <a:cubicBezTo>
                      <a:pt x="45" y="37"/>
                      <a:pt x="44" y="33"/>
                      <a:pt x="44" y="30"/>
                    </a:cubicBezTo>
                    <a:cubicBezTo>
                      <a:pt x="44" y="25"/>
                      <a:pt x="48" y="18"/>
                      <a:pt x="53" y="18"/>
                    </a:cubicBezTo>
                    <a:cubicBezTo>
                      <a:pt x="57" y="18"/>
                      <a:pt x="59" y="21"/>
                      <a:pt x="59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89"/>
          <p:cNvGrpSpPr/>
          <p:nvPr/>
        </p:nvGrpSpPr>
        <p:grpSpPr>
          <a:xfrm>
            <a:off x="4575005" y="3194623"/>
            <a:ext cx="3627928" cy="481859"/>
            <a:chOff x="5831273" y="4278292"/>
            <a:chExt cx="4837237" cy="642478"/>
          </a:xfrm>
        </p:grpSpPr>
        <p:grpSp>
          <p:nvGrpSpPr>
            <p:cNvPr id="34" name="Group 67"/>
            <p:cNvGrpSpPr/>
            <p:nvPr/>
          </p:nvGrpSpPr>
          <p:grpSpPr>
            <a:xfrm>
              <a:off x="5831273" y="4294731"/>
              <a:ext cx="609600" cy="609600"/>
              <a:chOff x="5831273" y="5140838"/>
              <a:chExt cx="609600" cy="609600"/>
            </a:xfrm>
          </p:grpSpPr>
          <p:sp>
            <p:nvSpPr>
              <p:cNvPr id="38" name="Oval 68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Oval 69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Group 70"/>
            <p:cNvGrpSpPr/>
            <p:nvPr/>
          </p:nvGrpSpPr>
          <p:grpSpPr>
            <a:xfrm>
              <a:off x="6440873" y="4278292"/>
              <a:ext cx="4227637" cy="642478"/>
              <a:chOff x="7284132" y="5074715"/>
              <a:chExt cx="2262955" cy="642478"/>
            </a:xfrm>
          </p:grpSpPr>
          <p:sp>
            <p:nvSpPr>
              <p:cNvPr id="36" name="TextBox 71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7" name="TextBox 72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Group 90"/>
          <p:cNvGrpSpPr/>
          <p:nvPr/>
        </p:nvGrpSpPr>
        <p:grpSpPr>
          <a:xfrm>
            <a:off x="4575005" y="2523838"/>
            <a:ext cx="3627928" cy="481859"/>
            <a:chOff x="5831273" y="3477735"/>
            <a:chExt cx="4837237" cy="642478"/>
          </a:xfrm>
        </p:grpSpPr>
        <p:grpSp>
          <p:nvGrpSpPr>
            <p:cNvPr id="28" name="Group 64"/>
            <p:cNvGrpSpPr/>
            <p:nvPr/>
          </p:nvGrpSpPr>
          <p:grpSpPr>
            <a:xfrm>
              <a:off x="5831273" y="3494174"/>
              <a:ext cx="609600" cy="609600"/>
              <a:chOff x="5831273" y="4138950"/>
              <a:chExt cx="609600" cy="609600"/>
            </a:xfrm>
          </p:grpSpPr>
          <p:sp>
            <p:nvSpPr>
              <p:cNvPr id="32" name="Oval 65"/>
              <p:cNvSpPr/>
              <p:nvPr/>
            </p:nvSpPr>
            <p:spPr>
              <a:xfrm>
                <a:off x="5831273" y="4138950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Oval 66"/>
              <p:cNvSpPr/>
              <p:nvPr/>
            </p:nvSpPr>
            <p:spPr>
              <a:xfrm>
                <a:off x="5917446" y="4225125"/>
                <a:ext cx="437252" cy="437252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Group 73"/>
            <p:cNvGrpSpPr/>
            <p:nvPr/>
          </p:nvGrpSpPr>
          <p:grpSpPr>
            <a:xfrm>
              <a:off x="6440873" y="3477735"/>
              <a:ext cx="4227637" cy="642478"/>
              <a:chOff x="7284132" y="5074715"/>
              <a:chExt cx="2262955" cy="642478"/>
            </a:xfrm>
          </p:grpSpPr>
          <p:sp>
            <p:nvSpPr>
              <p:cNvPr id="30" name="TextBox 74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1" name="TextBox 75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" name="Group 91"/>
          <p:cNvGrpSpPr/>
          <p:nvPr/>
        </p:nvGrpSpPr>
        <p:grpSpPr>
          <a:xfrm>
            <a:off x="4575005" y="1853053"/>
            <a:ext cx="3627928" cy="481859"/>
            <a:chOff x="5831273" y="2307867"/>
            <a:chExt cx="4837237" cy="642478"/>
          </a:xfrm>
        </p:grpSpPr>
        <p:grpSp>
          <p:nvGrpSpPr>
            <p:cNvPr id="22" name="Group 61"/>
            <p:cNvGrpSpPr/>
            <p:nvPr/>
          </p:nvGrpSpPr>
          <p:grpSpPr>
            <a:xfrm>
              <a:off x="5831273" y="2324306"/>
              <a:ext cx="609600" cy="609600"/>
              <a:chOff x="5831273" y="3137061"/>
              <a:chExt cx="609600" cy="609600"/>
            </a:xfrm>
          </p:grpSpPr>
          <p:sp>
            <p:nvSpPr>
              <p:cNvPr id="26" name="Oval 62"/>
              <p:cNvSpPr/>
              <p:nvPr/>
            </p:nvSpPr>
            <p:spPr>
              <a:xfrm>
                <a:off x="5831273" y="3137061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Oval 63"/>
              <p:cNvSpPr/>
              <p:nvPr/>
            </p:nvSpPr>
            <p:spPr>
              <a:xfrm>
                <a:off x="5917446" y="3223236"/>
                <a:ext cx="437252" cy="43725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76"/>
            <p:cNvGrpSpPr/>
            <p:nvPr/>
          </p:nvGrpSpPr>
          <p:grpSpPr>
            <a:xfrm>
              <a:off x="6440873" y="2307867"/>
              <a:ext cx="4227637" cy="642478"/>
              <a:chOff x="7284132" y="5074715"/>
              <a:chExt cx="2262955" cy="642478"/>
            </a:xfrm>
          </p:grpSpPr>
          <p:sp>
            <p:nvSpPr>
              <p:cNvPr id="24" name="TextBox 77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5" name="TextBox 78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8" name="Group 92"/>
          <p:cNvGrpSpPr/>
          <p:nvPr/>
        </p:nvGrpSpPr>
        <p:grpSpPr>
          <a:xfrm>
            <a:off x="4575005" y="1182268"/>
            <a:ext cx="3627928" cy="481859"/>
            <a:chOff x="5831273" y="1576357"/>
            <a:chExt cx="4837237" cy="642478"/>
          </a:xfrm>
        </p:grpSpPr>
        <p:grpSp>
          <p:nvGrpSpPr>
            <p:cNvPr id="16" name="Group 58"/>
            <p:cNvGrpSpPr/>
            <p:nvPr/>
          </p:nvGrpSpPr>
          <p:grpSpPr>
            <a:xfrm>
              <a:off x="5831273" y="1592796"/>
              <a:ext cx="609600" cy="609600"/>
              <a:chOff x="5831273" y="2135171"/>
              <a:chExt cx="609600" cy="609600"/>
            </a:xfrm>
          </p:grpSpPr>
          <p:sp>
            <p:nvSpPr>
              <p:cNvPr id="20" name="Oval 59"/>
              <p:cNvSpPr/>
              <p:nvPr/>
            </p:nvSpPr>
            <p:spPr>
              <a:xfrm>
                <a:off x="5831273" y="2135171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60"/>
              <p:cNvSpPr/>
              <p:nvPr/>
            </p:nvSpPr>
            <p:spPr>
              <a:xfrm>
                <a:off x="5917446" y="2221346"/>
                <a:ext cx="437252" cy="43725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Group 79"/>
            <p:cNvGrpSpPr/>
            <p:nvPr/>
          </p:nvGrpSpPr>
          <p:grpSpPr>
            <a:xfrm>
              <a:off x="6440873" y="1576357"/>
              <a:ext cx="4227637" cy="642478"/>
              <a:chOff x="7284132" y="5074715"/>
              <a:chExt cx="2262955" cy="642478"/>
            </a:xfrm>
          </p:grpSpPr>
          <p:sp>
            <p:nvSpPr>
              <p:cNvPr id="18" name="TextBox 80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TextBox 81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88"/>
          <p:cNvGrpSpPr/>
          <p:nvPr/>
        </p:nvGrpSpPr>
        <p:grpSpPr>
          <a:xfrm>
            <a:off x="4575005" y="3865407"/>
            <a:ext cx="3627928" cy="481859"/>
            <a:chOff x="5831273" y="5153876"/>
            <a:chExt cx="4837237" cy="642478"/>
          </a:xfrm>
        </p:grpSpPr>
        <p:grpSp>
          <p:nvGrpSpPr>
            <p:cNvPr id="10" name="Group 82"/>
            <p:cNvGrpSpPr/>
            <p:nvPr/>
          </p:nvGrpSpPr>
          <p:grpSpPr>
            <a:xfrm>
              <a:off x="5831273" y="5170315"/>
              <a:ext cx="609600" cy="609600"/>
              <a:chOff x="5831273" y="5140838"/>
              <a:chExt cx="609600" cy="609600"/>
            </a:xfrm>
          </p:grpSpPr>
          <p:sp>
            <p:nvSpPr>
              <p:cNvPr id="14" name="Oval 83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100000"/>
                      </a:schemeClr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Oval 84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5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85"/>
            <p:cNvGrpSpPr/>
            <p:nvPr/>
          </p:nvGrpSpPr>
          <p:grpSpPr>
            <a:xfrm>
              <a:off x="6440873" y="5153876"/>
              <a:ext cx="4227637" cy="642478"/>
              <a:chOff x="7284132" y="5074715"/>
              <a:chExt cx="2262955" cy="642478"/>
            </a:xfrm>
          </p:grpSpPr>
          <p:sp>
            <p:nvSpPr>
              <p:cNvPr id="12" name="TextBox 86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TextBox 87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335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7991" y="940189"/>
            <a:ext cx="161774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6051" y="1244509"/>
            <a:ext cx="7951896" cy="623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6051" y="2067694"/>
            <a:ext cx="3779661" cy="264658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BAE9DBD-255A-457B-B039-9C35B552BE54}"/>
              </a:ext>
            </a:extLst>
          </p:cNvPr>
          <p:cNvSpPr/>
          <p:nvPr/>
        </p:nvSpPr>
        <p:spPr>
          <a:xfrm>
            <a:off x="4596531" y="2067694"/>
            <a:ext cx="3779661" cy="264658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06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BCD52ED-C4AA-4698-9A6B-CEAAF8811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026215" y="1995686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演讲完毕，谢谢观看！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52569" y="2701824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95736" y="3079288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5896" y="987574"/>
            <a:ext cx="1953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</a:rPr>
              <a:t>2 0 1 8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3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00"/>
                            </p:stCondLst>
                            <p:childTnLst>
                              <p:par>
                                <p:cTn id="2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800"/>
                            </p:stCondLst>
                            <p:childTnLst>
                              <p:par>
                                <p:cTn id="30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  <p:bldP spid="34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读好书读书分享读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Office 主题​​">
  <a:themeElements>
    <a:clrScheme name="自定义 132">
      <a:dk1>
        <a:sysClr val="windowText" lastClr="000000"/>
      </a:dk1>
      <a:lt1>
        <a:sysClr val="window" lastClr="FFFFFF"/>
      </a:lt1>
      <a:dk2>
        <a:srgbClr val="4E5B6F"/>
      </a:dk2>
      <a:lt2>
        <a:srgbClr val="7F7F7F"/>
      </a:lt2>
      <a:accent1>
        <a:srgbClr val="39B2D1"/>
      </a:accent1>
      <a:accent2>
        <a:srgbClr val="39B2D1"/>
      </a:accent2>
      <a:accent3>
        <a:srgbClr val="39B2D1"/>
      </a:accent3>
      <a:accent4>
        <a:srgbClr val="39B2D1"/>
      </a:accent4>
      <a:accent5>
        <a:srgbClr val="39B2D1"/>
      </a:accent5>
      <a:accent6>
        <a:srgbClr val="39B2D1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3842</TotalTime>
  <Words>1953</Words>
  <Application>Microsoft Office PowerPoint</Application>
  <PresentationFormat>全屏显示(16:9)</PresentationFormat>
  <Paragraphs>254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读好书读书分享读书</dc:title>
  <dc:creator>USER</dc:creator>
  <cp:lastModifiedBy>faith123</cp:lastModifiedBy>
  <cp:revision>411</cp:revision>
  <dcterms:created xsi:type="dcterms:W3CDTF">2014-11-09T01:07:25Z</dcterms:created>
  <dcterms:modified xsi:type="dcterms:W3CDTF">2018-10-20T03:24:03Z</dcterms:modified>
</cp:coreProperties>
</file>