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961211952"/>
        <c:axId val="961199984"/>
      </c:barChart>
      <c:catAx>
        <c:axId val="96121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961199984"/>
        <c:crosses val="autoZero"/>
        <c:auto val="1"/>
        <c:lblAlgn val="ctr"/>
        <c:lblOffset val="100"/>
        <c:noMultiLvlLbl val="0"/>
      </c:catAx>
      <c:valAx>
        <c:axId val="961199984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96121195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961201072"/>
        <c:axId val="961213040"/>
      </c:barChart>
      <c:catAx>
        <c:axId val="96120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961213040"/>
        <c:crosses val="autoZero"/>
        <c:auto val="1"/>
        <c:lblAlgn val="ctr"/>
        <c:lblOffset val="100"/>
        <c:noMultiLvlLbl val="0"/>
      </c:catAx>
      <c:valAx>
        <c:axId val="961213040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96120107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213584"/>
        <c:axId val="961215760"/>
      </c:lineChart>
      <c:catAx>
        <c:axId val="961213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961215760"/>
        <c:crosses val="autoZero"/>
        <c:auto val="1"/>
        <c:lblAlgn val="ctr"/>
        <c:lblOffset val="100"/>
        <c:noMultiLvlLbl val="0"/>
      </c:catAx>
      <c:valAx>
        <c:axId val="96121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96121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890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54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67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524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88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097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326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73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301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420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196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803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786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061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428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764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36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876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332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549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037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1897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4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体育培训商业计划书</a:t>
            </a:r>
            <a:r>
              <a:rPr lang="en-US" altLang="zh-CN" sz="32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print"/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>
            <a:grayscl/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淡雅柠檬小清新PPT模板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2733</Words>
  <Application>Microsoft Office PowerPoint</Application>
  <PresentationFormat>宽屏</PresentationFormat>
  <Paragraphs>201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Gulim</vt:lpstr>
      <vt:lpstr>宋体</vt:lpstr>
      <vt:lpstr>微软雅黑</vt:lpstr>
      <vt:lpstr>Arial</vt:lpstr>
      <vt:lpstr>Calibri</vt:lpstr>
      <vt:lpstr>Calibri Light</vt:lpstr>
      <vt:lpstr>Open Sans</vt:lpstr>
      <vt:lpstr>Roboto</vt:lpstr>
      <vt:lpstr>更多作品请在稻壳儿搜索艺随风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简约淡雅柠檬小清新PPT模板</dc:title>
  <dc:creator>优品PPT</dc:creator>
  <cp:keywords>http:/www.ypppt.com</cp:keywords>
  <dc:description>http://www.ypppt.com/</dc:description>
  <cp:lastModifiedBy>faith123</cp:lastModifiedBy>
  <cp:revision>66</cp:revision>
  <dcterms:created xsi:type="dcterms:W3CDTF">2017-04-09T04:45:00Z</dcterms:created>
  <dcterms:modified xsi:type="dcterms:W3CDTF">2020-06-30T06:15:35Z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