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6"/>
  </p:notesMasterIdLst>
  <p:sldIdLst>
    <p:sldId id="282" r:id="rId2"/>
    <p:sldId id="257" r:id="rId3"/>
    <p:sldId id="259" r:id="rId4"/>
    <p:sldId id="283" r:id="rId5"/>
    <p:sldId id="263" r:id="rId6"/>
    <p:sldId id="264" r:id="rId7"/>
    <p:sldId id="265" r:id="rId8"/>
    <p:sldId id="266" r:id="rId9"/>
    <p:sldId id="284" r:id="rId10"/>
    <p:sldId id="267" r:id="rId11"/>
    <p:sldId id="268" r:id="rId12"/>
    <p:sldId id="269" r:id="rId13"/>
    <p:sldId id="270" r:id="rId14"/>
    <p:sldId id="286" r:id="rId15"/>
    <p:sldId id="271" r:id="rId16"/>
    <p:sldId id="272" r:id="rId17"/>
    <p:sldId id="273" r:id="rId18"/>
    <p:sldId id="274" r:id="rId19"/>
    <p:sldId id="285" r:id="rId20"/>
    <p:sldId id="275" r:id="rId21"/>
    <p:sldId id="276" r:id="rId22"/>
    <p:sldId id="277" r:id="rId23"/>
    <p:sldId id="278" r:id="rId24"/>
    <p:sldId id="281" r:id="rId25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8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84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0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76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2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6800" algn="l" defTabSz="1218565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1E1"/>
    <a:srgbClr val="E43D1C"/>
    <a:srgbClr val="F8BF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321" autoAdjust="0"/>
    <p:restoredTop sz="94660"/>
  </p:normalViewPr>
  <p:slideViewPr>
    <p:cSldViewPr snapToGrid="0">
      <p:cViewPr varScale="1">
        <p:scale>
          <a:sx n="92" d="100"/>
          <a:sy n="92" d="100"/>
        </p:scale>
        <p:origin x="57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A567FAA-0312-4879-9CF1-3168B899C6CF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3226BCE-8CFA-4D5F-81EC-37691DE7841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610248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54022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20936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391293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011839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5987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11118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4118783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938431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3870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160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755051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799879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608855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915892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14730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163279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51740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3149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586125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63039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837363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81463135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337445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3226BCE-8CFA-4D5F-81EC-37691DE7841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81256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0" name="组合 59"/>
          <p:cNvGrpSpPr/>
          <p:nvPr/>
        </p:nvGrpSpPr>
        <p:grpSpPr>
          <a:xfrm>
            <a:off x="-12699" y="0"/>
            <a:ext cx="12204700" cy="6858000"/>
            <a:chOff x="-9525" y="0"/>
            <a:chExt cx="9153525" cy="6858000"/>
          </a:xfrm>
        </p:grpSpPr>
        <p:pic>
          <p:nvPicPr>
            <p:cNvPr id="14" name="图片 13"/>
            <p:cNvPicPr>
              <a:picLocks noChangeAspect="1"/>
            </p:cNvPicPr>
            <p:nvPr userDrawn="1"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667"/>
            <a:stretch>
              <a:fillRect/>
            </a:stretch>
          </p:blipFill>
          <p:spPr>
            <a:xfrm>
              <a:off x="-9525" y="0"/>
              <a:ext cx="8077200" cy="6858000"/>
            </a:xfrm>
            <a:prstGeom prst="rect">
              <a:avLst/>
            </a:prstGeom>
          </p:spPr>
        </p:pic>
        <p:sp>
          <p:nvSpPr>
            <p:cNvPr id="16" name="矩形 15"/>
            <p:cNvSpPr/>
            <p:nvPr userDrawn="1"/>
          </p:nvSpPr>
          <p:spPr>
            <a:xfrm>
              <a:off x="7981950" y="0"/>
              <a:ext cx="1162050" cy="6858000"/>
            </a:xfrm>
            <a:prstGeom prst="rect">
              <a:avLst/>
            </a:prstGeom>
            <a:solidFill>
              <a:srgbClr val="F8F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CT2"/>
          <p:cNvSpPr>
            <a:spLocks noGrp="1"/>
          </p:cNvSpPr>
          <p:nvPr>
            <p:ph type="subTitle" idx="1" hasCustomPrompt="1"/>
          </p:nvPr>
        </p:nvSpPr>
        <p:spPr>
          <a:xfrm>
            <a:off x="5067299" y="3676571"/>
            <a:ext cx="6159500" cy="375928"/>
          </a:xfrm>
          <a:noFill/>
        </p:spPr>
        <p:txBody>
          <a:bodyPr>
            <a:noAutofit/>
          </a:bodyPr>
          <a:lstStyle>
            <a:lvl1pPr marL="0" indent="0" algn="r">
              <a:buNone/>
              <a:defRPr sz="1600" b="0">
                <a:solidFill>
                  <a:schemeClr val="tx1"/>
                </a:solidFill>
                <a:effectLst/>
                <a:latin typeface="+mn-ea"/>
                <a:ea typeface="+mn-ea"/>
              </a:defRPr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dirty="0"/>
              <a:t>单击此处添加您的副标题</a:t>
            </a:r>
          </a:p>
        </p:txBody>
      </p:sp>
      <p:sp>
        <p:nvSpPr>
          <p:cNvPr id="7" name="KSO_CT1"/>
          <p:cNvSpPr>
            <a:spLocks noGrp="1"/>
          </p:cNvSpPr>
          <p:nvPr>
            <p:ph type="title" hasCustomPrompt="1"/>
          </p:nvPr>
        </p:nvSpPr>
        <p:spPr>
          <a:xfrm>
            <a:off x="5067299" y="2247901"/>
            <a:ext cx="6159500" cy="1334925"/>
          </a:xfrm>
        </p:spPr>
        <p:txBody>
          <a:bodyPr anchor="b">
            <a:noAutofit/>
          </a:bodyPr>
          <a:lstStyle>
            <a:lvl1pPr algn="r">
              <a:lnSpc>
                <a:spcPct val="100000"/>
              </a:lnSpc>
              <a:defRPr sz="3600" b="0" kern="1000" baseline="0">
                <a:solidFill>
                  <a:schemeClr val="accent1"/>
                </a:solidFill>
                <a:effectLst/>
                <a:latin typeface="+mj-ea"/>
                <a:ea typeface="+mj-ea"/>
              </a:defRPr>
            </a:lvl1pPr>
          </a:lstStyle>
          <a:p>
            <a:r>
              <a:rPr lang="zh-CN" altLang="en-US" dirty="0"/>
              <a:t>单击此处添加您的标题文字</a:t>
            </a:r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/>
        <p:txBody>
          <a:bodyPr>
            <a:normAutofit/>
          </a:bodyPr>
          <a:lstStyle>
            <a:lvl1pPr>
              <a:defRPr sz="2800">
                <a:solidFill>
                  <a:schemeClr val="accent2">
                    <a:lumMod val="75000"/>
                  </a:schemeClr>
                </a:solidFill>
              </a:defRPr>
            </a:lvl1pPr>
            <a:lvl2pPr>
              <a:defRPr sz="1800"/>
            </a:lvl2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ST1"/>
          <p:cNvSpPr>
            <a:spLocks noGrp="1"/>
          </p:cNvSpPr>
          <p:nvPr>
            <p:ph type="title" hasCustomPrompt="1"/>
          </p:nvPr>
        </p:nvSpPr>
        <p:spPr>
          <a:xfrm>
            <a:off x="2098676" y="2108202"/>
            <a:ext cx="7994651" cy="1235075"/>
          </a:xfrm>
        </p:spPr>
        <p:txBody>
          <a:bodyPr anchor="b">
            <a:normAutofit/>
          </a:bodyPr>
          <a:lstStyle>
            <a:lvl1pPr algn="ctr">
              <a:defRPr sz="2700">
                <a:solidFill>
                  <a:schemeClr val="tx2"/>
                </a:solidFill>
                <a:effectLst/>
              </a:defRPr>
            </a:lvl1pPr>
          </a:lstStyle>
          <a:p>
            <a:r>
              <a:rPr lang="zh-CN" altLang="en-US" dirty="0"/>
              <a:t>此处添加您的标题</a:t>
            </a:r>
            <a:endParaRPr lang="en-US" dirty="0"/>
          </a:p>
        </p:txBody>
      </p:sp>
      <p:sp>
        <p:nvSpPr>
          <p:cNvPr id="3" name="KSO_ST2"/>
          <p:cNvSpPr>
            <a:spLocks noGrp="1"/>
          </p:cNvSpPr>
          <p:nvPr>
            <p:ph type="body" idx="1" hasCustomPrompt="1"/>
          </p:nvPr>
        </p:nvSpPr>
        <p:spPr>
          <a:xfrm>
            <a:off x="4050894" y="3400425"/>
            <a:ext cx="4090217" cy="357478"/>
          </a:xfrm>
          <a:prstGeom prst="roundRect">
            <a:avLst>
              <a:gd name="adj" fmla="val 50000"/>
            </a:avLst>
          </a:prstGeom>
          <a:solidFill>
            <a:schemeClr val="tx2">
              <a:lumMod val="40000"/>
              <a:lumOff val="60000"/>
            </a:schemeClr>
          </a:solidFill>
        </p:spPr>
        <p:txBody>
          <a:bodyPr anchor="ctr">
            <a:normAutofit/>
          </a:bodyPr>
          <a:lstStyle>
            <a:lvl1pPr marL="0" indent="0" algn="ctr">
              <a:buNone/>
              <a:defRPr sz="1200">
                <a:solidFill>
                  <a:schemeClr val="bg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单击此处添加您的副标题</a:t>
            </a:r>
            <a:endParaRPr lang="en-US" altLang="zh-CN" dirty="0"/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sz="half" idx="1" hasCustomPrompt="1"/>
          </p:nvPr>
        </p:nvSpPr>
        <p:spPr>
          <a:xfrm>
            <a:off x="1399823" y="1244603"/>
            <a:ext cx="5080000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sz="half" idx="2" hasCustomPrompt="1"/>
          </p:nvPr>
        </p:nvSpPr>
        <p:spPr>
          <a:xfrm>
            <a:off x="6519334" y="1244603"/>
            <a:ext cx="5094116" cy="4932363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2302932" y="118532"/>
            <a:ext cx="9312101" cy="71702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99436" y="1376362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KSO_BC1"/>
          <p:cNvSpPr>
            <a:spLocks noGrp="1"/>
          </p:cNvSpPr>
          <p:nvPr>
            <p:ph sz="half" idx="2" hasCustomPrompt="1"/>
          </p:nvPr>
        </p:nvSpPr>
        <p:spPr>
          <a:xfrm>
            <a:off x="1099436" y="2200274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431847" y="1376362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135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KSO_BC2"/>
          <p:cNvSpPr>
            <a:spLocks noGrp="1"/>
          </p:cNvSpPr>
          <p:nvPr>
            <p:ph sz="quarter" idx="4" hasCustomPrompt="1"/>
          </p:nvPr>
        </p:nvSpPr>
        <p:spPr>
          <a:xfrm>
            <a:off x="6431847" y="2200274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7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8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4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3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144591" y="533402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idx="1" hasCustomPrompt="1"/>
          </p:nvPr>
        </p:nvSpPr>
        <p:spPr>
          <a:xfrm>
            <a:off x="5487989" y="1063631"/>
            <a:ext cx="6172200" cy="4873625"/>
          </a:xfrm>
        </p:spPr>
        <p:txBody>
          <a:bodyPr>
            <a:normAutofit/>
          </a:bodyPr>
          <a:lstStyle>
            <a:lvl1pPr>
              <a:defRPr sz="1500"/>
            </a:lvl1pPr>
            <a:lvl2pPr>
              <a:defRPr sz="1350"/>
            </a:lvl2pPr>
            <a:lvl3pPr>
              <a:defRPr sz="1200"/>
            </a:lvl3pPr>
            <a:lvl4pPr>
              <a:defRPr sz="1050"/>
            </a:lvl4pPr>
            <a:lvl5pPr>
              <a:defRPr sz="105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144591" y="2133602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1246192" y="457200"/>
            <a:ext cx="3932237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 noChangeAspect="1"/>
          </p:cNvSpPr>
          <p:nvPr>
            <p:ph type="pic" idx="1" hasCustomPrompt="1"/>
          </p:nvPr>
        </p:nvSpPr>
        <p:spPr>
          <a:xfrm>
            <a:off x="5442833" y="987429"/>
            <a:ext cx="6172200" cy="4873625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 dirty="0"/>
              <a:t>单击库标添加库片</a:t>
            </a:r>
            <a:endParaRPr lang="en-US" dirty="0"/>
          </a:p>
        </p:txBody>
      </p:sp>
      <p:sp>
        <p:nvSpPr>
          <p:cNvPr id="4" name="KSO_BC2"/>
          <p:cNvSpPr>
            <a:spLocks noGrp="1"/>
          </p:cNvSpPr>
          <p:nvPr>
            <p:ph type="body" sz="half" idx="2" hasCustomPrompt="1"/>
          </p:nvPr>
        </p:nvSpPr>
        <p:spPr>
          <a:xfrm>
            <a:off x="1246192" y="2057400"/>
            <a:ext cx="3932237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6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SO_BT1"/>
          <p:cNvSpPr>
            <a:spLocks noGrp="1"/>
          </p:cNvSpPr>
          <p:nvPr>
            <p:ph type="title" orient="vert"/>
          </p:nvPr>
        </p:nvSpPr>
        <p:spPr>
          <a:xfrm>
            <a:off x="10171291" y="365125"/>
            <a:ext cx="1182511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KSO_BC1"/>
          <p:cNvSpPr>
            <a:spLocks noGrp="1"/>
          </p:cNvSpPr>
          <p:nvPr>
            <p:ph type="body" orient="vert" idx="1" hasCustomPrompt="1"/>
          </p:nvPr>
        </p:nvSpPr>
        <p:spPr>
          <a:xfrm>
            <a:off x="2113843" y="365125"/>
            <a:ext cx="7933269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</p:txBody>
      </p:sp>
      <p:sp>
        <p:nvSpPr>
          <p:cNvPr id="4" name="KSO_FD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/>
        </p:nvGrpSpPr>
        <p:grpSpPr>
          <a:xfrm>
            <a:off x="-1" y="-394"/>
            <a:ext cx="12192001" cy="6858394"/>
            <a:chOff x="-1" y="-394"/>
            <a:chExt cx="9144001" cy="6858394"/>
          </a:xfrm>
        </p:grpSpPr>
        <p:pic>
          <p:nvPicPr>
            <p:cNvPr id="18" name="图片 17"/>
            <p:cNvPicPr>
              <a:picLocks noChangeAspect="1"/>
            </p:cNvPicPr>
            <p:nvPr userDrawn="1"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375"/>
            <a:stretch>
              <a:fillRect/>
            </a:stretch>
          </p:blipFill>
          <p:spPr>
            <a:xfrm>
              <a:off x="-1" y="-394"/>
              <a:ext cx="8756111" cy="6858393"/>
            </a:xfrm>
            <a:prstGeom prst="rect">
              <a:avLst/>
            </a:prstGeom>
          </p:spPr>
        </p:pic>
        <p:sp>
          <p:nvSpPr>
            <p:cNvPr id="19" name="矩形 18"/>
            <p:cNvSpPr/>
            <p:nvPr userDrawn="1"/>
          </p:nvSpPr>
          <p:spPr>
            <a:xfrm>
              <a:off x="8663519" y="-394"/>
              <a:ext cx="480481" cy="6858394"/>
            </a:xfrm>
            <a:prstGeom prst="rect">
              <a:avLst/>
            </a:prstGeom>
            <a:solidFill>
              <a:srgbClr val="F8F1E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/>
            </a:p>
          </p:txBody>
        </p:sp>
      </p:grpSp>
      <p:sp>
        <p:nvSpPr>
          <p:cNvPr id="4" name="KSO_FD"/>
          <p:cNvSpPr>
            <a:spLocks noGrp="1"/>
          </p:cNvSpPr>
          <p:nvPr>
            <p:ph type="dt" sz="half" idx="2"/>
          </p:nvPr>
        </p:nvSpPr>
        <p:spPr>
          <a:xfrm>
            <a:off x="8382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7C8B44-11A8-48DD-A7E1-5D9063D44C49}" type="datetimeFigureOut">
              <a:rPr lang="zh-CN" altLang="en-US" smtClean="0"/>
              <a:t>2018/4/2</a:t>
            </a:fld>
            <a:endParaRPr lang="zh-CN" altLang="en-US"/>
          </a:p>
        </p:txBody>
      </p:sp>
      <p:sp>
        <p:nvSpPr>
          <p:cNvPr id="5" name="KSO_FT"/>
          <p:cNvSpPr>
            <a:spLocks noGrp="1"/>
          </p:cNvSpPr>
          <p:nvPr>
            <p:ph type="ftr" sz="quarter" idx="3"/>
          </p:nvPr>
        </p:nvSpPr>
        <p:spPr>
          <a:xfrm>
            <a:off x="4038600" y="6356354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KSO_FN"/>
          <p:cNvSpPr>
            <a:spLocks noGrp="1"/>
          </p:cNvSpPr>
          <p:nvPr>
            <p:ph type="sldNum" sz="quarter" idx="4"/>
          </p:nvPr>
        </p:nvSpPr>
        <p:spPr>
          <a:xfrm>
            <a:off x="8610600" y="635635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A4786-2B01-4846-963A-2A9EA17AF4AA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3" name="KSO_BC1"/>
          <p:cNvSpPr>
            <a:spLocks noGrp="1"/>
          </p:cNvSpPr>
          <p:nvPr>
            <p:ph type="body" idx="1"/>
          </p:nvPr>
        </p:nvSpPr>
        <p:spPr>
          <a:xfrm>
            <a:off x="736600" y="1133475"/>
            <a:ext cx="10954459" cy="51001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</p:txBody>
      </p:sp>
      <p:sp>
        <p:nvSpPr>
          <p:cNvPr id="2" name="KSO_BT1"/>
          <p:cNvSpPr>
            <a:spLocks noGrp="1"/>
          </p:cNvSpPr>
          <p:nvPr>
            <p:ph type="title"/>
          </p:nvPr>
        </p:nvSpPr>
        <p:spPr>
          <a:xfrm>
            <a:off x="736601" y="213919"/>
            <a:ext cx="10954459" cy="7960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 advClick="0" advTm="3000">
    <p:wipe/>
  </p:transition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200" b="1" i="0" kern="1200" baseline="0">
          <a:solidFill>
            <a:schemeClr val="accent1"/>
          </a:solidFill>
          <a:effectLst/>
          <a:latin typeface="+mj-ea"/>
          <a:ea typeface="+mj-ea"/>
          <a:cs typeface="+mj-cs"/>
        </a:defRPr>
      </a:lvl1pPr>
    </p:titleStyle>
    <p:bodyStyle>
      <a:lvl1pPr marL="361950" indent="-361950" algn="just" defTabSz="685800" rtl="0" eaLnBrk="1" latinLnBrk="0" hangingPunct="1">
        <a:lnSpc>
          <a:spcPct val="110000"/>
        </a:lnSpc>
        <a:spcBef>
          <a:spcPts val="1200"/>
        </a:spcBef>
        <a:spcAft>
          <a:spcPts val="0"/>
        </a:spcAft>
        <a:buClr>
          <a:schemeClr val="accent1"/>
        </a:buClr>
        <a:buSzPct val="50000"/>
        <a:buFont typeface="Wingdings 2" panose="05020102010507070707" pitchFamily="18" charset="2"/>
        <a:buChar char=""/>
        <a:defRPr lang="zh-CN" altLang="en-US" sz="2800" kern="1200" baseline="0" dirty="0" smtClean="0">
          <a:solidFill>
            <a:schemeClr val="accent2">
              <a:lumMod val="75000"/>
            </a:schemeClr>
          </a:solidFill>
          <a:latin typeface="+mn-ea"/>
          <a:ea typeface="+mn-ea"/>
          <a:cs typeface="+mn-cs"/>
        </a:defRPr>
      </a:lvl1pPr>
      <a:lvl2pPr marL="361950" indent="-361950" algn="just" defTabSz="685800" rtl="0" eaLnBrk="1" latinLnBrk="0" hangingPunct="1">
        <a:lnSpc>
          <a:spcPct val="120000"/>
        </a:lnSpc>
        <a:spcBef>
          <a:spcPts val="0"/>
        </a:spcBef>
        <a:spcAft>
          <a:spcPts val="1200"/>
        </a:spcAft>
        <a:buClr>
          <a:schemeClr val="accent2">
            <a:lumMod val="60000"/>
            <a:lumOff val="40000"/>
          </a:schemeClr>
        </a:buClr>
        <a:buFont typeface="幼圆" panose="02010509060101010101" pitchFamily="49" charset="-122"/>
        <a:buChar char=" "/>
        <a:defRPr sz="1800" kern="1200" baseline="0">
          <a:solidFill>
            <a:schemeClr val="tx1"/>
          </a:solidFill>
          <a:latin typeface="+mn-ea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4.png"/><Relationship Id="rId5" Type="http://schemas.openxmlformats.org/officeDocument/2006/relationships/image" Target="../media/image3.jpe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jpeg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28.jpeg"/><Relationship Id="rId4" Type="http://schemas.openxmlformats.org/officeDocument/2006/relationships/image" Target="../media/image2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jpeg"/><Relationship Id="rId5" Type="http://schemas.openxmlformats.org/officeDocument/2006/relationships/image" Target="../media/image37.jpeg"/><Relationship Id="rId4" Type="http://schemas.openxmlformats.org/officeDocument/2006/relationships/image" Target="../media/image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7" Type="http://schemas.openxmlformats.org/officeDocument/2006/relationships/image" Target="../media/image44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jpeg"/><Relationship Id="rId5" Type="http://schemas.openxmlformats.org/officeDocument/2006/relationships/image" Target="../media/image42.jpeg"/><Relationship Id="rId4" Type="http://schemas.openxmlformats.org/officeDocument/2006/relationships/image" Target="../media/image41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6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9.png"/><Relationship Id="rId4" Type="http://schemas.openxmlformats.org/officeDocument/2006/relationships/image" Target="../media/image4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52.jpeg"/><Relationship Id="rId4" Type="http://schemas.openxmlformats.org/officeDocument/2006/relationships/image" Target="../media/image51.jpe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8.png"/><Relationship Id="rId4" Type="http://schemas.openxmlformats.org/officeDocument/2006/relationships/image" Target="../media/image1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55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9.jpeg"/><Relationship Id="rId4" Type="http://schemas.openxmlformats.org/officeDocument/2006/relationships/image" Target="../media/image58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心形 1"/>
          <p:cNvSpPr/>
          <p:nvPr/>
        </p:nvSpPr>
        <p:spPr>
          <a:xfrm>
            <a:off x="1909969" y="233337"/>
            <a:ext cx="8774964" cy="6336796"/>
          </a:xfrm>
          <a:prstGeom prst="heart">
            <a:avLst/>
          </a:prstGeom>
          <a:blipFill dpi="0" rotWithShape="1">
            <a:blip r:embed="rId5">
              <a:alphaModFix amt="7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标题 1"/>
          <p:cNvSpPr txBox="1"/>
          <p:nvPr/>
        </p:nvSpPr>
        <p:spPr>
          <a:xfrm>
            <a:off x="1612900" y="1608720"/>
            <a:ext cx="6997700" cy="1802675"/>
          </a:xfrm>
          <a:prstGeom prst="rect">
            <a:avLst/>
          </a:prstGeom>
        </p:spPr>
        <p:txBody>
          <a:bodyPr/>
          <a:lstStyle>
            <a:lvl1pPr algn="l" defTabSz="913765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CN"/>
              <a:t/>
            </a:r>
            <a:br>
              <a:rPr lang="en-US" altLang="zh-CN"/>
            </a:br>
            <a:endParaRPr lang="zh-CN" altLang="en-US" dirty="0"/>
          </a:p>
        </p:txBody>
      </p:sp>
      <p:sp>
        <p:nvSpPr>
          <p:cNvPr id="4" name="副标题 2"/>
          <p:cNvSpPr txBox="1"/>
          <p:nvPr/>
        </p:nvSpPr>
        <p:spPr>
          <a:xfrm>
            <a:off x="2704914" y="3229582"/>
            <a:ext cx="7075608" cy="423361"/>
          </a:xfrm>
          <a:prstGeom prst="rect">
            <a:avLst/>
          </a:prstGeom>
          <a:effectLst>
            <a:glow rad="63500">
              <a:schemeClr val="accent1">
                <a:satMod val="175000"/>
                <a:alpha val="40000"/>
              </a:schemeClr>
            </a:glow>
          </a:effectLst>
        </p:spPr>
        <p:txBody>
          <a:bodyPr>
            <a:normAutofit/>
          </a:bodyPr>
          <a:lstStyle>
            <a:lvl1pPr marL="444500" indent="-358775" algn="l" defTabSz="913765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accent1"/>
              </a:buClr>
              <a:buSzPct val="70000"/>
              <a:buFont typeface="Arial" panose="020B0604020202020204" pitchFamily="34" charset="0"/>
              <a:buChar char="☺"/>
              <a:defRPr sz="2400" kern="120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44500" indent="-444500" algn="l" defTabSz="913765" rtl="0" eaLnBrk="1" latinLnBrk="0" hangingPunct="1">
              <a:lnSpc>
                <a:spcPct val="130000"/>
              </a:lnSpc>
              <a:spcBef>
                <a:spcPts val="500"/>
              </a:spcBef>
              <a:buFont typeface="Calibri" panose="020F0502020204030204" pitchFamily="34" charset="0"/>
              <a:buChar char=" 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3765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>
                <a:solidFill>
                  <a:schemeClr val="bg1"/>
                </a:solidFill>
              </a:rPr>
              <a:t>Love confessions wedding PPT template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6" name="直接箭头连接符 5"/>
          <p:cNvCxnSpPr/>
          <p:nvPr/>
        </p:nvCxnSpPr>
        <p:spPr>
          <a:xfrm>
            <a:off x="4014415" y="3162238"/>
            <a:ext cx="4456605" cy="0"/>
          </a:xfrm>
          <a:prstGeom prst="straightConnector1">
            <a:avLst/>
          </a:prstGeom>
          <a:ln w="12700"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" name="文本框 6"/>
          <p:cNvSpPr txBox="1"/>
          <p:nvPr/>
        </p:nvSpPr>
        <p:spPr>
          <a:xfrm>
            <a:off x="2962268" y="2325454"/>
            <a:ext cx="692048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西式婚礼策划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流程</a:t>
            </a:r>
            <a:r>
              <a:rPr lang="en-US" altLang="zh-CN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4400" b="1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</a:t>
            </a:r>
            <a:endParaRPr lang="zh-CN" altLang="en-US" sz="4400" b="1" dirty="0">
              <a:solidFill>
                <a:schemeClr val="bg1"/>
              </a:solidFill>
              <a:effectLst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KSO_Shape"/>
          <p:cNvSpPr/>
          <p:nvPr/>
        </p:nvSpPr>
        <p:spPr bwMode="auto">
          <a:xfrm>
            <a:off x="6097512" y="4232286"/>
            <a:ext cx="399877" cy="388547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pic>
        <p:nvPicPr>
          <p:cNvPr id="9" name="三輪学 (Manack) - Old Memory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6198"/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851647" y="9289"/>
            <a:ext cx="609600" cy="6096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100000" numSld="999" showWhenStopped="0">
                <p:cTn id="2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4" grpId="0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KSO_Shape"/>
          <p:cNvSpPr/>
          <p:nvPr/>
        </p:nvSpPr>
        <p:spPr bwMode="auto">
          <a:xfrm>
            <a:off x="3813592" y="807084"/>
            <a:ext cx="5058946" cy="4122104"/>
          </a:xfrm>
          <a:custGeom>
            <a:avLst/>
            <a:gdLst>
              <a:gd name="T0" fmla="*/ 1486023 w 4467"/>
              <a:gd name="T1" fmla="*/ 319363 h 3634"/>
              <a:gd name="T2" fmla="*/ 899997 w 4467"/>
              <a:gd name="T3" fmla="*/ 399607 h 3634"/>
              <a:gd name="T4" fmla="*/ 899997 w 4467"/>
              <a:gd name="T5" fmla="*/ 400010 h 3634"/>
              <a:gd name="T6" fmla="*/ 313971 w 4467"/>
              <a:gd name="T7" fmla="*/ 319766 h 3634"/>
              <a:gd name="T8" fmla="*/ 899997 w 4467"/>
              <a:gd name="T9" fmla="*/ 1465359 h 3634"/>
              <a:gd name="T10" fmla="*/ 899997 w 4467"/>
              <a:gd name="T11" fmla="*/ 1465359 h 3634"/>
              <a:gd name="T12" fmla="*/ 1486023 w 4467"/>
              <a:gd name="T13" fmla="*/ 319363 h 3634"/>
              <a:gd name="T14" fmla="*/ 1439673 w 4467"/>
              <a:gd name="T15" fmla="*/ 706469 h 3634"/>
              <a:gd name="T16" fmla="*/ 1323596 w 4467"/>
              <a:gd name="T17" fmla="*/ 485093 h 3634"/>
              <a:gd name="T18" fmla="*/ 1064842 w 4467"/>
              <a:gd name="T19" fmla="*/ 371380 h 3634"/>
              <a:gd name="T20" fmla="*/ 1391711 w 4467"/>
              <a:gd name="T21" fmla="*/ 394768 h 3634"/>
              <a:gd name="T22" fmla="*/ 1439673 w 4467"/>
              <a:gd name="T23" fmla="*/ 706469 h 36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67" h="3634">
                <a:moveTo>
                  <a:pt x="3687" y="792"/>
                </a:moveTo>
                <a:cubicBezTo>
                  <a:pt x="2907" y="0"/>
                  <a:pt x="2233" y="991"/>
                  <a:pt x="2233" y="991"/>
                </a:cubicBezTo>
                <a:cubicBezTo>
                  <a:pt x="2233" y="991"/>
                  <a:pt x="2233" y="991"/>
                  <a:pt x="2233" y="992"/>
                </a:cubicBezTo>
                <a:cubicBezTo>
                  <a:pt x="2233" y="991"/>
                  <a:pt x="1559" y="1"/>
                  <a:pt x="779" y="793"/>
                </a:cubicBezTo>
                <a:cubicBezTo>
                  <a:pt x="0" y="1740"/>
                  <a:pt x="1201" y="2754"/>
                  <a:pt x="2233" y="3634"/>
                </a:cubicBezTo>
                <a:cubicBezTo>
                  <a:pt x="2233" y="3634"/>
                  <a:pt x="2233" y="3634"/>
                  <a:pt x="2233" y="3634"/>
                </a:cubicBezTo>
                <a:cubicBezTo>
                  <a:pt x="3266" y="2753"/>
                  <a:pt x="4467" y="1739"/>
                  <a:pt x="3687" y="792"/>
                </a:cubicBezTo>
                <a:close/>
                <a:moveTo>
                  <a:pt x="3572" y="1752"/>
                </a:moveTo>
                <a:cubicBezTo>
                  <a:pt x="3545" y="1816"/>
                  <a:pt x="3509" y="1466"/>
                  <a:pt x="3284" y="1203"/>
                </a:cubicBezTo>
                <a:cubicBezTo>
                  <a:pt x="3038" y="963"/>
                  <a:pt x="2827" y="888"/>
                  <a:pt x="2642" y="921"/>
                </a:cubicBezTo>
                <a:cubicBezTo>
                  <a:pt x="2595" y="930"/>
                  <a:pt x="3057" y="591"/>
                  <a:pt x="3453" y="979"/>
                </a:cubicBezTo>
                <a:cubicBezTo>
                  <a:pt x="3670" y="1232"/>
                  <a:pt x="3682" y="1493"/>
                  <a:pt x="3572" y="1752"/>
                </a:cubicBezTo>
                <a:close/>
              </a:path>
            </a:pathLst>
          </a:custGeom>
          <a:blipFill>
            <a:blip r:embed="rId3"/>
            <a:stretch>
              <a:fillRect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 dirty="0"/>
          </a:p>
        </p:txBody>
      </p:sp>
      <p:sp>
        <p:nvSpPr>
          <p:cNvPr id="17" name="KSO_Shape"/>
          <p:cNvSpPr/>
          <p:nvPr/>
        </p:nvSpPr>
        <p:spPr bwMode="auto">
          <a:xfrm>
            <a:off x="5143500" y="2503488"/>
            <a:ext cx="1905000" cy="1851025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9" name="KSO_Shape"/>
          <p:cNvSpPr/>
          <p:nvPr/>
        </p:nvSpPr>
        <p:spPr>
          <a:xfrm>
            <a:off x="1168173" y="2904595"/>
            <a:ext cx="3059757" cy="2584210"/>
          </a:xfrm>
          <a:prstGeom prst="heart">
            <a:avLst/>
          </a:prstGeom>
          <a:blipFill>
            <a:blip r:embed="rId4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3" name="KSO_Shape"/>
          <p:cNvSpPr/>
          <p:nvPr/>
        </p:nvSpPr>
        <p:spPr bwMode="auto">
          <a:xfrm>
            <a:off x="7964070" y="3138488"/>
            <a:ext cx="2886075" cy="2432050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388114" y="5616775"/>
            <a:ext cx="141577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latin typeface="David" panose="020E0502060401010101" pitchFamily="34" charset="-79"/>
                <a:cs typeface="David" panose="020E0502060401010101" pitchFamily="34" charset="-79"/>
              </a:rPr>
              <a:t>LOVE</a:t>
            </a:r>
            <a:endParaRPr lang="zh-CN" altLang="en-US" sz="3600" dirty="0">
              <a:latin typeface="David" panose="020E0502060401010101" pitchFamily="34" charset="-79"/>
              <a:cs typeface="David" panose="020E0502060401010101" pitchFamily="34" charset="-79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4977" y="925513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 animBg="1"/>
      <p:bldP spid="2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60" b="518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心形 6"/>
          <p:cNvSpPr/>
          <p:nvPr/>
        </p:nvSpPr>
        <p:spPr>
          <a:xfrm>
            <a:off x="608186" y="931170"/>
            <a:ext cx="6485467" cy="5327819"/>
          </a:xfrm>
          <a:prstGeom prst="heart">
            <a:avLst/>
          </a:prstGeom>
          <a:solidFill>
            <a:schemeClr val="bg1">
              <a:alpha val="5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55753" y="2010818"/>
            <a:ext cx="4069291" cy="27077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文本框 7"/>
          <p:cNvSpPr txBox="1"/>
          <p:nvPr/>
        </p:nvSpPr>
        <p:spPr>
          <a:xfrm>
            <a:off x="2446085" y="1866402"/>
            <a:ext cx="26950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ea"/>
              </a:rPr>
              <a:t>相识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  <a:latin typeface="+mn-ea"/>
            </a:endParaRPr>
          </a:p>
          <a:p>
            <a:r>
              <a:rPr lang="en-US" altLang="zh-CN" sz="2000" b="1" dirty="0"/>
              <a:t>Get to know each other</a:t>
            </a:r>
            <a:endParaRPr lang="zh-CN" altLang="en-US" sz="2000" b="1" dirty="0"/>
          </a:p>
        </p:txBody>
      </p:sp>
      <p:sp>
        <p:nvSpPr>
          <p:cNvPr id="9" name="文本框 8"/>
          <p:cNvSpPr txBox="1"/>
          <p:nvPr/>
        </p:nvSpPr>
        <p:spPr>
          <a:xfrm>
            <a:off x="2860942" y="2817108"/>
            <a:ext cx="2276329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n-ea"/>
              </a:rPr>
              <a:t>相知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  <a:latin typeface="+mn-ea"/>
            </a:endParaRPr>
          </a:p>
          <a:p>
            <a:r>
              <a:rPr lang="en-US" altLang="zh-CN" sz="2000" b="1" dirty="0"/>
              <a:t>To know each other</a:t>
            </a:r>
            <a:endParaRPr lang="zh-CN" altLang="en-US" sz="2000" b="1" dirty="0"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2446085" y="3764414"/>
            <a:ext cx="131106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相恋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b="1" dirty="0"/>
              <a:t>Fall in love</a:t>
            </a:r>
            <a:endParaRPr lang="zh-CN" altLang="en-US" sz="2000" b="1" dirty="0"/>
          </a:p>
        </p:txBody>
      </p:sp>
      <p:sp>
        <p:nvSpPr>
          <p:cNvPr id="11" name="文本框 10"/>
          <p:cNvSpPr txBox="1"/>
          <p:nvPr/>
        </p:nvSpPr>
        <p:spPr>
          <a:xfrm>
            <a:off x="2860942" y="4772598"/>
            <a:ext cx="1434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相守</a:t>
            </a:r>
            <a:endParaRPr lang="en-US" altLang="zh-CN" sz="40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b="1" dirty="0"/>
              <a:t>Be together</a:t>
            </a:r>
            <a:endParaRPr lang="zh-CN" altLang="en-US" sz="2000" b="1" dirty="0"/>
          </a:p>
        </p:txBody>
      </p:sp>
      <p:pic>
        <p:nvPicPr>
          <p:cNvPr id="18" name="图片 1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07299" y="1191514"/>
            <a:ext cx="1839911" cy="2912705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  <p:bldP spid="10" grpId="0"/>
      <p:bldP spid="1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58901" y="3653328"/>
            <a:ext cx="6997700" cy="423361"/>
          </a:xfrm>
        </p:spPr>
        <p:txBody>
          <a:bodyPr>
            <a:normAutofit/>
          </a:bodyPr>
          <a:lstStyle/>
          <a:p>
            <a:r>
              <a:rPr lang="en-US" altLang="zh-CN" dirty="0"/>
              <a:t>==</a:t>
            </a:r>
            <a:endParaRPr lang="zh-CN" altLang="en-US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40062">
            <a:off x="4117011" y="1306959"/>
            <a:ext cx="5979030" cy="39864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内容占位符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848" y="2392791"/>
            <a:ext cx="5290270" cy="4713953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 rot="21372835">
            <a:off x="616349" y="1387828"/>
            <a:ext cx="3117072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 b="1" dirty="0">
                <a:solidFill>
                  <a:schemeClr val="accent1">
                    <a:lumMod val="60000"/>
                    <a:lumOff val="40000"/>
                  </a:schemeClr>
                </a:solidFill>
                <a:latin typeface="+mj-ea"/>
                <a:ea typeface="+mj-ea"/>
              </a:rPr>
              <a:t>    </a:t>
            </a:r>
            <a:r>
              <a:rPr lang="zh-CN" alt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  <a:latin typeface="+mj-ea"/>
                <a:ea typeface="+mj-ea"/>
              </a:rPr>
              <a:t>相识篇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  <a:latin typeface="+mj-ea"/>
              <a:ea typeface="+mj-ea"/>
            </a:endParaRPr>
          </a:p>
          <a:p>
            <a:pPr lvl="0"/>
            <a:r>
              <a:rPr lang="en-US" altLang="zh-CN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Get to know each</a:t>
            </a:r>
            <a:r>
              <a:rPr lang="en-US" altLang="zh-CN" sz="1800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 </a:t>
            </a:r>
            <a:r>
              <a:rPr lang="en-US" altLang="zh-CN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other</a:t>
            </a:r>
            <a:endParaRPr lang="zh-CN" altLang="en-US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endParaRPr lang="zh-CN" altLang="en-US" sz="3600" dirty="0">
              <a:latin typeface="+mj-ea"/>
              <a:ea typeface="+mj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5309" y="675219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内容占位符 4"/>
          <p:cNvPicPr>
            <a:picLocks noGrp="1" noChangeAspect="1"/>
          </p:cNvPicPr>
          <p:nvPr>
            <p:ph idx="1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54556">
            <a:off x="1380227" y="1795785"/>
            <a:ext cx="4266641" cy="28444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2342" y="3536110"/>
            <a:ext cx="4300914" cy="28672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20208">
            <a:off x="7190932" y="1375627"/>
            <a:ext cx="3973955" cy="26447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6315075" y="1443037"/>
            <a:ext cx="3071813" cy="140017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7450871" y="193863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相识</a:t>
            </a:r>
          </a:p>
        </p:txBody>
      </p:sp>
      <p:sp>
        <p:nvSpPr>
          <p:cNvPr id="10" name="矩形 9"/>
          <p:cNvSpPr/>
          <p:nvPr/>
        </p:nvSpPr>
        <p:spPr>
          <a:xfrm>
            <a:off x="6150767" y="3686174"/>
            <a:ext cx="3400425" cy="2300287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/>
        </p:nvSpPr>
        <p:spPr>
          <a:xfrm>
            <a:off x="6315075" y="3825598"/>
            <a:ext cx="2031325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n-ea"/>
              </a:rPr>
              <a:t>点击输入替换</a:t>
            </a:r>
            <a:r>
              <a:rPr lang="zh-CN" altLang="en-US" sz="1800" dirty="0" smtClean="0">
                <a:latin typeface="+mn-ea"/>
              </a:rPr>
              <a:t>内容</a:t>
            </a:r>
            <a:endParaRPr lang="en-US" altLang="zh-CN" sz="1800" dirty="0">
              <a:latin typeface="+mn-ea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endParaRPr lang="zh-CN" altLang="en-US" sz="1800" dirty="0">
              <a:latin typeface="+mn-ea"/>
            </a:endParaRPr>
          </a:p>
        </p:txBody>
      </p:sp>
      <p:pic>
        <p:nvPicPr>
          <p:cNvPr id="16" name="图片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1068" y="1454134"/>
            <a:ext cx="2971801" cy="446407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4609" y="257173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10" grpId="0" animBg="1"/>
      <p:bldP spid="1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55" y="3998579"/>
            <a:ext cx="3115469" cy="20736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5587234" y="1637770"/>
            <a:ext cx="2031325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800" dirty="0">
                <a:latin typeface="+mj-ea"/>
                <a:ea typeface="+mj-ea"/>
              </a:rPr>
              <a:t>点击输入替换</a:t>
            </a:r>
            <a:r>
              <a:rPr lang="zh-CN" altLang="en-US" sz="1800" dirty="0" smtClean="0">
                <a:latin typeface="+mj-ea"/>
                <a:ea typeface="+mj-ea"/>
              </a:rPr>
              <a:t>内容</a:t>
            </a:r>
            <a:endParaRPr lang="en-US" altLang="zh-CN" sz="1800" dirty="0">
              <a:latin typeface="+mj-ea"/>
              <a:ea typeface="+mj-ea"/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  <a:latin typeface="幼圆" panose="02010509060101010101" pitchFamily="49" charset="-122"/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  <a:latin typeface="幼圆" panose="02010509060101010101" pitchFamily="49" charset="-122"/>
              </a:rPr>
              <a:t>内容</a:t>
            </a:r>
            <a:endParaRPr lang="en-US" altLang="zh-CN" sz="1800" dirty="0">
              <a:solidFill>
                <a:schemeClr val="tx2"/>
              </a:solidFill>
              <a:latin typeface="幼圆" panose="02010509060101010101" pitchFamily="49" charset="-122"/>
            </a:endParaRPr>
          </a:p>
          <a:p>
            <a:endParaRPr lang="zh-CN" altLang="en-US" sz="1800" dirty="0">
              <a:latin typeface="+mj-ea"/>
              <a:ea typeface="+mj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13755" y="1706859"/>
            <a:ext cx="3115469" cy="207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7234" y="2561100"/>
            <a:ext cx="5199829" cy="34634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115830">
            <a:off x="8282696" y="2214659"/>
            <a:ext cx="3351381" cy="22337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017"/>
          <a:stretch>
            <a:fillRect/>
          </a:stretch>
        </p:blipFill>
        <p:spPr>
          <a:xfrm rot="1471132">
            <a:off x="687682" y="2191032"/>
            <a:ext cx="3298607" cy="24259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01997" y="3040037"/>
            <a:ext cx="3474984" cy="23194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333338">
            <a:off x="2363638" y="1873250"/>
            <a:ext cx="673666" cy="874852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52254">
            <a:off x="5745022" y="2602611"/>
            <a:ext cx="673666" cy="874852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8734">
            <a:off x="8888263" y="1804895"/>
            <a:ext cx="673666" cy="874852"/>
          </a:xfrm>
          <a:prstGeom prst="rect">
            <a:avLst/>
          </a:prstGeom>
        </p:spPr>
      </p:pic>
      <p:sp>
        <p:nvSpPr>
          <p:cNvPr id="20" name="文本框 19"/>
          <p:cNvSpPr txBox="1"/>
          <p:nvPr/>
        </p:nvSpPr>
        <p:spPr>
          <a:xfrm>
            <a:off x="5681746" y="1926013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相识</a:t>
            </a:r>
          </a:p>
        </p:txBody>
      </p:sp>
      <p:sp>
        <p:nvSpPr>
          <p:cNvPr id="21" name="椭圆 20"/>
          <p:cNvSpPr/>
          <p:nvPr/>
        </p:nvSpPr>
        <p:spPr>
          <a:xfrm>
            <a:off x="5691818" y="1776167"/>
            <a:ext cx="761355" cy="76135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4882" y="-1272156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25567">
            <a:off x="3759819" y="1423575"/>
            <a:ext cx="6218406" cy="41377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9" name="内容占位符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144047"/>
            <a:ext cx="5290270" cy="4713953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267419" y="1389604"/>
            <a:ext cx="2276329" cy="175432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/>
              <a:t>     </a:t>
            </a:r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相知篇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lvl="0"/>
            <a:r>
              <a:rPr lang="en-US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To know each other</a:t>
            </a:r>
            <a:endParaRPr lang="zh-CN" altLang="en-US" sz="2000" b="1" dirty="0">
              <a:solidFill>
                <a:schemeClr val="accent5">
                  <a:lumMod val="40000"/>
                  <a:lumOff val="60000"/>
                </a:schemeClr>
              </a:solidFill>
              <a:latin typeface="幼圆" panose="02010509060101010101" pitchFamily="49" charset="-122"/>
            </a:endParaRPr>
          </a:p>
          <a:p>
            <a:endParaRPr lang="en-US" altLang="zh-CN" dirty="0"/>
          </a:p>
          <a:p>
            <a:endParaRPr lang="zh-CN" altLang="en-US" dirty="0"/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6298" y="-1409075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KSO_Shape"/>
          <p:cNvSpPr/>
          <p:nvPr/>
        </p:nvSpPr>
        <p:spPr>
          <a:xfrm>
            <a:off x="1714500" y="2320712"/>
            <a:ext cx="2400300" cy="2379875"/>
          </a:xfrm>
          <a:prstGeom prst="ellipse">
            <a:avLst/>
          </a:prstGeom>
          <a:blipFill>
            <a:blip r:embed="rId3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2" name="KSO_Shape"/>
          <p:cNvSpPr/>
          <p:nvPr/>
        </p:nvSpPr>
        <p:spPr>
          <a:xfrm>
            <a:off x="4354040" y="1810028"/>
            <a:ext cx="3375497" cy="3303819"/>
          </a:xfrm>
          <a:prstGeom prst="ellipse">
            <a:avLst/>
          </a:prstGeom>
          <a:blipFill>
            <a:blip r:embed="rId4"/>
            <a:stretch>
              <a:fillRect l="1048" t="-44408" r="-21792" b="-19027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6" name="KSO_Shape"/>
          <p:cNvSpPr/>
          <p:nvPr/>
        </p:nvSpPr>
        <p:spPr>
          <a:xfrm>
            <a:off x="8225331" y="2376858"/>
            <a:ext cx="2333132" cy="2267582"/>
          </a:xfrm>
          <a:prstGeom prst="ellipse">
            <a:avLst/>
          </a:prstGeom>
          <a:blipFill>
            <a:blip r:embed="rId5"/>
            <a:stretch>
              <a:fillRect l="1" t="-9677" r="-54502"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1714500" y="5629276"/>
            <a:ext cx="583044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/>
            <a:r>
              <a:rPr lang="zh-CN" altLang="en-US" sz="1800" dirty="0"/>
              <a:t>点击输入替换</a:t>
            </a:r>
            <a:r>
              <a:rPr lang="zh-CN" altLang="en-US" sz="1800" dirty="0" smtClean="0"/>
              <a:t>内容</a:t>
            </a:r>
            <a:r>
              <a:rPr lang="en-US" altLang="zh-CN" sz="1800" dirty="0" smtClean="0"/>
              <a:t> </a:t>
            </a:r>
            <a:r>
              <a:rPr lang="zh-CN" altLang="en-US" sz="1800" dirty="0">
                <a:solidFill>
                  <a:schemeClr val="tx2"/>
                </a:solidFill>
              </a:rPr>
              <a:t>点击输入替换</a:t>
            </a:r>
            <a:r>
              <a:rPr lang="zh-CN" altLang="en-US" sz="1800" dirty="0" smtClean="0">
                <a:solidFill>
                  <a:schemeClr val="tx2"/>
                </a:solidFill>
              </a:rPr>
              <a:t>内容点击</a:t>
            </a:r>
            <a:r>
              <a:rPr lang="zh-CN" altLang="en-US" sz="1800" dirty="0">
                <a:solidFill>
                  <a:schemeClr val="tx2"/>
                </a:solidFill>
              </a:rPr>
              <a:t>输入替换</a:t>
            </a:r>
            <a:r>
              <a:rPr lang="zh-CN" altLang="en-US" sz="1800" dirty="0" smtClean="0">
                <a:solidFill>
                  <a:schemeClr val="tx2"/>
                </a:solidFill>
              </a:rPr>
              <a:t>内容</a:t>
            </a:r>
            <a:r>
              <a:rPr lang="en-US" altLang="zh-CN" sz="1800" dirty="0" smtClean="0">
                <a:solidFill>
                  <a:schemeClr val="tx2"/>
                </a:solidFill>
              </a:rPr>
              <a:t> </a:t>
            </a:r>
            <a:endParaRPr lang="en-US" altLang="zh-CN" sz="1800" dirty="0">
              <a:solidFill>
                <a:schemeClr val="tx2"/>
              </a:solidFill>
            </a:endParaRPr>
          </a:p>
          <a:p>
            <a:pPr lvl="0"/>
            <a:r>
              <a:rPr lang="zh-CN" altLang="en-US" sz="1800" dirty="0">
                <a:solidFill>
                  <a:schemeClr val="tx2"/>
                </a:solidFill>
              </a:rPr>
              <a:t>                           点击输入替换</a:t>
            </a:r>
            <a:r>
              <a:rPr lang="zh-CN" altLang="en-US" sz="1800" dirty="0" smtClean="0">
                <a:solidFill>
                  <a:schemeClr val="tx2"/>
                </a:solidFill>
              </a:rPr>
              <a:t>内容点击</a:t>
            </a:r>
            <a:r>
              <a:rPr lang="zh-CN" altLang="en-US" sz="1800" dirty="0">
                <a:solidFill>
                  <a:schemeClr val="tx2"/>
                </a:solidFill>
              </a:rPr>
              <a:t>输入替换</a:t>
            </a:r>
            <a:r>
              <a:rPr lang="zh-CN" altLang="en-US" sz="1800" dirty="0" smtClean="0">
                <a:solidFill>
                  <a:schemeClr val="tx2"/>
                </a:solidFill>
              </a:rPr>
              <a:t>内容</a:t>
            </a:r>
            <a:r>
              <a:rPr lang="en-US" altLang="zh-CN" sz="1800" dirty="0" smtClean="0">
                <a:solidFill>
                  <a:schemeClr val="tx2"/>
                </a:solidFill>
              </a:rPr>
              <a:t> </a:t>
            </a:r>
            <a:endParaRPr lang="zh-CN" altLang="en-US" sz="1800" dirty="0">
              <a:solidFill>
                <a:schemeClr val="tx2"/>
              </a:solidFill>
            </a:endParaRPr>
          </a:p>
          <a:p>
            <a:pPr lvl="0"/>
            <a:endParaRPr lang="zh-CN" altLang="en-US" sz="1800" dirty="0">
              <a:solidFill>
                <a:srgbClr val="FFFFFF"/>
              </a:solidFill>
            </a:endParaRPr>
          </a:p>
          <a:p>
            <a:pPr lvl="0"/>
            <a:endParaRPr lang="zh-CN" altLang="en-US" sz="1800" dirty="0">
              <a:solidFill>
                <a:srgbClr val="FFFFFF"/>
              </a:solidFill>
            </a:endParaRPr>
          </a:p>
          <a:p>
            <a:endParaRPr lang="zh-CN" altLang="en-US" sz="18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650" y="634878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2" grpId="0" animBg="1"/>
      <p:bldP spid="16" grpId="0" animBg="1"/>
      <p:bldP spid="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图片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4626" y="3791970"/>
            <a:ext cx="3457576" cy="24599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3271" y="1308224"/>
            <a:ext cx="3498931" cy="23193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5647" y="3850303"/>
            <a:ext cx="3528277" cy="234325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78041" y="1308224"/>
            <a:ext cx="3519695" cy="235994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3" name="文本框 12"/>
          <p:cNvSpPr txBox="1"/>
          <p:nvPr/>
        </p:nvSpPr>
        <p:spPr>
          <a:xfrm>
            <a:off x="9889158" y="3314229"/>
            <a:ext cx="553998" cy="707886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r>
              <a:rPr lang="zh-CN" altLang="en-US" dirty="0"/>
              <a:t>相知</a:t>
            </a:r>
          </a:p>
        </p:txBody>
      </p:sp>
      <p:cxnSp>
        <p:nvCxnSpPr>
          <p:cNvPr id="15" name="直接连接符 14"/>
          <p:cNvCxnSpPr/>
          <p:nvPr/>
        </p:nvCxnSpPr>
        <p:spPr>
          <a:xfrm>
            <a:off x="9889158" y="2514600"/>
            <a:ext cx="0" cy="2357438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17" name="图片 16"/>
          <p:cNvPicPr>
            <a:picLocks noChangeAspect="1"/>
          </p:cNvPicPr>
          <p:nvPr/>
        </p:nvPicPr>
        <p:blipFill>
          <a:blip r:embed="rId7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75347" y="3025805"/>
            <a:ext cx="1597155" cy="1335027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 rot="21412481">
            <a:off x="1528763" y="1681807"/>
            <a:ext cx="4271962" cy="26289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6195850" y="1994032"/>
            <a:ext cx="22365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zh-CN" altLang="en-US" sz="2000" dirty="0"/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8464">
            <a:off x="1798332" y="1466153"/>
            <a:ext cx="4019235" cy="251202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79031" y="3046226"/>
            <a:ext cx="4550770" cy="3033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图片 1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697" y="1189740"/>
            <a:ext cx="4093104" cy="272873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2291" y="3757613"/>
            <a:ext cx="3649872" cy="2433248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64444" y="1189740"/>
            <a:ext cx="4216525" cy="28003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8" r="4363"/>
          <a:stretch>
            <a:fillRect/>
          </a:stretch>
        </p:blipFill>
        <p:spPr>
          <a:xfrm>
            <a:off x="6315395" y="3684343"/>
            <a:ext cx="4106531" cy="2579787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38454" y="3602527"/>
            <a:ext cx="6997700" cy="423361"/>
          </a:xfrm>
        </p:spPr>
        <p:txBody>
          <a:bodyPr>
            <a:normAutofit/>
          </a:bodyPr>
          <a:lstStyle/>
          <a:p>
            <a:r>
              <a:rPr lang="en-US" altLang="zh-CN" dirty="0"/>
              <a:t>==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81836">
            <a:off x="3549043" y="1387785"/>
            <a:ext cx="6297489" cy="419872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08123"/>
            <a:ext cx="5290270" cy="47139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325224" y="1769514"/>
            <a:ext cx="6096000" cy="101566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sz="2800" b="1" dirty="0"/>
              <a:t> </a:t>
            </a:r>
            <a:r>
              <a:rPr lang="zh-CN" altLang="en-US" sz="4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相恋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r>
              <a:rPr lang="en-US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Fall in love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9780" y="385207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03958">
            <a:off x="1665619" y="642625"/>
            <a:ext cx="3901768" cy="25963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5427" y="684727"/>
            <a:ext cx="3789187" cy="25121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3348" y="2591833"/>
            <a:ext cx="3774340" cy="2511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6422" y="3738599"/>
            <a:ext cx="3621177" cy="2414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图片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314676">
            <a:off x="7780563" y="3510040"/>
            <a:ext cx="3621177" cy="24141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>
          <a:xfrm>
            <a:off x="5932810" y="1187498"/>
            <a:ext cx="3877866" cy="2243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/>
        </p:nvSpPr>
        <p:spPr>
          <a:xfrm>
            <a:off x="2216944" y="3996207"/>
            <a:ext cx="223651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10" name="矩形 9"/>
          <p:cNvSpPr/>
          <p:nvPr/>
        </p:nvSpPr>
        <p:spPr>
          <a:xfrm>
            <a:off x="2049995" y="3795447"/>
            <a:ext cx="3643906" cy="2243138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6216738" y="1330000"/>
            <a:ext cx="2236510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endParaRPr lang="zh-CN" altLang="en-US" sz="2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448" y="1208535"/>
            <a:ext cx="3913000" cy="22010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2255" y="3573138"/>
            <a:ext cx="3918973" cy="261201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7570" y="3466016"/>
            <a:ext cx="3662363" cy="24415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486833">
            <a:off x="1033802" y="1116633"/>
            <a:ext cx="3869835" cy="25798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2" name="文本框 11"/>
          <p:cNvSpPr txBox="1"/>
          <p:nvPr/>
        </p:nvSpPr>
        <p:spPr>
          <a:xfrm>
            <a:off x="7836458" y="1944914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相恋</a:t>
            </a:r>
          </a:p>
        </p:txBody>
      </p:sp>
      <p:sp>
        <p:nvSpPr>
          <p:cNvPr id="13" name="椭圆 12"/>
          <p:cNvSpPr/>
          <p:nvPr/>
        </p:nvSpPr>
        <p:spPr>
          <a:xfrm>
            <a:off x="7641481" y="1580660"/>
            <a:ext cx="1190171" cy="1190171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KSO_Shape"/>
          <p:cNvSpPr/>
          <p:nvPr/>
        </p:nvSpPr>
        <p:spPr bwMode="auto">
          <a:xfrm>
            <a:off x="3528834" y="1580660"/>
            <a:ext cx="4586466" cy="3573689"/>
          </a:xfrm>
          <a:custGeom>
            <a:avLst/>
            <a:gdLst>
              <a:gd name="T0" fmla="*/ 1486023 w 4467"/>
              <a:gd name="T1" fmla="*/ 319363 h 3634"/>
              <a:gd name="T2" fmla="*/ 899997 w 4467"/>
              <a:gd name="T3" fmla="*/ 399607 h 3634"/>
              <a:gd name="T4" fmla="*/ 899997 w 4467"/>
              <a:gd name="T5" fmla="*/ 400010 h 3634"/>
              <a:gd name="T6" fmla="*/ 313971 w 4467"/>
              <a:gd name="T7" fmla="*/ 319766 h 3634"/>
              <a:gd name="T8" fmla="*/ 899997 w 4467"/>
              <a:gd name="T9" fmla="*/ 1465359 h 3634"/>
              <a:gd name="T10" fmla="*/ 899997 w 4467"/>
              <a:gd name="T11" fmla="*/ 1465359 h 3634"/>
              <a:gd name="T12" fmla="*/ 1486023 w 4467"/>
              <a:gd name="T13" fmla="*/ 319363 h 3634"/>
              <a:gd name="T14" fmla="*/ 1439673 w 4467"/>
              <a:gd name="T15" fmla="*/ 706469 h 3634"/>
              <a:gd name="T16" fmla="*/ 1323596 w 4467"/>
              <a:gd name="T17" fmla="*/ 485093 h 3634"/>
              <a:gd name="T18" fmla="*/ 1064842 w 4467"/>
              <a:gd name="T19" fmla="*/ 371380 h 3634"/>
              <a:gd name="T20" fmla="*/ 1391711 w 4467"/>
              <a:gd name="T21" fmla="*/ 394768 h 3634"/>
              <a:gd name="T22" fmla="*/ 1439673 w 4467"/>
              <a:gd name="T23" fmla="*/ 706469 h 3634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0" t="0" r="r" b="b"/>
            <a:pathLst>
              <a:path w="4467" h="3634">
                <a:moveTo>
                  <a:pt x="3687" y="792"/>
                </a:moveTo>
                <a:cubicBezTo>
                  <a:pt x="2907" y="0"/>
                  <a:pt x="2233" y="991"/>
                  <a:pt x="2233" y="991"/>
                </a:cubicBezTo>
                <a:cubicBezTo>
                  <a:pt x="2233" y="991"/>
                  <a:pt x="2233" y="991"/>
                  <a:pt x="2233" y="992"/>
                </a:cubicBezTo>
                <a:cubicBezTo>
                  <a:pt x="2233" y="991"/>
                  <a:pt x="1559" y="1"/>
                  <a:pt x="779" y="793"/>
                </a:cubicBezTo>
                <a:cubicBezTo>
                  <a:pt x="0" y="1740"/>
                  <a:pt x="1201" y="2754"/>
                  <a:pt x="2233" y="3634"/>
                </a:cubicBezTo>
                <a:cubicBezTo>
                  <a:pt x="2233" y="3634"/>
                  <a:pt x="2233" y="3634"/>
                  <a:pt x="2233" y="3634"/>
                </a:cubicBezTo>
                <a:cubicBezTo>
                  <a:pt x="3266" y="2753"/>
                  <a:pt x="4467" y="1739"/>
                  <a:pt x="3687" y="792"/>
                </a:cubicBezTo>
                <a:close/>
                <a:moveTo>
                  <a:pt x="3572" y="1752"/>
                </a:moveTo>
                <a:cubicBezTo>
                  <a:pt x="3545" y="1816"/>
                  <a:pt x="3509" y="1466"/>
                  <a:pt x="3284" y="1203"/>
                </a:cubicBezTo>
                <a:cubicBezTo>
                  <a:pt x="3038" y="963"/>
                  <a:pt x="2827" y="888"/>
                  <a:pt x="2642" y="921"/>
                </a:cubicBezTo>
                <a:cubicBezTo>
                  <a:pt x="2595" y="930"/>
                  <a:pt x="3057" y="591"/>
                  <a:pt x="3453" y="979"/>
                </a:cubicBezTo>
                <a:cubicBezTo>
                  <a:pt x="3670" y="1232"/>
                  <a:pt x="3682" y="1493"/>
                  <a:pt x="3572" y="1752"/>
                </a:cubicBezTo>
                <a:close/>
              </a:path>
            </a:pathLst>
          </a:custGeom>
          <a:blipFill>
            <a:blip r:embed="rId5"/>
            <a:stretch>
              <a:fillRect/>
            </a:stretch>
          </a:blipFill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anchor="ctr" anchorCtr="1"/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endParaRPr lang="zh-CN" altLang="en-US"/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971"/>
          <a:stretch>
            <a:fillRect/>
          </a:stretch>
        </p:blipFill>
        <p:spPr>
          <a:xfrm rot="734385">
            <a:off x="950206" y="1608663"/>
            <a:ext cx="4344673" cy="28751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图片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4766" y="3463220"/>
            <a:ext cx="4345504" cy="28970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97041" y="1654524"/>
            <a:ext cx="4175207" cy="27834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664" y="244914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zh-CN" dirty="0"/>
              <a:t>==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7792">
            <a:off x="3702782" y="1381267"/>
            <a:ext cx="6212937" cy="414195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内容占位符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714" y="2144046"/>
            <a:ext cx="5290270" cy="4713953"/>
          </a:xfrm>
          <a:prstGeom prst="rect">
            <a:avLst/>
          </a:prstGeom>
        </p:spPr>
      </p:pic>
      <p:sp>
        <p:nvSpPr>
          <p:cNvPr id="6" name="矩形 5"/>
          <p:cNvSpPr/>
          <p:nvPr/>
        </p:nvSpPr>
        <p:spPr>
          <a:xfrm>
            <a:off x="1958273" y="1386466"/>
            <a:ext cx="6096000" cy="954107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zh-CN" altLang="en-US" sz="2800" b="1" dirty="0">
                <a:solidFill>
                  <a:srgbClr val="FFFFFF"/>
                </a:solidFill>
              </a:rPr>
              <a:t> </a:t>
            </a:r>
            <a:r>
              <a:rPr lang="zh-CN" altLang="en-US" sz="36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守篇</a:t>
            </a:r>
            <a:endParaRPr lang="en-US" altLang="zh-CN" sz="3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  <a:p>
            <a:pPr lvl="0"/>
            <a:r>
              <a:rPr lang="en-US" altLang="zh-CN" sz="2000" b="1" dirty="0">
                <a:solidFill>
                  <a:schemeClr val="accent5">
                    <a:lumMod val="40000"/>
                    <a:lumOff val="60000"/>
                  </a:schemeClr>
                </a:solidFill>
              </a:rPr>
              <a:t>Be together</a:t>
            </a:r>
            <a:endParaRPr lang="zh-CN" altLang="en-US" sz="1600" b="1" dirty="0">
              <a:solidFill>
                <a:schemeClr val="accent5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7462" y="914591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06"/>
          <a:stretch>
            <a:fillRect/>
          </a:stretch>
        </p:blipFill>
        <p:spPr>
          <a:xfrm>
            <a:off x="7224257" y="1439935"/>
            <a:ext cx="1571399" cy="4693624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861"/>
          <a:stretch>
            <a:fillRect/>
          </a:stretch>
        </p:blipFill>
        <p:spPr>
          <a:xfrm>
            <a:off x="8994998" y="1439935"/>
            <a:ext cx="1472812" cy="4693624"/>
          </a:xfrm>
          <a:prstGeom prst="rect">
            <a:avLst/>
          </a:prstGeom>
        </p:spPr>
      </p:pic>
      <p:sp>
        <p:nvSpPr>
          <p:cNvPr id="10" name="文本框 9"/>
          <p:cNvSpPr txBox="1"/>
          <p:nvPr/>
        </p:nvSpPr>
        <p:spPr>
          <a:xfrm>
            <a:off x="3090535" y="4440788"/>
            <a:ext cx="2236510" cy="16927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r>
              <a:rPr lang="zh-CN" altLang="en-US" sz="2000" dirty="0"/>
              <a:t>点击输入替换</a:t>
            </a:r>
            <a:r>
              <a:rPr lang="zh-CN" altLang="en-US" sz="2000" dirty="0" smtClean="0"/>
              <a:t>内容</a:t>
            </a:r>
            <a:endParaRPr lang="en-US" altLang="zh-CN" sz="2000" dirty="0"/>
          </a:p>
          <a:p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953024" y="4333788"/>
            <a:ext cx="3585029" cy="173573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2959" y="1439935"/>
            <a:ext cx="4012295" cy="26748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04609" y="1118972"/>
            <a:ext cx="8983980" cy="6858000"/>
          </a:xfrm>
          <a:prstGeom prst="rect">
            <a:avLst/>
          </a:prstGeom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805021" y="1378856"/>
            <a:ext cx="8002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相守</a:t>
            </a:r>
          </a:p>
        </p:txBody>
      </p:sp>
      <p:cxnSp>
        <p:nvCxnSpPr>
          <p:cNvPr id="8" name="直接连接符 7"/>
          <p:cNvCxnSpPr>
            <a:stCxn id="6" idx="3"/>
          </p:cNvCxnSpPr>
          <p:nvPr/>
        </p:nvCxnSpPr>
        <p:spPr>
          <a:xfrm flipV="1">
            <a:off x="6605240" y="1609688"/>
            <a:ext cx="3351560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直接连接符 9"/>
          <p:cNvCxnSpPr>
            <a:stCxn id="6" idx="1"/>
          </p:cNvCxnSpPr>
          <p:nvPr/>
        </p:nvCxnSpPr>
        <p:spPr>
          <a:xfrm flipH="1" flipV="1">
            <a:off x="2496457" y="1609688"/>
            <a:ext cx="3308564" cy="1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5" name="椭圆 14"/>
          <p:cNvSpPr/>
          <p:nvPr/>
        </p:nvSpPr>
        <p:spPr>
          <a:xfrm>
            <a:off x="5573758" y="978316"/>
            <a:ext cx="1262743" cy="1262743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3804" y="2872431"/>
            <a:ext cx="4762649" cy="31750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5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18967" y="3886709"/>
            <a:ext cx="3955193" cy="26367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5974085" y="1874529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/>
              <a:t>点击输入替换</a:t>
            </a:r>
            <a:r>
              <a:rPr lang="zh-CN" altLang="en-US" dirty="0" smtClean="0"/>
              <a:t>内容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2420" y="991859"/>
            <a:ext cx="4342275" cy="28948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4085" y="2735354"/>
            <a:ext cx="3852863" cy="27796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5079" y="1089318"/>
            <a:ext cx="3643641" cy="27384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" name="文本框 9"/>
          <p:cNvSpPr txBox="1"/>
          <p:nvPr/>
        </p:nvSpPr>
        <p:spPr>
          <a:xfrm>
            <a:off x="1500390" y="4248357"/>
            <a:ext cx="223651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000" dirty="0"/>
              <a:t>点击输入替换内容</a:t>
            </a:r>
            <a:endParaRPr lang="en-US" altLang="zh-CN" sz="2000" dirty="0"/>
          </a:p>
          <a:p>
            <a:endParaRPr lang="zh-CN" altLang="en-US" sz="2000" dirty="0"/>
          </a:p>
        </p:txBody>
      </p:sp>
      <p:sp>
        <p:nvSpPr>
          <p:cNvPr id="11" name="矩形 10"/>
          <p:cNvSpPr/>
          <p:nvPr/>
        </p:nvSpPr>
        <p:spPr>
          <a:xfrm>
            <a:off x="8363331" y="4617663"/>
            <a:ext cx="287382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/>
              <a:t>点击输入替换内容</a:t>
            </a:r>
            <a:endParaRPr lang="en-US" altLang="zh-CN" dirty="0"/>
          </a:p>
          <a:p>
            <a:endParaRPr lang="zh-CN" altLang="en-US" dirty="0"/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91879">
            <a:off x="6096669" y="1432908"/>
            <a:ext cx="4105322" cy="273688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02627" y="3153399"/>
            <a:ext cx="4346703" cy="289780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  <a:headEnd/>
            <a:tailEnd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rgbClr val="F8F1E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心形 5"/>
          <p:cNvSpPr/>
          <p:nvPr/>
        </p:nvSpPr>
        <p:spPr>
          <a:xfrm>
            <a:off x="2284116" y="865641"/>
            <a:ext cx="7740417" cy="5589703"/>
          </a:xfrm>
          <a:prstGeom prst="heart">
            <a:avLst/>
          </a:prstGeom>
          <a:blipFill dpi="0" rotWithShape="1">
            <a:blip r:embed="rId3">
              <a:alphaModFix amt="76000"/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652254" y="3749379"/>
            <a:ext cx="7075608" cy="423361"/>
          </a:xfrm>
        </p:spPr>
        <p:txBody>
          <a:bodyPr>
            <a:normAutofit fontScale="92500" lnSpcReduction="20000"/>
          </a:bodyPr>
          <a:lstStyle/>
          <a:p>
            <a:r>
              <a:rPr lang="en-US" altLang="zh-CN" b="1" dirty="0">
                <a:solidFill>
                  <a:srgbClr val="FF0000"/>
                </a:solidFill>
              </a:rPr>
              <a:t>     </a:t>
            </a:r>
            <a:r>
              <a:rPr lang="en-US" altLang="zh-CN" sz="2400" b="1" dirty="0">
                <a:solidFill>
                  <a:schemeClr val="bg1"/>
                </a:solidFill>
              </a:rPr>
              <a:t>Record the beautiful</a:t>
            </a:r>
            <a:endParaRPr lang="zh-CN" altLang="en-US" dirty="0">
              <a:solidFill>
                <a:schemeClr val="bg1"/>
              </a:solidFill>
            </a:endParaRPr>
          </a:p>
        </p:txBody>
      </p:sp>
      <p:cxnSp>
        <p:nvCxnSpPr>
          <p:cNvPr id="13" name="直接箭头连接符 12"/>
          <p:cNvCxnSpPr/>
          <p:nvPr/>
        </p:nvCxnSpPr>
        <p:spPr>
          <a:xfrm>
            <a:off x="4814117" y="3660492"/>
            <a:ext cx="3057525" cy="0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9" name="文本框 8"/>
          <p:cNvSpPr txBox="1"/>
          <p:nvPr/>
        </p:nvSpPr>
        <p:spPr>
          <a:xfrm>
            <a:off x="5221419" y="2812406"/>
            <a:ext cx="224292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000" b="1" dirty="0">
                <a:solidFill>
                  <a:schemeClr val="bg1"/>
                </a:solidFill>
              </a:rPr>
              <a:t>记录美好</a:t>
            </a:r>
          </a:p>
        </p:txBody>
      </p:sp>
      <p:sp>
        <p:nvSpPr>
          <p:cNvPr id="7" name="KSO_Shape"/>
          <p:cNvSpPr/>
          <p:nvPr/>
        </p:nvSpPr>
        <p:spPr bwMode="auto">
          <a:xfrm>
            <a:off x="4821542" y="3042858"/>
            <a:ext cx="399877" cy="388547"/>
          </a:xfrm>
          <a:custGeom>
            <a:avLst/>
            <a:gdLst>
              <a:gd name="T0" fmla="*/ 1300686 w 4656"/>
              <a:gd name="T1" fmla="*/ 3684 h 4524"/>
              <a:gd name="T2" fmla="*/ 1211082 w 4656"/>
              <a:gd name="T3" fmla="*/ 23332 h 4524"/>
              <a:gd name="T4" fmla="*/ 1130071 w 4656"/>
              <a:gd name="T5" fmla="*/ 57715 h 4524"/>
              <a:gd name="T6" fmla="*/ 1056424 w 4656"/>
              <a:gd name="T7" fmla="*/ 106425 h 4524"/>
              <a:gd name="T8" fmla="*/ 991369 w 4656"/>
              <a:gd name="T9" fmla="*/ 167006 h 4524"/>
              <a:gd name="T10" fmla="*/ 943090 w 4656"/>
              <a:gd name="T11" fmla="*/ 200980 h 4524"/>
              <a:gd name="T12" fmla="*/ 882126 w 4656"/>
              <a:gd name="T13" fmla="*/ 135488 h 4524"/>
              <a:gd name="T14" fmla="*/ 812571 w 4656"/>
              <a:gd name="T15" fmla="*/ 80638 h 4524"/>
              <a:gd name="T16" fmla="*/ 735242 w 4656"/>
              <a:gd name="T17" fmla="*/ 38886 h 4524"/>
              <a:gd name="T18" fmla="*/ 650139 w 4656"/>
              <a:gd name="T19" fmla="*/ 11461 h 4524"/>
              <a:gd name="T20" fmla="*/ 556443 w 4656"/>
              <a:gd name="T21" fmla="*/ 0 h 4524"/>
              <a:gd name="T22" fmla="*/ 484842 w 4656"/>
              <a:gd name="T23" fmla="*/ 2456 h 4524"/>
              <a:gd name="T24" fmla="*/ 405467 w 4656"/>
              <a:gd name="T25" fmla="*/ 17192 h 4524"/>
              <a:gd name="T26" fmla="*/ 329774 w 4656"/>
              <a:gd name="T27" fmla="*/ 42161 h 4524"/>
              <a:gd name="T28" fmla="*/ 259810 w 4656"/>
              <a:gd name="T29" fmla="*/ 78182 h 4524"/>
              <a:gd name="T30" fmla="*/ 196392 w 4656"/>
              <a:gd name="T31" fmla="*/ 123617 h 4524"/>
              <a:gd name="T32" fmla="*/ 140338 w 4656"/>
              <a:gd name="T33" fmla="*/ 176830 h 4524"/>
              <a:gd name="T34" fmla="*/ 92059 w 4656"/>
              <a:gd name="T35" fmla="*/ 238229 h 4524"/>
              <a:gd name="T36" fmla="*/ 52780 w 4656"/>
              <a:gd name="T37" fmla="*/ 306177 h 4524"/>
              <a:gd name="T38" fmla="*/ 23731 w 4656"/>
              <a:gd name="T39" fmla="*/ 379856 h 4524"/>
              <a:gd name="T40" fmla="*/ 6137 w 4656"/>
              <a:gd name="T41" fmla="*/ 458447 h 4524"/>
              <a:gd name="T42" fmla="*/ 0 w 4656"/>
              <a:gd name="T43" fmla="*/ 540722 h 4524"/>
              <a:gd name="T44" fmla="*/ 12274 w 4656"/>
              <a:gd name="T45" fmla="*/ 663930 h 4524"/>
              <a:gd name="T46" fmla="*/ 56053 w 4656"/>
              <a:gd name="T47" fmla="*/ 798189 h 4524"/>
              <a:gd name="T48" fmla="*/ 126836 w 4656"/>
              <a:gd name="T49" fmla="*/ 919760 h 4524"/>
              <a:gd name="T50" fmla="*/ 219304 w 4656"/>
              <a:gd name="T51" fmla="*/ 1028641 h 4524"/>
              <a:gd name="T52" fmla="*/ 326910 w 4656"/>
              <a:gd name="T53" fmla="*/ 1126061 h 4524"/>
              <a:gd name="T54" fmla="*/ 461930 w 4656"/>
              <a:gd name="T55" fmla="*/ 1230439 h 4524"/>
              <a:gd name="T56" fmla="*/ 608405 w 4656"/>
              <a:gd name="T57" fmla="*/ 1357331 h 4524"/>
              <a:gd name="T58" fmla="*/ 732787 w 4656"/>
              <a:gd name="T59" fmla="*/ 1485041 h 4524"/>
              <a:gd name="T60" fmla="*/ 842439 w 4656"/>
              <a:gd name="T61" fmla="*/ 1625850 h 4524"/>
              <a:gd name="T62" fmla="*/ 925087 w 4656"/>
              <a:gd name="T63" fmla="*/ 1775255 h 4524"/>
              <a:gd name="T64" fmla="*/ 952500 w 4656"/>
              <a:gd name="T65" fmla="*/ 1851799 h 4524"/>
              <a:gd name="T66" fmla="*/ 990960 w 4656"/>
              <a:gd name="T67" fmla="*/ 1749467 h 4524"/>
              <a:gd name="T68" fmla="*/ 1078927 w 4656"/>
              <a:gd name="T69" fmla="*/ 1601700 h 4524"/>
              <a:gd name="T70" fmla="*/ 1192262 w 4656"/>
              <a:gd name="T71" fmla="*/ 1462528 h 4524"/>
              <a:gd name="T72" fmla="*/ 1317461 w 4656"/>
              <a:gd name="T73" fmla="*/ 1337274 h 4524"/>
              <a:gd name="T74" fmla="*/ 1482349 w 4656"/>
              <a:gd name="T75" fmla="*/ 1199330 h 4524"/>
              <a:gd name="T76" fmla="*/ 1596910 w 4656"/>
              <a:gd name="T77" fmla="*/ 1110506 h 4524"/>
              <a:gd name="T78" fmla="*/ 1702062 w 4656"/>
              <a:gd name="T79" fmla="*/ 1011040 h 4524"/>
              <a:gd name="T80" fmla="*/ 1791256 w 4656"/>
              <a:gd name="T81" fmla="*/ 900521 h 4524"/>
              <a:gd name="T82" fmla="*/ 1858357 w 4656"/>
              <a:gd name="T83" fmla="*/ 776904 h 4524"/>
              <a:gd name="T84" fmla="*/ 1896817 w 4656"/>
              <a:gd name="T85" fmla="*/ 639779 h 4524"/>
              <a:gd name="T86" fmla="*/ 1905000 w 4656"/>
              <a:gd name="T87" fmla="*/ 526805 h 4524"/>
              <a:gd name="T88" fmla="*/ 1896408 w 4656"/>
              <a:gd name="T89" fmla="*/ 444939 h 4524"/>
              <a:gd name="T90" fmla="*/ 1876769 w 4656"/>
              <a:gd name="T91" fmla="*/ 367167 h 4524"/>
              <a:gd name="T92" fmla="*/ 1846082 w 4656"/>
              <a:gd name="T93" fmla="*/ 294307 h 4524"/>
              <a:gd name="T94" fmla="*/ 1805168 w 4656"/>
              <a:gd name="T95" fmla="*/ 227586 h 4524"/>
              <a:gd name="T96" fmla="*/ 1755660 w 4656"/>
              <a:gd name="T97" fmla="*/ 167415 h 4524"/>
              <a:gd name="T98" fmla="*/ 1698380 w 4656"/>
              <a:gd name="T99" fmla="*/ 115021 h 4524"/>
              <a:gd name="T100" fmla="*/ 1633734 w 4656"/>
              <a:gd name="T101" fmla="*/ 71632 h 4524"/>
              <a:gd name="T102" fmla="*/ 1562951 w 4656"/>
              <a:gd name="T103" fmla="*/ 37249 h 4524"/>
              <a:gd name="T104" fmla="*/ 1486849 w 4656"/>
              <a:gd name="T105" fmla="*/ 13917 h 4524"/>
              <a:gd name="T106" fmla="*/ 1406247 w 4656"/>
              <a:gd name="T107" fmla="*/ 1637 h 4524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</a:gdLst>
            <a:ahLst/>
            <a:cxnLst>
              <a:cxn ang="T108">
                <a:pos x="T0" y="T1"/>
              </a:cxn>
              <a:cxn ang="T109">
                <a:pos x="T2" y="T3"/>
              </a:cxn>
              <a:cxn ang="T110">
                <a:pos x="T4" y="T5"/>
              </a:cxn>
              <a:cxn ang="T111">
                <a:pos x="T6" y="T7"/>
              </a:cxn>
              <a:cxn ang="T112">
                <a:pos x="T8" y="T9"/>
              </a:cxn>
              <a:cxn ang="T113">
                <a:pos x="T10" y="T11"/>
              </a:cxn>
              <a:cxn ang="T114">
                <a:pos x="T12" y="T13"/>
              </a:cxn>
              <a:cxn ang="T115">
                <a:pos x="T14" y="T15"/>
              </a:cxn>
              <a:cxn ang="T116">
                <a:pos x="T16" y="T17"/>
              </a:cxn>
              <a:cxn ang="T117">
                <a:pos x="T18" y="T19"/>
              </a:cxn>
              <a:cxn ang="T118">
                <a:pos x="T20" y="T21"/>
              </a:cxn>
              <a:cxn ang="T119">
                <a:pos x="T22" y="T23"/>
              </a:cxn>
              <a:cxn ang="T120">
                <a:pos x="T24" y="T25"/>
              </a:cxn>
              <a:cxn ang="T121">
                <a:pos x="T26" y="T27"/>
              </a:cxn>
              <a:cxn ang="T122">
                <a:pos x="T28" y="T29"/>
              </a:cxn>
              <a:cxn ang="T123">
                <a:pos x="T30" y="T31"/>
              </a:cxn>
              <a:cxn ang="T124">
                <a:pos x="T32" y="T33"/>
              </a:cxn>
              <a:cxn ang="T125">
                <a:pos x="T34" y="T35"/>
              </a:cxn>
              <a:cxn ang="T126">
                <a:pos x="T36" y="T37"/>
              </a:cxn>
              <a:cxn ang="T127">
                <a:pos x="T38" y="T39"/>
              </a:cxn>
              <a:cxn ang="T128">
                <a:pos x="T40" y="T41"/>
              </a:cxn>
              <a:cxn ang="T129">
                <a:pos x="T42" y="T43"/>
              </a:cxn>
              <a:cxn ang="T130">
                <a:pos x="T44" y="T45"/>
              </a:cxn>
              <a:cxn ang="T131">
                <a:pos x="T46" y="T47"/>
              </a:cxn>
              <a:cxn ang="T132">
                <a:pos x="T48" y="T49"/>
              </a:cxn>
              <a:cxn ang="T133">
                <a:pos x="T50" y="T51"/>
              </a:cxn>
              <a:cxn ang="T134">
                <a:pos x="T52" y="T53"/>
              </a:cxn>
              <a:cxn ang="T135">
                <a:pos x="T54" y="T55"/>
              </a:cxn>
              <a:cxn ang="T136">
                <a:pos x="T56" y="T57"/>
              </a:cxn>
              <a:cxn ang="T137">
                <a:pos x="T58" y="T59"/>
              </a:cxn>
              <a:cxn ang="T138">
                <a:pos x="T60" y="T61"/>
              </a:cxn>
              <a:cxn ang="T139">
                <a:pos x="T62" y="T63"/>
              </a:cxn>
              <a:cxn ang="T140">
                <a:pos x="T64" y="T65"/>
              </a:cxn>
              <a:cxn ang="T141">
                <a:pos x="T66" y="T67"/>
              </a:cxn>
              <a:cxn ang="T142">
                <a:pos x="T68" y="T69"/>
              </a:cxn>
              <a:cxn ang="T143">
                <a:pos x="T70" y="T71"/>
              </a:cxn>
              <a:cxn ang="T144">
                <a:pos x="T72" y="T73"/>
              </a:cxn>
              <a:cxn ang="T145">
                <a:pos x="T74" y="T75"/>
              </a:cxn>
              <a:cxn ang="T146">
                <a:pos x="T76" y="T77"/>
              </a:cxn>
              <a:cxn ang="T147">
                <a:pos x="T78" y="T79"/>
              </a:cxn>
              <a:cxn ang="T148">
                <a:pos x="T80" y="T81"/>
              </a:cxn>
              <a:cxn ang="T149">
                <a:pos x="T82" y="T83"/>
              </a:cxn>
              <a:cxn ang="T150">
                <a:pos x="T84" y="T85"/>
              </a:cxn>
              <a:cxn ang="T151">
                <a:pos x="T86" y="T87"/>
              </a:cxn>
              <a:cxn ang="T152">
                <a:pos x="T88" y="T89"/>
              </a:cxn>
              <a:cxn ang="T153">
                <a:pos x="T90" y="T91"/>
              </a:cxn>
              <a:cxn ang="T154">
                <a:pos x="T92" y="T93"/>
              </a:cxn>
              <a:cxn ang="T155">
                <a:pos x="T94" y="T95"/>
              </a:cxn>
              <a:cxn ang="T156">
                <a:pos x="T96" y="T97"/>
              </a:cxn>
              <a:cxn ang="T157">
                <a:pos x="T98" y="T99"/>
              </a:cxn>
              <a:cxn ang="T158">
                <a:pos x="T100" y="T101"/>
              </a:cxn>
              <a:cxn ang="T159">
                <a:pos x="T102" y="T103"/>
              </a:cxn>
              <a:cxn ang="T160">
                <a:pos x="T104" y="T105"/>
              </a:cxn>
              <a:cxn ang="T161">
                <a:pos x="T106" y="T107"/>
              </a:cxn>
            </a:cxnLst>
            <a:rect l="0" t="0" r="r" b="b"/>
            <a:pathLst>
              <a:path w="4656" h="4524">
                <a:moveTo>
                  <a:pt x="3336" y="0"/>
                </a:moveTo>
                <a:lnTo>
                  <a:pt x="3336" y="0"/>
                </a:lnTo>
                <a:lnTo>
                  <a:pt x="3295" y="0"/>
                </a:lnTo>
                <a:lnTo>
                  <a:pt x="3256" y="3"/>
                </a:lnTo>
                <a:lnTo>
                  <a:pt x="3217" y="5"/>
                </a:lnTo>
                <a:lnTo>
                  <a:pt x="3179" y="9"/>
                </a:lnTo>
                <a:lnTo>
                  <a:pt x="3142" y="14"/>
                </a:lnTo>
                <a:lnTo>
                  <a:pt x="3103" y="21"/>
                </a:lnTo>
                <a:lnTo>
                  <a:pt x="3068" y="28"/>
                </a:lnTo>
                <a:lnTo>
                  <a:pt x="3031" y="37"/>
                </a:lnTo>
                <a:lnTo>
                  <a:pt x="2995" y="46"/>
                </a:lnTo>
                <a:lnTo>
                  <a:pt x="2960" y="57"/>
                </a:lnTo>
                <a:lnTo>
                  <a:pt x="2926" y="68"/>
                </a:lnTo>
                <a:lnTo>
                  <a:pt x="2892" y="81"/>
                </a:lnTo>
                <a:lnTo>
                  <a:pt x="2859" y="95"/>
                </a:lnTo>
                <a:lnTo>
                  <a:pt x="2825" y="110"/>
                </a:lnTo>
                <a:lnTo>
                  <a:pt x="2793" y="125"/>
                </a:lnTo>
                <a:lnTo>
                  <a:pt x="2762" y="141"/>
                </a:lnTo>
                <a:lnTo>
                  <a:pt x="2730" y="160"/>
                </a:lnTo>
                <a:lnTo>
                  <a:pt x="2699" y="177"/>
                </a:lnTo>
                <a:lnTo>
                  <a:pt x="2669" y="197"/>
                </a:lnTo>
                <a:lnTo>
                  <a:pt x="2640" y="217"/>
                </a:lnTo>
                <a:lnTo>
                  <a:pt x="2610" y="238"/>
                </a:lnTo>
                <a:lnTo>
                  <a:pt x="2582" y="260"/>
                </a:lnTo>
                <a:lnTo>
                  <a:pt x="2555" y="282"/>
                </a:lnTo>
                <a:lnTo>
                  <a:pt x="2527" y="306"/>
                </a:lnTo>
                <a:lnTo>
                  <a:pt x="2500" y="331"/>
                </a:lnTo>
                <a:lnTo>
                  <a:pt x="2474" y="355"/>
                </a:lnTo>
                <a:lnTo>
                  <a:pt x="2448" y="381"/>
                </a:lnTo>
                <a:lnTo>
                  <a:pt x="2423" y="408"/>
                </a:lnTo>
                <a:lnTo>
                  <a:pt x="2399" y="435"/>
                </a:lnTo>
                <a:lnTo>
                  <a:pt x="2375" y="462"/>
                </a:lnTo>
                <a:lnTo>
                  <a:pt x="2351" y="491"/>
                </a:lnTo>
                <a:lnTo>
                  <a:pt x="2328" y="520"/>
                </a:lnTo>
                <a:lnTo>
                  <a:pt x="2305" y="491"/>
                </a:lnTo>
                <a:lnTo>
                  <a:pt x="2282" y="462"/>
                </a:lnTo>
                <a:lnTo>
                  <a:pt x="2258" y="435"/>
                </a:lnTo>
                <a:lnTo>
                  <a:pt x="2232" y="408"/>
                </a:lnTo>
                <a:lnTo>
                  <a:pt x="2208" y="381"/>
                </a:lnTo>
                <a:lnTo>
                  <a:pt x="2182" y="355"/>
                </a:lnTo>
                <a:lnTo>
                  <a:pt x="2156" y="331"/>
                </a:lnTo>
                <a:lnTo>
                  <a:pt x="2129" y="306"/>
                </a:lnTo>
                <a:lnTo>
                  <a:pt x="2102" y="282"/>
                </a:lnTo>
                <a:lnTo>
                  <a:pt x="2074" y="260"/>
                </a:lnTo>
                <a:lnTo>
                  <a:pt x="2045" y="238"/>
                </a:lnTo>
                <a:lnTo>
                  <a:pt x="2016" y="217"/>
                </a:lnTo>
                <a:lnTo>
                  <a:pt x="1986" y="197"/>
                </a:lnTo>
                <a:lnTo>
                  <a:pt x="1956" y="177"/>
                </a:lnTo>
                <a:lnTo>
                  <a:pt x="1925" y="160"/>
                </a:lnTo>
                <a:lnTo>
                  <a:pt x="1894" y="141"/>
                </a:lnTo>
                <a:lnTo>
                  <a:pt x="1863" y="125"/>
                </a:lnTo>
                <a:lnTo>
                  <a:pt x="1830" y="110"/>
                </a:lnTo>
                <a:lnTo>
                  <a:pt x="1797" y="95"/>
                </a:lnTo>
                <a:lnTo>
                  <a:pt x="1763" y="81"/>
                </a:lnTo>
                <a:lnTo>
                  <a:pt x="1730" y="68"/>
                </a:lnTo>
                <a:lnTo>
                  <a:pt x="1695" y="57"/>
                </a:lnTo>
                <a:lnTo>
                  <a:pt x="1661" y="46"/>
                </a:lnTo>
                <a:lnTo>
                  <a:pt x="1625" y="37"/>
                </a:lnTo>
                <a:lnTo>
                  <a:pt x="1589" y="28"/>
                </a:lnTo>
                <a:lnTo>
                  <a:pt x="1552" y="21"/>
                </a:lnTo>
                <a:lnTo>
                  <a:pt x="1515" y="14"/>
                </a:lnTo>
                <a:lnTo>
                  <a:pt x="1477" y="9"/>
                </a:lnTo>
                <a:lnTo>
                  <a:pt x="1439" y="5"/>
                </a:lnTo>
                <a:lnTo>
                  <a:pt x="1400" y="3"/>
                </a:lnTo>
                <a:lnTo>
                  <a:pt x="1360" y="0"/>
                </a:lnTo>
                <a:lnTo>
                  <a:pt x="1320" y="0"/>
                </a:lnTo>
                <a:lnTo>
                  <a:pt x="1286" y="0"/>
                </a:lnTo>
                <a:lnTo>
                  <a:pt x="1253" y="1"/>
                </a:lnTo>
                <a:lnTo>
                  <a:pt x="1218" y="4"/>
                </a:lnTo>
                <a:lnTo>
                  <a:pt x="1185" y="6"/>
                </a:lnTo>
                <a:lnTo>
                  <a:pt x="1152" y="11"/>
                </a:lnTo>
                <a:lnTo>
                  <a:pt x="1119" y="15"/>
                </a:lnTo>
                <a:lnTo>
                  <a:pt x="1087" y="20"/>
                </a:lnTo>
                <a:lnTo>
                  <a:pt x="1054" y="27"/>
                </a:lnTo>
                <a:lnTo>
                  <a:pt x="1022" y="34"/>
                </a:lnTo>
                <a:lnTo>
                  <a:pt x="991" y="42"/>
                </a:lnTo>
                <a:lnTo>
                  <a:pt x="958" y="50"/>
                </a:lnTo>
                <a:lnTo>
                  <a:pt x="927" y="59"/>
                </a:lnTo>
                <a:lnTo>
                  <a:pt x="897" y="70"/>
                </a:lnTo>
                <a:lnTo>
                  <a:pt x="866" y="80"/>
                </a:lnTo>
                <a:lnTo>
                  <a:pt x="836" y="91"/>
                </a:lnTo>
                <a:lnTo>
                  <a:pt x="806" y="103"/>
                </a:lnTo>
                <a:lnTo>
                  <a:pt x="777" y="117"/>
                </a:lnTo>
                <a:lnTo>
                  <a:pt x="748" y="130"/>
                </a:lnTo>
                <a:lnTo>
                  <a:pt x="719" y="145"/>
                </a:lnTo>
                <a:lnTo>
                  <a:pt x="690" y="158"/>
                </a:lnTo>
                <a:lnTo>
                  <a:pt x="663" y="175"/>
                </a:lnTo>
                <a:lnTo>
                  <a:pt x="635" y="191"/>
                </a:lnTo>
                <a:lnTo>
                  <a:pt x="608" y="208"/>
                </a:lnTo>
                <a:lnTo>
                  <a:pt x="582" y="225"/>
                </a:lnTo>
                <a:lnTo>
                  <a:pt x="555" y="243"/>
                </a:lnTo>
                <a:lnTo>
                  <a:pt x="530" y="262"/>
                </a:lnTo>
                <a:lnTo>
                  <a:pt x="504" y="281"/>
                </a:lnTo>
                <a:lnTo>
                  <a:pt x="480" y="302"/>
                </a:lnTo>
                <a:lnTo>
                  <a:pt x="456" y="321"/>
                </a:lnTo>
                <a:lnTo>
                  <a:pt x="432" y="343"/>
                </a:lnTo>
                <a:lnTo>
                  <a:pt x="408" y="364"/>
                </a:lnTo>
                <a:lnTo>
                  <a:pt x="387" y="386"/>
                </a:lnTo>
                <a:lnTo>
                  <a:pt x="365" y="409"/>
                </a:lnTo>
                <a:lnTo>
                  <a:pt x="343" y="432"/>
                </a:lnTo>
                <a:lnTo>
                  <a:pt x="322" y="457"/>
                </a:lnTo>
                <a:lnTo>
                  <a:pt x="301" y="481"/>
                </a:lnTo>
                <a:lnTo>
                  <a:pt x="281" y="505"/>
                </a:lnTo>
                <a:lnTo>
                  <a:pt x="262" y="530"/>
                </a:lnTo>
                <a:lnTo>
                  <a:pt x="243" y="556"/>
                </a:lnTo>
                <a:lnTo>
                  <a:pt x="225" y="582"/>
                </a:lnTo>
                <a:lnTo>
                  <a:pt x="207" y="609"/>
                </a:lnTo>
                <a:lnTo>
                  <a:pt x="190" y="636"/>
                </a:lnTo>
                <a:lnTo>
                  <a:pt x="174" y="663"/>
                </a:lnTo>
                <a:lnTo>
                  <a:pt x="159" y="691"/>
                </a:lnTo>
                <a:lnTo>
                  <a:pt x="144" y="719"/>
                </a:lnTo>
                <a:lnTo>
                  <a:pt x="129" y="748"/>
                </a:lnTo>
                <a:lnTo>
                  <a:pt x="116" y="777"/>
                </a:lnTo>
                <a:lnTo>
                  <a:pt x="104" y="807"/>
                </a:lnTo>
                <a:lnTo>
                  <a:pt x="91" y="837"/>
                </a:lnTo>
                <a:lnTo>
                  <a:pt x="79" y="867"/>
                </a:lnTo>
                <a:lnTo>
                  <a:pt x="69" y="897"/>
                </a:lnTo>
                <a:lnTo>
                  <a:pt x="58" y="928"/>
                </a:lnTo>
                <a:lnTo>
                  <a:pt x="49" y="959"/>
                </a:lnTo>
                <a:lnTo>
                  <a:pt x="41" y="990"/>
                </a:lnTo>
                <a:lnTo>
                  <a:pt x="33" y="1023"/>
                </a:lnTo>
                <a:lnTo>
                  <a:pt x="26" y="1055"/>
                </a:lnTo>
                <a:lnTo>
                  <a:pt x="20" y="1087"/>
                </a:lnTo>
                <a:lnTo>
                  <a:pt x="15" y="1120"/>
                </a:lnTo>
                <a:lnTo>
                  <a:pt x="10" y="1153"/>
                </a:lnTo>
                <a:lnTo>
                  <a:pt x="6" y="1185"/>
                </a:lnTo>
                <a:lnTo>
                  <a:pt x="3" y="1219"/>
                </a:lnTo>
                <a:lnTo>
                  <a:pt x="1" y="1252"/>
                </a:lnTo>
                <a:lnTo>
                  <a:pt x="0" y="1287"/>
                </a:lnTo>
                <a:lnTo>
                  <a:pt x="0" y="1321"/>
                </a:lnTo>
                <a:lnTo>
                  <a:pt x="1" y="1383"/>
                </a:lnTo>
                <a:lnTo>
                  <a:pt x="4" y="1444"/>
                </a:lnTo>
                <a:lnTo>
                  <a:pt x="10" y="1504"/>
                </a:lnTo>
                <a:lnTo>
                  <a:pt x="18" y="1563"/>
                </a:lnTo>
                <a:lnTo>
                  <a:pt x="30" y="1622"/>
                </a:lnTo>
                <a:lnTo>
                  <a:pt x="42" y="1679"/>
                </a:lnTo>
                <a:lnTo>
                  <a:pt x="57" y="1735"/>
                </a:lnTo>
                <a:lnTo>
                  <a:pt x="75" y="1791"/>
                </a:lnTo>
                <a:lnTo>
                  <a:pt x="93" y="1845"/>
                </a:lnTo>
                <a:lnTo>
                  <a:pt x="114" y="1898"/>
                </a:lnTo>
                <a:lnTo>
                  <a:pt x="137" y="1950"/>
                </a:lnTo>
                <a:lnTo>
                  <a:pt x="161" y="2002"/>
                </a:lnTo>
                <a:lnTo>
                  <a:pt x="188" y="2053"/>
                </a:lnTo>
                <a:lnTo>
                  <a:pt x="217" y="2103"/>
                </a:lnTo>
                <a:lnTo>
                  <a:pt x="246" y="2151"/>
                </a:lnTo>
                <a:lnTo>
                  <a:pt x="278" y="2200"/>
                </a:lnTo>
                <a:lnTo>
                  <a:pt x="310" y="2247"/>
                </a:lnTo>
                <a:lnTo>
                  <a:pt x="345" y="2293"/>
                </a:lnTo>
                <a:lnTo>
                  <a:pt x="380" y="2338"/>
                </a:lnTo>
                <a:lnTo>
                  <a:pt x="417" y="2383"/>
                </a:lnTo>
                <a:lnTo>
                  <a:pt x="456" y="2427"/>
                </a:lnTo>
                <a:lnTo>
                  <a:pt x="495" y="2470"/>
                </a:lnTo>
                <a:lnTo>
                  <a:pt x="536" y="2513"/>
                </a:lnTo>
                <a:lnTo>
                  <a:pt x="577" y="2554"/>
                </a:lnTo>
                <a:lnTo>
                  <a:pt x="620" y="2595"/>
                </a:lnTo>
                <a:lnTo>
                  <a:pt x="663" y="2635"/>
                </a:lnTo>
                <a:lnTo>
                  <a:pt x="708" y="2675"/>
                </a:lnTo>
                <a:lnTo>
                  <a:pt x="753" y="2713"/>
                </a:lnTo>
                <a:lnTo>
                  <a:pt x="799" y="2751"/>
                </a:lnTo>
                <a:lnTo>
                  <a:pt x="845" y="2788"/>
                </a:lnTo>
                <a:lnTo>
                  <a:pt x="892" y="2825"/>
                </a:lnTo>
                <a:lnTo>
                  <a:pt x="940" y="2861"/>
                </a:lnTo>
                <a:lnTo>
                  <a:pt x="1032" y="2930"/>
                </a:lnTo>
                <a:lnTo>
                  <a:pt x="1129" y="3006"/>
                </a:lnTo>
                <a:lnTo>
                  <a:pt x="1229" y="3087"/>
                </a:lnTo>
                <a:lnTo>
                  <a:pt x="1279" y="3131"/>
                </a:lnTo>
                <a:lnTo>
                  <a:pt x="1331" y="3175"/>
                </a:lnTo>
                <a:lnTo>
                  <a:pt x="1383" y="3221"/>
                </a:lnTo>
                <a:lnTo>
                  <a:pt x="1435" y="3267"/>
                </a:lnTo>
                <a:lnTo>
                  <a:pt x="1487" y="3316"/>
                </a:lnTo>
                <a:lnTo>
                  <a:pt x="1539" y="3365"/>
                </a:lnTo>
                <a:lnTo>
                  <a:pt x="1590" y="3415"/>
                </a:lnTo>
                <a:lnTo>
                  <a:pt x="1642" y="3467"/>
                </a:lnTo>
                <a:lnTo>
                  <a:pt x="1692" y="3520"/>
                </a:lnTo>
                <a:lnTo>
                  <a:pt x="1743" y="3573"/>
                </a:lnTo>
                <a:lnTo>
                  <a:pt x="1791" y="3628"/>
                </a:lnTo>
                <a:lnTo>
                  <a:pt x="1840" y="3683"/>
                </a:lnTo>
                <a:lnTo>
                  <a:pt x="1886" y="3740"/>
                </a:lnTo>
                <a:lnTo>
                  <a:pt x="1932" y="3796"/>
                </a:lnTo>
                <a:lnTo>
                  <a:pt x="1976" y="3854"/>
                </a:lnTo>
                <a:lnTo>
                  <a:pt x="2019" y="3913"/>
                </a:lnTo>
                <a:lnTo>
                  <a:pt x="2059" y="3972"/>
                </a:lnTo>
                <a:lnTo>
                  <a:pt x="2098" y="4031"/>
                </a:lnTo>
                <a:lnTo>
                  <a:pt x="2135" y="4091"/>
                </a:lnTo>
                <a:lnTo>
                  <a:pt x="2171" y="4152"/>
                </a:lnTo>
                <a:lnTo>
                  <a:pt x="2204" y="4213"/>
                </a:lnTo>
                <a:lnTo>
                  <a:pt x="2234" y="4274"/>
                </a:lnTo>
                <a:lnTo>
                  <a:pt x="2261" y="4337"/>
                </a:lnTo>
                <a:lnTo>
                  <a:pt x="2287" y="4399"/>
                </a:lnTo>
                <a:lnTo>
                  <a:pt x="2298" y="4430"/>
                </a:lnTo>
                <a:lnTo>
                  <a:pt x="2309" y="4462"/>
                </a:lnTo>
                <a:lnTo>
                  <a:pt x="2319" y="4493"/>
                </a:lnTo>
                <a:lnTo>
                  <a:pt x="2328" y="4524"/>
                </a:lnTo>
                <a:lnTo>
                  <a:pt x="2338" y="4493"/>
                </a:lnTo>
                <a:lnTo>
                  <a:pt x="2347" y="4462"/>
                </a:lnTo>
                <a:lnTo>
                  <a:pt x="2358" y="4430"/>
                </a:lnTo>
                <a:lnTo>
                  <a:pt x="2369" y="4399"/>
                </a:lnTo>
                <a:lnTo>
                  <a:pt x="2394" y="4337"/>
                </a:lnTo>
                <a:lnTo>
                  <a:pt x="2422" y="4274"/>
                </a:lnTo>
                <a:lnTo>
                  <a:pt x="2452" y="4213"/>
                </a:lnTo>
                <a:lnTo>
                  <a:pt x="2484" y="4152"/>
                </a:lnTo>
                <a:lnTo>
                  <a:pt x="2520" y="4091"/>
                </a:lnTo>
                <a:lnTo>
                  <a:pt x="2557" y="4031"/>
                </a:lnTo>
                <a:lnTo>
                  <a:pt x="2596" y="3972"/>
                </a:lnTo>
                <a:lnTo>
                  <a:pt x="2637" y="3913"/>
                </a:lnTo>
                <a:lnTo>
                  <a:pt x="2680" y="3854"/>
                </a:lnTo>
                <a:lnTo>
                  <a:pt x="2723" y="3796"/>
                </a:lnTo>
                <a:lnTo>
                  <a:pt x="2770" y="3740"/>
                </a:lnTo>
                <a:lnTo>
                  <a:pt x="2817" y="3683"/>
                </a:lnTo>
                <a:lnTo>
                  <a:pt x="2864" y="3628"/>
                </a:lnTo>
                <a:lnTo>
                  <a:pt x="2914" y="3573"/>
                </a:lnTo>
                <a:lnTo>
                  <a:pt x="2964" y="3520"/>
                </a:lnTo>
                <a:lnTo>
                  <a:pt x="3015" y="3467"/>
                </a:lnTo>
                <a:lnTo>
                  <a:pt x="3065" y="3415"/>
                </a:lnTo>
                <a:lnTo>
                  <a:pt x="3117" y="3365"/>
                </a:lnTo>
                <a:lnTo>
                  <a:pt x="3168" y="3316"/>
                </a:lnTo>
                <a:lnTo>
                  <a:pt x="3220" y="3267"/>
                </a:lnTo>
                <a:lnTo>
                  <a:pt x="3272" y="3221"/>
                </a:lnTo>
                <a:lnTo>
                  <a:pt x="3324" y="3175"/>
                </a:lnTo>
                <a:lnTo>
                  <a:pt x="3376" y="3131"/>
                </a:lnTo>
                <a:lnTo>
                  <a:pt x="3427" y="3087"/>
                </a:lnTo>
                <a:lnTo>
                  <a:pt x="3527" y="3006"/>
                </a:lnTo>
                <a:lnTo>
                  <a:pt x="3623" y="2930"/>
                </a:lnTo>
                <a:lnTo>
                  <a:pt x="3716" y="2861"/>
                </a:lnTo>
                <a:lnTo>
                  <a:pt x="3763" y="2825"/>
                </a:lnTo>
                <a:lnTo>
                  <a:pt x="3810" y="2788"/>
                </a:lnTo>
                <a:lnTo>
                  <a:pt x="3858" y="2751"/>
                </a:lnTo>
                <a:lnTo>
                  <a:pt x="3903" y="2713"/>
                </a:lnTo>
                <a:lnTo>
                  <a:pt x="3948" y="2675"/>
                </a:lnTo>
                <a:lnTo>
                  <a:pt x="3993" y="2635"/>
                </a:lnTo>
                <a:lnTo>
                  <a:pt x="4037" y="2595"/>
                </a:lnTo>
                <a:lnTo>
                  <a:pt x="4078" y="2554"/>
                </a:lnTo>
                <a:lnTo>
                  <a:pt x="4120" y="2513"/>
                </a:lnTo>
                <a:lnTo>
                  <a:pt x="4160" y="2470"/>
                </a:lnTo>
                <a:lnTo>
                  <a:pt x="4201" y="2427"/>
                </a:lnTo>
                <a:lnTo>
                  <a:pt x="4239" y="2383"/>
                </a:lnTo>
                <a:lnTo>
                  <a:pt x="4276" y="2338"/>
                </a:lnTo>
                <a:lnTo>
                  <a:pt x="4311" y="2293"/>
                </a:lnTo>
                <a:lnTo>
                  <a:pt x="4345" y="2247"/>
                </a:lnTo>
                <a:lnTo>
                  <a:pt x="4378" y="2200"/>
                </a:lnTo>
                <a:lnTo>
                  <a:pt x="4410" y="2151"/>
                </a:lnTo>
                <a:lnTo>
                  <a:pt x="4439" y="2103"/>
                </a:lnTo>
                <a:lnTo>
                  <a:pt x="4468" y="2053"/>
                </a:lnTo>
                <a:lnTo>
                  <a:pt x="4494" y="2002"/>
                </a:lnTo>
                <a:lnTo>
                  <a:pt x="4519" y="1950"/>
                </a:lnTo>
                <a:lnTo>
                  <a:pt x="4542" y="1898"/>
                </a:lnTo>
                <a:lnTo>
                  <a:pt x="4562" y="1845"/>
                </a:lnTo>
                <a:lnTo>
                  <a:pt x="4581" y="1791"/>
                </a:lnTo>
                <a:lnTo>
                  <a:pt x="4598" y="1735"/>
                </a:lnTo>
                <a:lnTo>
                  <a:pt x="4613" y="1679"/>
                </a:lnTo>
                <a:lnTo>
                  <a:pt x="4626" y="1622"/>
                </a:lnTo>
                <a:lnTo>
                  <a:pt x="4636" y="1563"/>
                </a:lnTo>
                <a:lnTo>
                  <a:pt x="4646" y="1504"/>
                </a:lnTo>
                <a:lnTo>
                  <a:pt x="4651" y="1444"/>
                </a:lnTo>
                <a:lnTo>
                  <a:pt x="4655" y="1383"/>
                </a:lnTo>
                <a:lnTo>
                  <a:pt x="4656" y="1321"/>
                </a:lnTo>
                <a:lnTo>
                  <a:pt x="4656" y="1287"/>
                </a:lnTo>
                <a:lnTo>
                  <a:pt x="4655" y="1252"/>
                </a:lnTo>
                <a:lnTo>
                  <a:pt x="4653" y="1219"/>
                </a:lnTo>
                <a:lnTo>
                  <a:pt x="4649" y="1185"/>
                </a:lnTo>
                <a:lnTo>
                  <a:pt x="4646" y="1153"/>
                </a:lnTo>
                <a:lnTo>
                  <a:pt x="4641" y="1120"/>
                </a:lnTo>
                <a:lnTo>
                  <a:pt x="4635" y="1087"/>
                </a:lnTo>
                <a:lnTo>
                  <a:pt x="4629" y="1055"/>
                </a:lnTo>
                <a:lnTo>
                  <a:pt x="4623" y="1023"/>
                </a:lnTo>
                <a:lnTo>
                  <a:pt x="4614" y="990"/>
                </a:lnTo>
                <a:lnTo>
                  <a:pt x="4606" y="959"/>
                </a:lnTo>
                <a:lnTo>
                  <a:pt x="4597" y="928"/>
                </a:lnTo>
                <a:lnTo>
                  <a:pt x="4587" y="897"/>
                </a:lnTo>
                <a:lnTo>
                  <a:pt x="4576" y="867"/>
                </a:lnTo>
                <a:lnTo>
                  <a:pt x="4565" y="837"/>
                </a:lnTo>
                <a:lnTo>
                  <a:pt x="4552" y="807"/>
                </a:lnTo>
                <a:lnTo>
                  <a:pt x="4539" y="777"/>
                </a:lnTo>
                <a:lnTo>
                  <a:pt x="4527" y="748"/>
                </a:lnTo>
                <a:lnTo>
                  <a:pt x="4512" y="719"/>
                </a:lnTo>
                <a:lnTo>
                  <a:pt x="4497" y="691"/>
                </a:lnTo>
                <a:lnTo>
                  <a:pt x="4482" y="663"/>
                </a:lnTo>
                <a:lnTo>
                  <a:pt x="4465" y="636"/>
                </a:lnTo>
                <a:lnTo>
                  <a:pt x="4448" y="609"/>
                </a:lnTo>
                <a:lnTo>
                  <a:pt x="4431" y="582"/>
                </a:lnTo>
                <a:lnTo>
                  <a:pt x="4412" y="556"/>
                </a:lnTo>
                <a:lnTo>
                  <a:pt x="4394" y="530"/>
                </a:lnTo>
                <a:lnTo>
                  <a:pt x="4374" y="505"/>
                </a:lnTo>
                <a:lnTo>
                  <a:pt x="4355" y="481"/>
                </a:lnTo>
                <a:lnTo>
                  <a:pt x="4334" y="457"/>
                </a:lnTo>
                <a:lnTo>
                  <a:pt x="4313" y="432"/>
                </a:lnTo>
                <a:lnTo>
                  <a:pt x="4291" y="409"/>
                </a:lnTo>
                <a:lnTo>
                  <a:pt x="4269" y="386"/>
                </a:lnTo>
                <a:lnTo>
                  <a:pt x="4247" y="364"/>
                </a:lnTo>
                <a:lnTo>
                  <a:pt x="4224" y="343"/>
                </a:lnTo>
                <a:lnTo>
                  <a:pt x="4200" y="321"/>
                </a:lnTo>
                <a:lnTo>
                  <a:pt x="4175" y="302"/>
                </a:lnTo>
                <a:lnTo>
                  <a:pt x="4151" y="281"/>
                </a:lnTo>
                <a:lnTo>
                  <a:pt x="4126" y="262"/>
                </a:lnTo>
                <a:lnTo>
                  <a:pt x="4100" y="243"/>
                </a:lnTo>
                <a:lnTo>
                  <a:pt x="4074" y="225"/>
                </a:lnTo>
                <a:lnTo>
                  <a:pt x="4047" y="208"/>
                </a:lnTo>
                <a:lnTo>
                  <a:pt x="4021" y="191"/>
                </a:lnTo>
                <a:lnTo>
                  <a:pt x="3993" y="175"/>
                </a:lnTo>
                <a:lnTo>
                  <a:pt x="3965" y="158"/>
                </a:lnTo>
                <a:lnTo>
                  <a:pt x="3936" y="145"/>
                </a:lnTo>
                <a:lnTo>
                  <a:pt x="3907" y="130"/>
                </a:lnTo>
                <a:lnTo>
                  <a:pt x="3879" y="117"/>
                </a:lnTo>
                <a:lnTo>
                  <a:pt x="3850" y="103"/>
                </a:lnTo>
                <a:lnTo>
                  <a:pt x="3820" y="91"/>
                </a:lnTo>
                <a:lnTo>
                  <a:pt x="3790" y="80"/>
                </a:lnTo>
                <a:lnTo>
                  <a:pt x="3758" y="70"/>
                </a:lnTo>
                <a:lnTo>
                  <a:pt x="3728" y="59"/>
                </a:lnTo>
                <a:lnTo>
                  <a:pt x="3697" y="50"/>
                </a:lnTo>
                <a:lnTo>
                  <a:pt x="3665" y="42"/>
                </a:lnTo>
                <a:lnTo>
                  <a:pt x="3634" y="34"/>
                </a:lnTo>
                <a:lnTo>
                  <a:pt x="3601" y="27"/>
                </a:lnTo>
                <a:lnTo>
                  <a:pt x="3569" y="20"/>
                </a:lnTo>
                <a:lnTo>
                  <a:pt x="3537" y="15"/>
                </a:lnTo>
                <a:lnTo>
                  <a:pt x="3503" y="11"/>
                </a:lnTo>
                <a:lnTo>
                  <a:pt x="3470" y="6"/>
                </a:lnTo>
                <a:lnTo>
                  <a:pt x="3437" y="4"/>
                </a:lnTo>
                <a:lnTo>
                  <a:pt x="3403" y="1"/>
                </a:lnTo>
                <a:lnTo>
                  <a:pt x="3369" y="0"/>
                </a:lnTo>
                <a:lnTo>
                  <a:pt x="3336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anchor="ctr">
            <a:scene3d>
              <a:camera prst="orthographicFront"/>
              <a:lightRig rig="threePt" dir="t"/>
            </a:scene3d>
            <a:sp3d>
              <a:contourClr>
                <a:srgbClr val="FFFFFF"/>
              </a:contourClr>
            </a:sp3d>
          </a:bodyPr>
          <a:lstStyle>
            <a:defPPr>
              <a:defRPr lang="zh-CN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defRPr/>
            </a:pPr>
            <a:endParaRPr lang="zh-CN" altLang="en-US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slow" advClick="0" advTm="3000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9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"/>
</p:tagLst>
</file>

<file path=ppt/theme/theme1.xml><?xml version="1.0" encoding="utf-8"?>
<a:theme xmlns:a="http://schemas.openxmlformats.org/drawingml/2006/main" name="A000120140530A99PPBG">
  <a:themeElements>
    <a:clrScheme name="自定义 585">
      <a:dk1>
        <a:srgbClr val="4D4D4D"/>
      </a:dk1>
      <a:lt1>
        <a:sysClr val="window" lastClr="FFFFFF"/>
      </a:lt1>
      <a:dk2>
        <a:srgbClr val="4D4D4D"/>
      </a:dk2>
      <a:lt2>
        <a:srgbClr val="FFFFFF"/>
      </a:lt2>
      <a:accent1>
        <a:srgbClr val="869D59"/>
      </a:accent1>
      <a:accent2>
        <a:srgbClr val="B4B75C"/>
      </a:accent2>
      <a:accent3>
        <a:srgbClr val="6E9671"/>
      </a:accent3>
      <a:accent4>
        <a:srgbClr val="236B5F"/>
      </a:accent4>
      <a:accent5>
        <a:srgbClr val="C00000"/>
      </a:accent5>
      <a:accent6>
        <a:srgbClr val="FFC000"/>
      </a:accent6>
      <a:hlink>
        <a:srgbClr val="0070C0"/>
      </a:hlink>
      <a:folHlink>
        <a:srgbClr val="7F7F7F"/>
      </a:folHlink>
    </a:clrScheme>
    <a:fontScheme name="自定义 12">
      <a:majorFont>
        <a:latin typeface="Tempus Sans ITC"/>
        <a:ea typeface="幼圆"/>
        <a:cs typeface=""/>
      </a:majorFont>
      <a:minorFont>
        <a:latin typeface="Calibri"/>
        <a:ea typeface="幼圆"/>
        <a:cs typeface="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>
        <a:spAutoFit/>
      </a:bodyPr>
      <a:lstStyle>
        <a:defPPr>
          <a:lnSpc>
            <a:spcPct val="130000"/>
          </a:lnSpc>
          <a:defRPr sz="1400" dirty="0" smtClean="0">
            <a:latin typeface="Arial" panose="020B0604020202020204" pitchFamily="34" charset="0"/>
            <a:ea typeface="微软雅黑" panose="020B0503020204020204" pitchFamily="34" charset="-122"/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A000120150601A10KPBG</Template>
  <TotalTime>5</TotalTime>
  <Words>232</Words>
  <Application>Microsoft Office PowerPoint</Application>
  <PresentationFormat>宽屏</PresentationFormat>
  <Paragraphs>86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4" baseType="lpstr">
      <vt:lpstr>David</vt:lpstr>
      <vt:lpstr>等线</vt:lpstr>
      <vt:lpstr>宋体</vt:lpstr>
      <vt:lpstr>微软雅黑</vt:lpstr>
      <vt:lpstr>幼圆</vt:lpstr>
      <vt:lpstr>Arial</vt:lpstr>
      <vt:lpstr>Calibri</vt:lpstr>
      <vt:lpstr>Tempus Sans ITC</vt:lpstr>
      <vt:lpstr>Wingdings 2</vt:lpstr>
      <vt:lpstr>A000120140530A99PPBG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</dc:title>
  <dc:creator>Administrator</dc:creator>
  <cp:lastModifiedBy>faith123</cp:lastModifiedBy>
  <cp:revision>80</cp:revision>
  <dcterms:created xsi:type="dcterms:W3CDTF">2017-08-02T06:47:00Z</dcterms:created>
  <dcterms:modified xsi:type="dcterms:W3CDTF">2018-04-02T00:40:07Z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