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89" r:id="rId2"/>
    <p:sldId id="333" r:id="rId3"/>
    <p:sldId id="297" r:id="rId4"/>
    <p:sldId id="299" r:id="rId5"/>
    <p:sldId id="368" r:id="rId6"/>
    <p:sldId id="369" r:id="rId7"/>
    <p:sldId id="370" r:id="rId8"/>
    <p:sldId id="373" r:id="rId9"/>
    <p:sldId id="372" r:id="rId10"/>
    <p:sldId id="267" r:id="rId11"/>
    <p:sldId id="375" r:id="rId12"/>
    <p:sldId id="334" r:id="rId13"/>
    <p:sldId id="376" r:id="rId14"/>
    <p:sldId id="377" r:id="rId15"/>
    <p:sldId id="341" r:id="rId16"/>
    <p:sldId id="335" r:id="rId17"/>
    <p:sldId id="379" r:id="rId18"/>
    <p:sldId id="380" r:id="rId19"/>
    <p:sldId id="381" r:id="rId20"/>
    <p:sldId id="382" r:id="rId21"/>
    <p:sldId id="383" r:id="rId22"/>
    <p:sldId id="348" r:id="rId23"/>
    <p:sldId id="367" r:id="rId24"/>
    <p:sldId id="385" r:id="rId25"/>
    <p:sldId id="386" r:id="rId26"/>
    <p:sldId id="387" r:id="rId27"/>
    <p:sldId id="388" r:id="rId28"/>
    <p:sldId id="295" r:id="rId29"/>
  </p:sldIdLst>
  <p:sldSz cx="12195175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28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414455"/>
    <a:srgbClr val="5B5E77"/>
    <a:srgbClr val="4C4F64"/>
    <a:srgbClr val="C00000"/>
    <a:srgbClr val="E20000"/>
    <a:srgbClr val="14B28B"/>
    <a:srgbClr val="0D0D0D"/>
    <a:srgbClr val="18D2A6"/>
    <a:srgbClr val="22E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68" autoAdjust="0"/>
    <p:restoredTop sz="94660"/>
  </p:normalViewPr>
  <p:slideViewPr>
    <p:cSldViewPr showGuides="1">
      <p:cViewPr varScale="1">
        <p:scale>
          <a:sx n="90" d="100"/>
          <a:sy n="90" d="100"/>
        </p:scale>
        <p:origin x="624" y="78"/>
      </p:cViewPr>
      <p:guideLst>
        <p:guide orient="horz" pos="2024"/>
        <p:guide pos="2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325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39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54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089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682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587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41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475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96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558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067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994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0942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74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781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344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31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935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367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714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8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161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746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0969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397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9905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509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447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11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359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" contrast="1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03213" y="-709244"/>
            <a:ext cx="609600" cy="609600"/>
          </a:xfrm>
          <a:prstGeom prst="rect">
            <a:avLst/>
          </a:prstGeom>
        </p:spPr>
      </p:pic>
      <p:sp>
        <p:nvSpPr>
          <p:cNvPr id="76" name="矩形 75"/>
          <p:cNvSpPr/>
          <p:nvPr/>
        </p:nvSpPr>
        <p:spPr>
          <a:xfrm>
            <a:off x="4081363" y="1484784"/>
            <a:ext cx="8090720" cy="22322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4104455" y="1556792"/>
            <a:ext cx="8090720" cy="22322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2916323" y="1556792"/>
            <a:ext cx="1116124" cy="11161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2916323" y="2672916"/>
            <a:ext cx="1116124" cy="1116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1728191" y="1556792"/>
            <a:ext cx="1116124" cy="1116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1572298" y="260648"/>
            <a:ext cx="792088" cy="792088"/>
          </a:xfrm>
          <a:prstGeom prst="rect">
            <a:avLst/>
          </a:prstGeom>
          <a:solidFill>
            <a:srgbClr val="414455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968345" y="1001768"/>
            <a:ext cx="566914" cy="566914"/>
          </a:xfrm>
          <a:prstGeom prst="rect">
            <a:avLst/>
          </a:prstGeom>
          <a:solidFill>
            <a:srgbClr val="414455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1728191" y="3825044"/>
            <a:ext cx="1116124" cy="11161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72007" y="2636912"/>
            <a:ext cx="1584176" cy="1116124"/>
          </a:xfrm>
          <a:prstGeom prst="rect">
            <a:avLst/>
          </a:prstGeom>
          <a:solidFill>
            <a:srgbClr val="414455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TextBox 7"/>
          <p:cNvSpPr>
            <a:spLocks noChangeArrowheads="1"/>
          </p:cNvSpPr>
          <p:nvPr/>
        </p:nvSpPr>
        <p:spPr bwMode="auto">
          <a:xfrm>
            <a:off x="120923" y="2895908"/>
            <a:ext cx="1440160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rPr>
              <a:t>2018</a:t>
            </a:r>
            <a:endParaRPr lang="zh-CN" altLang="en-US" sz="4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139" name="TextBox 7"/>
          <p:cNvSpPr>
            <a:spLocks noChangeArrowheads="1"/>
          </p:cNvSpPr>
          <p:nvPr/>
        </p:nvSpPr>
        <p:spPr bwMode="auto">
          <a:xfrm>
            <a:off x="4369395" y="1916832"/>
            <a:ext cx="626469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部门主管岗位竞聘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sz="4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0" name="直接连接符 139"/>
          <p:cNvCxnSpPr/>
          <p:nvPr/>
        </p:nvCxnSpPr>
        <p:spPr>
          <a:xfrm>
            <a:off x="4513411" y="2653891"/>
            <a:ext cx="5976664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7"/>
          <p:cNvSpPr>
            <a:spLocks noChangeArrowheads="1"/>
          </p:cNvSpPr>
          <p:nvPr/>
        </p:nvSpPr>
        <p:spPr bwMode="auto">
          <a:xfrm>
            <a:off x="4513411" y="2725319"/>
            <a:ext cx="4392488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严谨实用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框架完整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动态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8" name="矩形 3"/>
          <p:cNvSpPr>
            <a:spLocks noChangeArrowheads="1"/>
          </p:cNvSpPr>
          <p:nvPr/>
        </p:nvSpPr>
        <p:spPr bwMode="auto">
          <a:xfrm>
            <a:off x="4441403" y="3212976"/>
            <a:ext cx="1748790" cy="3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人：PPT家园</a:t>
            </a:r>
            <a:endParaRPr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4481495" y="4237871"/>
            <a:ext cx="670560" cy="604586"/>
            <a:chOff x="5424755" y="1340768"/>
            <a:chExt cx="670560" cy="604586"/>
          </a:xfrm>
        </p:grpSpPr>
        <p:grpSp>
          <p:nvGrpSpPr>
            <p:cNvPr id="170" name="组合 1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5358651" y="4221088"/>
            <a:ext cx="670560" cy="604586"/>
            <a:chOff x="5424755" y="1340768"/>
            <a:chExt cx="670560" cy="604586"/>
          </a:xfrm>
        </p:grpSpPr>
        <p:grpSp>
          <p:nvGrpSpPr>
            <p:cNvPr id="175" name="组合 17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6267160" y="4221086"/>
            <a:ext cx="670560" cy="604586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7155219" y="4249610"/>
            <a:ext cx="670560" cy="604586"/>
            <a:chOff x="5424755" y="1340768"/>
            <a:chExt cx="670560" cy="604586"/>
          </a:xfrm>
        </p:grpSpPr>
        <p:grpSp>
          <p:nvGrpSpPr>
            <p:cNvPr id="185" name="组合 18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9" name="Freeform 9"/>
          <p:cNvSpPr>
            <a:spLocks noEditPoints="1"/>
          </p:cNvSpPr>
          <p:nvPr/>
        </p:nvSpPr>
        <p:spPr bwMode="auto">
          <a:xfrm rot="19469485">
            <a:off x="5538944" y="4376584"/>
            <a:ext cx="307025" cy="32715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0" name="Freeform 206"/>
          <p:cNvSpPr>
            <a:spLocks noChangeAspect="1" noEditPoints="1"/>
          </p:cNvSpPr>
          <p:nvPr/>
        </p:nvSpPr>
        <p:spPr bwMode="auto">
          <a:xfrm>
            <a:off x="7365328" y="4384780"/>
            <a:ext cx="260790" cy="31524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1" name="Group 4"/>
          <p:cNvGrpSpPr>
            <a:grpSpLocks noChangeAspect="1"/>
          </p:cNvGrpSpPr>
          <p:nvPr/>
        </p:nvGrpSpPr>
        <p:grpSpPr bwMode="auto">
          <a:xfrm>
            <a:off x="4710191" y="4357158"/>
            <a:ext cx="210218" cy="336917"/>
            <a:chOff x="4638" y="-33"/>
            <a:chExt cx="667" cy="1069"/>
          </a:xfrm>
          <a:solidFill>
            <a:srgbClr val="C00000"/>
          </a:solidFill>
        </p:grpSpPr>
        <p:sp>
          <p:nvSpPr>
            <p:cNvPr id="192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3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194" name="Freeform 145"/>
          <p:cNvSpPr>
            <a:spLocks noEditPoints="1"/>
          </p:cNvSpPr>
          <p:nvPr/>
        </p:nvSpPr>
        <p:spPr bwMode="auto">
          <a:xfrm>
            <a:off x="6499076" y="4392682"/>
            <a:ext cx="203778" cy="30733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TextBox 19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8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7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6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/>
      <p:bldP spid="139" grpId="0"/>
      <p:bldP spid="141" grpId="0"/>
      <p:bldP spid="168" grpId="0"/>
      <p:bldP spid="189" grpId="0" animBg="1"/>
      <p:bldP spid="190" grpId="0" animBg="1"/>
      <p:bldP spid="194" grpId="0" animBg="1"/>
      <p:bldP spid="19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5"/>
          <p:cNvSpPr/>
          <p:nvPr/>
        </p:nvSpPr>
        <p:spPr bwMode="auto">
          <a:xfrm rot="3564117">
            <a:off x="4942061" y="-1095361"/>
            <a:ext cx="2269341" cy="204607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5496468" y="78900"/>
            <a:ext cx="117718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Freeform 5"/>
          <p:cNvSpPr/>
          <p:nvPr/>
        </p:nvSpPr>
        <p:spPr bwMode="auto">
          <a:xfrm rot="3564117">
            <a:off x="5044854" y="-1002681"/>
            <a:ext cx="2063754" cy="186071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5521523" y="991761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1200" b="1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022525" y="2690087"/>
            <a:ext cx="1195290" cy="1077690"/>
            <a:chOff x="3720691" y="2824413"/>
            <a:chExt cx="1341120" cy="1209172"/>
          </a:xfrm>
        </p:grpSpPr>
        <p:sp>
          <p:nvSpPr>
            <p:cNvPr id="8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4" name="Freeform 5"/>
          <p:cNvSpPr/>
          <p:nvPr/>
        </p:nvSpPr>
        <p:spPr bwMode="auto">
          <a:xfrm rot="1855731">
            <a:off x="2104375" y="2763883"/>
            <a:ext cx="1031591" cy="93009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4317628" y="2732112"/>
            <a:ext cx="1148594" cy="1035588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8" name="Freeform 5"/>
          <p:cNvSpPr/>
          <p:nvPr/>
        </p:nvSpPr>
        <p:spPr bwMode="auto">
          <a:xfrm rot="1855731">
            <a:off x="4396280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6596629" y="2732112"/>
            <a:ext cx="1148594" cy="1035588"/>
            <a:chOff x="3720691" y="2824413"/>
            <a:chExt cx="1341120" cy="1209172"/>
          </a:xfrm>
        </p:grpSpPr>
        <p:sp>
          <p:nvSpPr>
            <p:cNvPr id="9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2" name="Freeform 5"/>
          <p:cNvSpPr/>
          <p:nvPr/>
        </p:nvSpPr>
        <p:spPr bwMode="auto">
          <a:xfrm rot="1855731">
            <a:off x="6675281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8818190" y="2732112"/>
            <a:ext cx="1148594" cy="1035588"/>
            <a:chOff x="3720691" y="2824413"/>
            <a:chExt cx="1341120" cy="1209172"/>
          </a:xfrm>
        </p:grpSpPr>
        <p:sp>
          <p:nvSpPr>
            <p:cNvPr id="9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6" name="Freeform 5"/>
          <p:cNvSpPr/>
          <p:nvPr/>
        </p:nvSpPr>
        <p:spPr bwMode="auto">
          <a:xfrm rot="1855731">
            <a:off x="8896842" y="2803025"/>
            <a:ext cx="991290" cy="8937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687567" y="3988856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82694" y="3988856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549187" y="3988856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27829" y="3988856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</a:t>
            </a: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 noEditPoints="1"/>
          </p:cNvSpPr>
          <p:nvPr/>
        </p:nvSpPr>
        <p:spPr bwMode="auto">
          <a:xfrm rot="19469485">
            <a:off x="4662656" y="2996455"/>
            <a:ext cx="477448" cy="508750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Freeform 206"/>
          <p:cNvSpPr>
            <a:spLocks noChangeAspect="1" noEditPoints="1"/>
          </p:cNvSpPr>
          <p:nvPr/>
        </p:nvSpPr>
        <p:spPr bwMode="auto">
          <a:xfrm>
            <a:off x="9220367" y="3030179"/>
            <a:ext cx="389138" cy="47038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2479655" y="2930002"/>
            <a:ext cx="340668" cy="545990"/>
            <a:chOff x="4638" y="-33"/>
            <a:chExt cx="667" cy="1069"/>
          </a:xfrm>
          <a:solidFill>
            <a:srgbClr val="414455"/>
          </a:solidFill>
        </p:grpSpPr>
        <p:sp>
          <p:nvSpPr>
            <p:cNvPr id="55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56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Freeform 145"/>
          <p:cNvSpPr>
            <a:spLocks noEditPoints="1"/>
          </p:cNvSpPr>
          <p:nvPr/>
        </p:nvSpPr>
        <p:spPr bwMode="auto">
          <a:xfrm>
            <a:off x="7042934" y="3026833"/>
            <a:ext cx="341013" cy="514314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2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28" grpId="0"/>
      <p:bldP spid="79" grpId="0" animBg="1"/>
      <p:bldP spid="80" grpId="0"/>
      <p:bldP spid="84" grpId="0" animBg="1"/>
      <p:bldP spid="88" grpId="0" animBg="1"/>
      <p:bldP spid="92" grpId="0" animBg="1"/>
      <p:bldP spid="96" grpId="0" animBg="1"/>
      <p:bldP spid="44" grpId="0"/>
      <p:bldP spid="48" grpId="0"/>
      <p:bldP spid="49" grpId="0"/>
      <p:bldP spid="50" grpId="0"/>
      <p:bldP spid="52" grpId="0" animBg="1"/>
      <p:bldP spid="53" grpId="0" animBg="1"/>
      <p:bldP spid="57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2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1" name="组合 170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5" name="Freeform 5"/>
          <p:cNvSpPr/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1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竞聘宣言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基本信息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9917496" y="3248388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个人履历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7033691" y="3501588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荣誉奖项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473851" y="3501588"/>
            <a:ext cx="2016224" cy="215444"/>
            <a:chOff x="4369395" y="3284984"/>
            <a:chExt cx="2016224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8036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语言能力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4"/>
          <p:cNvGrpSpPr>
            <a:grpSpLocks noChangeAspect="1"/>
          </p:cNvGrpSpPr>
          <p:nvPr/>
        </p:nvGrpSpPr>
        <p:grpSpPr bwMode="auto">
          <a:xfrm>
            <a:off x="3381880" y="2944343"/>
            <a:ext cx="605278" cy="970080"/>
            <a:chOff x="4638" y="-33"/>
            <a:chExt cx="667" cy="1069"/>
          </a:xfrm>
          <a:solidFill>
            <a:srgbClr val="C00000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914011" y="3501008"/>
            <a:ext cx="2016224" cy="215444"/>
            <a:chOff x="4369395" y="3284984"/>
            <a:chExt cx="2016224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8036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应聘岗位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1" grpId="0" animBg="1"/>
      <p:bldP spid="72" grpId="0" animBg="1"/>
      <p:bldP spid="81" grpId="0"/>
      <p:bldP spid="112" grpId="0"/>
      <p:bldP spid="175" grpId="0" animBg="1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</a:rPr>
              <a:t>MAKING A DECLARATION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我应该一个成为一个实干家，不需要那些美丽的辞藻来修饰。工作锻炼了我，生活造就了我。</a:t>
            </a:r>
            <a:endParaRPr lang="en-US" altLang="zh-CN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</a:t>
            </a: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相应的义务和压力。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69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" grpId="0"/>
      <p:bldP spid="32" grpId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33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9000"/>
                      </a14:imgEffect>
                      <a14:imgEffect>
                        <a14:sharpenSoften amount="-42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</p:spPr>
      </p:pic>
      <p:cxnSp>
        <p:nvCxnSpPr>
          <p:cNvPr id="34" name="直接连接符 33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张三丰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4584" y="297631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5738" y="4316549"/>
            <a:ext cx="2746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ooopic@ooopic.com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个人履历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72" name="直接箭头连接符 71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2425179" y="3021113"/>
            <a:ext cx="670560" cy="604586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081363" y="3035374"/>
            <a:ext cx="670560" cy="604586"/>
            <a:chOff x="5424755" y="1340768"/>
            <a:chExt cx="670560" cy="604586"/>
          </a:xfrm>
        </p:grpSpPr>
        <p:grpSp>
          <p:nvGrpSpPr>
            <p:cNvPr id="81" name="组合 8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60035" y="3035374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415603" y="3035374"/>
            <a:ext cx="670560" cy="604586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099435" y="3049635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1777107" y="38274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于北京大学工商管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130" name="矩形 129"/>
          <p:cNvSpPr/>
          <p:nvPr/>
        </p:nvSpPr>
        <p:spPr>
          <a:xfrm>
            <a:off x="3433291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于芝加哥大学工商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191941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321723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9434088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书记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"/>
          <p:cNvSpPr/>
          <p:nvPr/>
        </p:nvSpPr>
        <p:spPr>
          <a:xfrm rot="14179741">
            <a:off x="5784230" y="3012713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"/>
          <p:cNvSpPr/>
          <p:nvPr/>
        </p:nvSpPr>
        <p:spPr>
          <a:xfrm rot="19358775">
            <a:off x="6700023" y="320506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 rot="18719445">
            <a:off x="4667137" y="289454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4009355" y="2348880"/>
            <a:ext cx="1080120" cy="1080120"/>
            <a:chOff x="1057027" y="2420888"/>
            <a:chExt cx="864096" cy="864096"/>
          </a:xfrm>
        </p:grpSpPr>
        <p:sp>
          <p:nvSpPr>
            <p:cNvPr id="61" name="椭圆 6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92"/>
          <p:cNvSpPr>
            <a:spLocks noEditPoints="1"/>
          </p:cNvSpPr>
          <p:nvPr/>
        </p:nvSpPr>
        <p:spPr bwMode="auto">
          <a:xfrm>
            <a:off x="4369395" y="2766812"/>
            <a:ext cx="365887" cy="374156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346936" y="208604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标题 4"/>
          <p:cNvSpPr txBox="1"/>
          <p:nvPr/>
        </p:nvSpPr>
        <p:spPr>
          <a:xfrm>
            <a:off x="4321229" y="209674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66" name="矩形 65"/>
          <p:cNvSpPr/>
          <p:nvPr/>
        </p:nvSpPr>
        <p:spPr>
          <a:xfrm>
            <a:off x="1767859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1767172" y="2887902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获得“五一劳动奖章”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和荣誉证书。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7467" y="3195933"/>
            <a:ext cx="1080120" cy="1080120"/>
            <a:chOff x="1057027" y="2420888"/>
            <a:chExt cx="864096" cy="864096"/>
          </a:xfrm>
        </p:grpSpPr>
        <p:sp>
          <p:nvSpPr>
            <p:cNvPr id="69" name="椭圆 6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Freeform 61"/>
          <p:cNvSpPr>
            <a:spLocks noEditPoints="1"/>
          </p:cNvSpPr>
          <p:nvPr/>
        </p:nvSpPr>
        <p:spPr bwMode="auto">
          <a:xfrm>
            <a:off x="5424531" y="3532742"/>
            <a:ext cx="359346" cy="34743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830572" y="364502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标题 4"/>
          <p:cNvSpPr txBox="1"/>
          <p:nvPr/>
        </p:nvSpPr>
        <p:spPr>
          <a:xfrm>
            <a:off x="4787693" y="365572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74" name="矩形 73"/>
          <p:cNvSpPr/>
          <p:nvPr/>
        </p:nvSpPr>
        <p:spPr>
          <a:xfrm>
            <a:off x="3280027" y="403828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279340" y="443328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年度销售冠军，并获得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“十佳进步青年”奖项。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212235" y="2446084"/>
            <a:ext cx="1080120" cy="1080120"/>
            <a:chOff x="1057027" y="2420888"/>
            <a:chExt cx="864096" cy="864096"/>
          </a:xfrm>
        </p:grpSpPr>
        <p:sp>
          <p:nvSpPr>
            <p:cNvPr id="77" name="椭圆 7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34"/>
          <p:cNvSpPr>
            <a:spLocks noEditPoints="1"/>
          </p:cNvSpPr>
          <p:nvPr/>
        </p:nvSpPr>
        <p:spPr bwMode="auto">
          <a:xfrm>
            <a:off x="6581163" y="2758494"/>
            <a:ext cx="372014" cy="374081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126716" y="2410185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/>
          <p:nvPr/>
        </p:nvSpPr>
        <p:spPr>
          <a:xfrm>
            <a:off x="6083837" y="2420887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82" name="矩形 81"/>
          <p:cNvSpPr/>
          <p:nvPr/>
        </p:nvSpPr>
        <p:spPr>
          <a:xfrm>
            <a:off x="7538434" y="198884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537747" y="238384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火炬手。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6970819" y="3594779"/>
            <a:ext cx="1080120" cy="1080120"/>
            <a:chOff x="1057027" y="2420888"/>
            <a:chExt cx="864096" cy="864096"/>
          </a:xfrm>
        </p:grpSpPr>
        <p:sp>
          <p:nvSpPr>
            <p:cNvPr id="85" name="椭圆 8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7292355" y="3913295"/>
            <a:ext cx="405851" cy="39693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0892" y="3501008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标题 4"/>
          <p:cNvSpPr txBox="1"/>
          <p:nvPr/>
        </p:nvSpPr>
        <p:spPr>
          <a:xfrm>
            <a:off x="7668013" y="3511710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90" name="矩形 89"/>
          <p:cNvSpPr/>
          <p:nvPr/>
        </p:nvSpPr>
        <p:spPr>
          <a:xfrm>
            <a:off x="8320587" y="35342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2013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319900" y="3929230"/>
            <a:ext cx="2304256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获得“十佳创新青年奖”。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3" grpId="0" animBg="1"/>
      <p:bldP spid="64" grpId="0" animBg="1"/>
      <p:bldP spid="65" grpId="0"/>
      <p:bldP spid="66" grpId="0"/>
      <p:bldP spid="67" grpId="0"/>
      <p:bldP spid="71" grpId="0" animBg="1"/>
      <p:bldP spid="72" grpId="0" animBg="1"/>
      <p:bldP spid="73" grpId="0"/>
      <p:bldP spid="74" grpId="0"/>
      <p:bldP spid="75" grpId="0"/>
      <p:bldP spid="79" grpId="0" animBg="1"/>
      <p:bldP spid="80" grpId="0" animBg="1"/>
      <p:bldP spid="81" grpId="0"/>
      <p:bldP spid="82" grpId="0"/>
      <p:bldP spid="83" grpId="0"/>
      <p:bldP spid="87" grpId="0" animBg="1"/>
      <p:bldP spid="88" grpId="0" animBg="1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语言能力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281163" y="1844824"/>
            <a:ext cx="936104" cy="844004"/>
            <a:chOff x="3720691" y="2824413"/>
            <a:chExt cx="1341120" cy="1209172"/>
          </a:xfrm>
        </p:grpSpPr>
        <p:sp>
          <p:nvSpPr>
            <p:cNvPr id="6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7" name="Freeform 55"/>
          <p:cNvSpPr>
            <a:spLocks noEditPoints="1"/>
          </p:cNvSpPr>
          <p:nvPr/>
        </p:nvSpPr>
        <p:spPr bwMode="auto">
          <a:xfrm>
            <a:off x="2605763" y="2100118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45770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98"/>
          <p:cNvSpPr txBox="1"/>
          <p:nvPr/>
        </p:nvSpPr>
        <p:spPr>
          <a:xfrm>
            <a:off x="4502787" y="2426933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0" name="TextBox 503"/>
          <p:cNvSpPr txBox="1"/>
          <p:nvPr/>
        </p:nvSpPr>
        <p:spPr>
          <a:xfrm>
            <a:off x="233248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汉语：普通话水平测试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级甲等。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281163" y="3717032"/>
            <a:ext cx="936104" cy="844004"/>
            <a:chOff x="3720691" y="2824413"/>
            <a:chExt cx="1341120" cy="1209172"/>
          </a:xfrm>
        </p:grpSpPr>
        <p:sp>
          <p:nvSpPr>
            <p:cNvPr id="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4" name="Freeform 55"/>
          <p:cNvSpPr>
            <a:spLocks noEditPoints="1"/>
          </p:cNvSpPr>
          <p:nvPr/>
        </p:nvSpPr>
        <p:spPr bwMode="auto">
          <a:xfrm>
            <a:off x="2605763" y="397232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245770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8"/>
          <p:cNvSpPr txBox="1"/>
          <p:nvPr/>
        </p:nvSpPr>
        <p:spPr>
          <a:xfrm>
            <a:off x="435079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503"/>
          <p:cNvSpPr txBox="1"/>
          <p:nvPr/>
        </p:nvSpPr>
        <p:spPr>
          <a:xfrm>
            <a:off x="233248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601643" y="1844824"/>
            <a:ext cx="936104" cy="844004"/>
            <a:chOff x="3720691" y="2824413"/>
            <a:chExt cx="1341120" cy="1209172"/>
          </a:xfrm>
        </p:grpSpPr>
        <p:sp>
          <p:nvSpPr>
            <p:cNvPr id="7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81" name="直接连接符 80"/>
          <p:cNvCxnSpPr/>
          <p:nvPr/>
        </p:nvCxnSpPr>
        <p:spPr>
          <a:xfrm>
            <a:off x="677818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498"/>
          <p:cNvSpPr txBox="1"/>
          <p:nvPr/>
        </p:nvSpPr>
        <p:spPr>
          <a:xfrm>
            <a:off x="8839297" y="2426933"/>
            <a:ext cx="129073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3" name="TextBox 503"/>
          <p:cNvSpPr txBox="1"/>
          <p:nvPr/>
        </p:nvSpPr>
        <p:spPr>
          <a:xfrm>
            <a:off x="665296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英语四六级专业证书，以及新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TOEFL120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流程图: 联系 20"/>
          <p:cNvSpPr/>
          <p:nvPr/>
        </p:nvSpPr>
        <p:spPr>
          <a:xfrm>
            <a:off x="6925737" y="210011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601643" y="3717032"/>
            <a:ext cx="936104" cy="844004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677818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498"/>
          <p:cNvSpPr txBox="1"/>
          <p:nvPr/>
        </p:nvSpPr>
        <p:spPr>
          <a:xfrm>
            <a:off x="867127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TextBox 503"/>
          <p:cNvSpPr txBox="1"/>
          <p:nvPr/>
        </p:nvSpPr>
        <p:spPr>
          <a:xfrm>
            <a:off x="665296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流程图: 联系 20"/>
          <p:cNvSpPr/>
          <p:nvPr/>
        </p:nvSpPr>
        <p:spPr>
          <a:xfrm>
            <a:off x="6925737" y="3972326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/>
      <p:bldP spid="70" grpId="0"/>
      <p:bldP spid="74" grpId="0" animBg="1"/>
      <p:bldP spid="76" grpId="0"/>
      <p:bldP spid="77" grpId="0"/>
      <p:bldP spid="82" grpId="0"/>
      <p:bldP spid="83" grpId="0"/>
      <p:bldP spid="84" grpId="0" animBg="1"/>
      <p:bldP spid="89" grpId="0"/>
      <p:bldP spid="90" grpId="0"/>
      <p:bldP spid="91" grpId="0" animBg="1"/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应聘岗位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/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53472" y="1916832"/>
            <a:ext cx="2088232" cy="1882778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5305499" y="2699636"/>
            <a:ext cx="159342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岗位应聘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6" name="肘形连接符 35"/>
          <p:cNvCxnSpPr/>
          <p:nvPr/>
        </p:nvCxnSpPr>
        <p:spPr>
          <a:xfrm>
            <a:off x="4225379" y="2272551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49315" y="1960797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104133" y="2531083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销售部总监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104133" y="2854081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本人有着上市公司五年的工作经验，对于快消行业再熟悉不过。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46" name="肘形连接符 45"/>
          <p:cNvCxnSpPr/>
          <p:nvPr/>
        </p:nvCxnSpPr>
        <p:spPr>
          <a:xfrm>
            <a:off x="7033691" y="2805798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7947307" y="3103431"/>
            <a:ext cx="670560" cy="604586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7753771" y="2095319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首席执行官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753771" y="2418317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除了之前的工作经验之外，本人完全相信自己能够胜任这一职。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42171" y="4437111"/>
            <a:ext cx="526544" cy="474739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个人要求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6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68549" y="4958880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我的户口是广州，因为接受广州深圳等广东一线城市任职；目标薪金在年收入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10W-20W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区间，五百强公司可降低薪金要求，福利待遇，五险一金，双休。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/>
      <p:bldP spid="45" grpId="0"/>
      <p:bldP spid="54" grpId="0"/>
      <p:bldP spid="55" grpId="0"/>
      <p:bldP spid="61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岗位理解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知识技能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解决问题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33691" y="3537000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责任义务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5" name="Freeform 9"/>
          <p:cNvSpPr>
            <a:spLocks noEditPoints="1"/>
          </p:cNvSpPr>
          <p:nvPr/>
        </p:nvSpPr>
        <p:spPr bwMode="auto">
          <a:xfrm rot="19469485">
            <a:off x="3239663" y="3023804"/>
            <a:ext cx="874163" cy="93147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162" grpId="0" animBg="1"/>
      <p:bldP spid="16" grpId="0" animBg="1"/>
      <p:bldP spid="17" grpId="0" animBg="1"/>
      <p:bldP spid="18" grpId="0"/>
      <p:bldP spid="19" grpId="0"/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岗位理解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3" cstate="print"/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4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4441403" y="2021384"/>
            <a:ext cx="2630914" cy="393320"/>
          </a:xfrm>
          <a:prstGeom prst="rect">
            <a:avLst/>
          </a:prstGeom>
          <a:noFill/>
          <a:ln>
            <a:noFill/>
          </a:ln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4441798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6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5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8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4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0" grpId="0" animBg="1"/>
      <p:bldP spid="27" grpId="0" animBg="1"/>
      <p:bldP spid="29" grpId="0" animBg="1"/>
      <p:bldP spid="30" grpId="0"/>
      <p:bldP spid="32" grpId="0"/>
      <p:bldP spid="38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肘形连接符 44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1633091" y="2393556"/>
            <a:ext cx="2952328" cy="1843589"/>
            <a:chOff x="1633091" y="2393556"/>
            <a:chExt cx="2952328" cy="1843589"/>
          </a:xfrm>
        </p:grpSpPr>
        <p:sp>
          <p:nvSpPr>
            <p:cNvPr id="50" name="Freeform 9"/>
            <p:cNvSpPr/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520" tIns="37760" rIns="75520" bIns="377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520" tIns="37760" rIns="75520" bIns="377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2" name="KSO_Shape"/>
          <p:cNvSpPr/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948296" y="4437112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85619" y="178403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7238155" y="1628800"/>
            <a:ext cx="253184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238155" y="1951798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7105699" y="2795859"/>
            <a:ext cx="670560" cy="604586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7958235" y="2640628"/>
            <a:ext cx="181176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7958235" y="2963626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日常基本口语基本没问题，口语和外国客户简单对话。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457627" y="3659955"/>
            <a:ext cx="670560" cy="604586"/>
            <a:chOff x="5424755" y="1340768"/>
            <a:chExt cx="670560" cy="604586"/>
          </a:xfrm>
        </p:grpSpPr>
        <p:grpSp>
          <p:nvGrpSpPr>
            <p:cNvPr id="79" name="组合 7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31016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ADOBE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310163" y="3827722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获得美国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Adobe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公司平面技能证书，熟练掌握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photoshop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软件。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105699" y="4596059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7958235" y="44408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OFFICE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7958235" y="4763826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熟练操作办公软件，能够独立完成会议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培训工作。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2" grpId="0" animBg="1"/>
      <p:bldP spid="53" grpId="0"/>
      <p:bldP spid="54" grpId="0"/>
      <p:bldP spid="67" grpId="0"/>
      <p:bldP spid="68" grpId="0"/>
      <p:bldP spid="76" grpId="0"/>
      <p:bldP spid="77" grpId="0"/>
      <p:bldP spid="85" grpId="0"/>
      <p:bldP spid="86" grpId="0"/>
      <p:bldP spid="94" grpId="0"/>
      <p:bldP spid="95" grpId="0"/>
      <p:bldP spid="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00490" y="1383687"/>
            <a:ext cx="4013321" cy="4966128"/>
            <a:chOff x="865232" y="1286330"/>
            <a:chExt cx="4013321" cy="4966128"/>
          </a:xfrm>
        </p:grpSpPr>
        <p:pic>
          <p:nvPicPr>
            <p:cNvPr id="20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414455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21723" y="2030186"/>
            <a:ext cx="1152128" cy="1038774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8608620" y="206084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发现问题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7932" y="238384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721323" y="2894282"/>
            <a:ext cx="1152128" cy="1038774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69683" y="285293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提出假设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8995" y="3175934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321723" y="3614362"/>
            <a:ext cx="1152128" cy="1038774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608620" y="36450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607932" y="3968022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721323" y="4365955"/>
            <a:ext cx="1152128" cy="1038774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69683" y="43246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检验假设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68995" y="4647607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6" grpId="0"/>
          <p:bldP spid="37" grpId="0"/>
          <p:bldP spid="45" grpId="0"/>
          <p:bldP spid="46" grpId="0"/>
          <p:bldP spid="54" grpId="0"/>
          <p:bldP spid="55" grpId="0"/>
          <p:bldP spid="63" grpId="0"/>
          <p:bldP spid="64" grpId="0"/>
          <p:bldP spid="6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6" grpId="0"/>
          <p:bldP spid="37" grpId="0"/>
          <p:bldP spid="45" grpId="0"/>
          <p:bldP spid="46" grpId="0"/>
          <p:bldP spid="54" grpId="0"/>
          <p:bldP spid="55" grpId="0"/>
          <p:bldP spid="63" grpId="0"/>
          <p:bldP spid="64" grpId="0"/>
          <p:bldP spid="6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责任义务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217145" y="2389175"/>
            <a:ext cx="1820365" cy="1641266"/>
            <a:chOff x="3720691" y="2824413"/>
            <a:chExt cx="1341120" cy="1209172"/>
          </a:xfrm>
        </p:grpSpPr>
        <p:sp>
          <p:nvSpPr>
            <p:cNvPr id="9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  <p:sp>
          <p:nvSpPr>
            <p:cNvPr id="9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</p:grpSp>
      <p:sp>
        <p:nvSpPr>
          <p:cNvPr id="99" name="Freeform 5"/>
          <p:cNvSpPr/>
          <p:nvPr/>
        </p:nvSpPr>
        <p:spPr bwMode="auto">
          <a:xfrm rot="1855731">
            <a:off x="5341797" y="2501563"/>
            <a:ext cx="1571060" cy="141649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14455"/>
              </a:solidFill>
            </a:endParaRPr>
          </a:p>
        </p:txBody>
      </p:sp>
      <p:sp>
        <p:nvSpPr>
          <p:cNvPr id="100" name="文本框 9"/>
          <p:cNvSpPr txBox="1"/>
          <p:nvPr/>
        </p:nvSpPr>
        <p:spPr>
          <a:xfrm>
            <a:off x="5449515" y="2996952"/>
            <a:ext cx="125359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自身义务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529635" y="2288087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7321723" y="2132856"/>
            <a:ext cx="29107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对待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下属互帮互助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7321723" y="245585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529635" y="3368207"/>
            <a:ext cx="670560" cy="604586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7321723" y="3212976"/>
            <a:ext cx="208823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荣誉大于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7321723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19" name="组合 118"/>
          <p:cNvGrpSpPr/>
          <p:nvPr/>
        </p:nvGrpSpPr>
        <p:grpSpPr>
          <a:xfrm>
            <a:off x="4994979" y="2276872"/>
            <a:ext cx="670560" cy="604586"/>
            <a:chOff x="5424755" y="1340768"/>
            <a:chExt cx="670560" cy="60458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2353171" y="2136572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完成上级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2353171" y="245957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4994979" y="3353276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1" name="组合 1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5" name="矩形 134"/>
          <p:cNvSpPr/>
          <p:nvPr/>
        </p:nvSpPr>
        <p:spPr>
          <a:xfrm>
            <a:off x="2353171" y="3212976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之间团结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友爱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2353171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1357322" y="4919042"/>
            <a:ext cx="526544" cy="474739"/>
            <a:chOff x="5424755" y="1340768"/>
            <a:chExt cx="670560" cy="604586"/>
          </a:xfrm>
        </p:grpSpPr>
        <p:grpSp>
          <p:nvGrpSpPr>
            <p:cNvPr id="138" name="组合 13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4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2" name="文本框 9"/>
          <p:cNvSpPr txBox="1"/>
          <p:nvPr/>
        </p:nvSpPr>
        <p:spPr>
          <a:xfrm>
            <a:off x="1993131" y="493321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个人寄语</a:t>
            </a:r>
          </a:p>
        </p:txBody>
      </p:sp>
      <p:cxnSp>
        <p:nvCxnSpPr>
          <p:cNvPr id="143" name="直接连接符 142"/>
          <p:cNvCxnSpPr/>
          <p:nvPr/>
        </p:nvCxnSpPr>
        <p:spPr>
          <a:xfrm>
            <a:off x="2065139" y="529325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10375371" y="5162829"/>
            <a:ext cx="258720" cy="233265"/>
            <a:chOff x="3720691" y="2824413"/>
            <a:chExt cx="1341120" cy="1209172"/>
          </a:xfrm>
        </p:grpSpPr>
        <p:sp>
          <p:nvSpPr>
            <p:cNvPr id="14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968549" y="544081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99" grpId="0" animBg="1"/>
      <p:bldP spid="100" grpId="0"/>
      <p:bldP spid="108" grpId="0"/>
      <p:bldP spid="109" grpId="0"/>
      <p:bldP spid="117" grpId="0"/>
      <p:bldP spid="118" grpId="0"/>
      <p:bldP spid="126" grpId="0"/>
      <p:bldP spid="127" grpId="0"/>
      <p:bldP spid="135" grpId="0"/>
      <p:bldP spid="136" grpId="0"/>
      <p:bldP spid="142" grpId="0"/>
      <p:bldP spid="147" grpId="0"/>
      <p:bldP spid="1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核心竞争力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领导能力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执行力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033691" y="3515773"/>
            <a:ext cx="1436675" cy="215444"/>
            <a:chOff x="4369395" y="3284984"/>
            <a:chExt cx="1436675" cy="215444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团结合作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473851" y="3515773"/>
            <a:ext cx="1436675" cy="215444"/>
            <a:chOff x="4369395" y="3284984"/>
            <a:chExt cx="1436675" cy="215444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协调技能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9914011" y="3515773"/>
            <a:ext cx="1724707" cy="215444"/>
            <a:chOff x="4369395" y="3284984"/>
            <a:chExt cx="1724707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创新能力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145"/>
          <p:cNvSpPr>
            <a:spLocks noEditPoints="1"/>
          </p:cNvSpPr>
          <p:nvPr/>
        </p:nvSpPr>
        <p:spPr bwMode="auto">
          <a:xfrm>
            <a:off x="3396957" y="3050053"/>
            <a:ext cx="684406" cy="103221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162" grpId="0" animBg="1"/>
      <p:bldP spid="16" grpId="0" animBg="1"/>
      <p:bldP spid="17" grpId="0" animBg="1"/>
      <p:bldP spid="18" grpId="0"/>
      <p:bldP spid="19" grpId="0"/>
      <p:bldP spid="55" grpId="0" animBg="1"/>
      <p:bldP spid="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3649315" y="1988840"/>
            <a:ext cx="2412192" cy="701179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V="1">
            <a:off x="4354904" y="1988840"/>
            <a:ext cx="1706603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5411127" y="1988840"/>
            <a:ext cx="650380" cy="202786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 flipV="1">
            <a:off x="6061507" y="1988840"/>
            <a:ext cx="574541" cy="2075575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 flipV="1">
            <a:off x="6061507" y="1988840"/>
            <a:ext cx="1647314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6061507" y="1988840"/>
            <a:ext cx="2437224" cy="75731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5313357" y="1327884"/>
            <a:ext cx="1568461" cy="1414146"/>
            <a:chOff x="3720691" y="2824413"/>
            <a:chExt cx="1341120" cy="1209172"/>
          </a:xfrm>
        </p:grpSpPr>
        <p:sp>
          <p:nvSpPr>
            <p:cNvPr id="11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5" name="Freeform 5"/>
          <p:cNvSpPr/>
          <p:nvPr/>
        </p:nvSpPr>
        <p:spPr bwMode="auto">
          <a:xfrm rot="1855731">
            <a:off x="5414894" y="1432320"/>
            <a:ext cx="1353655" cy="122047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文本框 9"/>
          <p:cNvSpPr txBox="1"/>
          <p:nvPr/>
        </p:nvSpPr>
        <p:spPr>
          <a:xfrm>
            <a:off x="5557528" y="1710553"/>
            <a:ext cx="108012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核心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竞争力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3314035" y="2536382"/>
            <a:ext cx="670560" cy="604586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109753" y="3224269"/>
            <a:ext cx="670560" cy="604586"/>
            <a:chOff x="5424755" y="1340768"/>
            <a:chExt cx="670560" cy="604586"/>
          </a:xfrm>
        </p:grpSpPr>
        <p:grpSp>
          <p:nvGrpSpPr>
            <p:cNvPr id="125" name="组合 1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7" name="组合 1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061453" y="3904534"/>
            <a:ext cx="670560" cy="604586"/>
            <a:chOff x="5424755" y="1340768"/>
            <a:chExt cx="670560" cy="604586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4" name="组合 13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300768" y="3911897"/>
            <a:ext cx="670560" cy="604586"/>
            <a:chOff x="5424755" y="1340768"/>
            <a:chExt cx="670560" cy="604586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373541" y="3284984"/>
            <a:ext cx="670560" cy="604586"/>
            <a:chOff x="5424755" y="1340768"/>
            <a:chExt cx="670560" cy="604586"/>
          </a:xfrm>
        </p:grpSpPr>
        <p:grpSp>
          <p:nvGrpSpPr>
            <p:cNvPr id="146" name="组合 14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8" name="组合 14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163451" y="2532177"/>
            <a:ext cx="670560" cy="604586"/>
            <a:chOff x="5424755" y="1340768"/>
            <a:chExt cx="670560" cy="604586"/>
          </a:xfrm>
        </p:grpSpPr>
        <p:grpSp>
          <p:nvGrpSpPr>
            <p:cNvPr id="153" name="组合 1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2457588" y="263691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00124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166554" y="4005064"/>
            <a:ext cx="99492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994092" y="3992407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团结合作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04180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866300" y="26276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创新能力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166" name="组合 1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6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0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1" name="直接连接符 170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组合 171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1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968549" y="5304749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15" grpId="0" animBg="1"/>
      <p:bldP spid="116" grpId="0"/>
      <p:bldP spid="159" grpId="0"/>
      <p:bldP spid="160" grpId="0"/>
      <p:bldP spid="161" grpId="0"/>
      <p:bldP spid="162" grpId="0"/>
      <p:bldP spid="163" grpId="0"/>
      <p:bldP spid="164" grpId="0"/>
      <p:bldP spid="170" grpId="0"/>
      <p:bldP spid="175" grpId="0"/>
      <p:bldP spid="1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领导能力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923069" y="3429000"/>
            <a:ext cx="1440160" cy="276449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065139" y="3001648"/>
            <a:ext cx="1152128" cy="1038774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2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领导</a:t>
              </a:r>
              <a:endPara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能力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426" y="2643694"/>
            <a:ext cx="1917723" cy="1729044"/>
            <a:chOff x="4702856" y="2924944"/>
            <a:chExt cx="1401009" cy="1263169"/>
          </a:xfrm>
        </p:grpSpPr>
        <p:grpSp>
          <p:nvGrpSpPr>
            <p:cNvPr id="34" name="组合 33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885911" y="3149170"/>
              <a:ext cx="1159817" cy="82294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建立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组织机构，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确立职位和职务，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明确职权关系和义务范围。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59373" y="1856039"/>
            <a:ext cx="670560" cy="604586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511909" y="170080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511909" y="2023806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235437" y="2723851"/>
            <a:ext cx="670560" cy="604586"/>
            <a:chOff x="5424755" y="1340768"/>
            <a:chExt cx="670560" cy="604586"/>
          </a:xfrm>
        </p:grpSpPr>
        <p:grpSp>
          <p:nvGrpSpPr>
            <p:cNvPr id="50" name="组合 4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087973" y="25686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087973" y="28916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235437" y="3659955"/>
            <a:ext cx="670560" cy="604586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708797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决策能力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7087973" y="3827722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659373" y="4524051"/>
            <a:ext cx="670560" cy="604586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511909" y="43688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感召能力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511909" y="46918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4" grpId="0" animBg="1"/>
      <p:bldP spid="14" grpId="1" animBg="1"/>
      <p:bldP spid="14" grpId="2" animBg="1"/>
      <p:bldP spid="14" grpId="3" animBg="1"/>
      <p:bldP spid="47" grpId="0"/>
      <p:bldP spid="48" grpId="0"/>
      <p:bldP spid="56" grpId="0"/>
      <p:bldP spid="57" grpId="0"/>
      <p:bldP spid="65" grpId="0"/>
      <p:bldP spid="66" grpId="0"/>
      <p:bldP spid="74" grpId="0"/>
      <p:bldP spid="75" grpId="0"/>
      <p:bldP spid="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653741" y="3539481"/>
            <a:ext cx="698004" cy="629329"/>
            <a:chOff x="3720691" y="2824413"/>
            <a:chExt cx="1341120" cy="1209172"/>
          </a:xfrm>
        </p:grpSpPr>
        <p:sp>
          <p:nvSpPr>
            <p:cNvPr id="2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08204" y="3226645"/>
            <a:ext cx="885704" cy="798561"/>
            <a:chOff x="3720691" y="2824413"/>
            <a:chExt cx="1341120" cy="1209172"/>
          </a:xfrm>
        </p:grpSpPr>
        <p:sp>
          <p:nvSpPr>
            <p:cNvPr id="2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45259" y="1910115"/>
            <a:ext cx="2304256" cy="2077548"/>
            <a:chOff x="3001243" y="2824413"/>
            <a:chExt cx="1341120" cy="12091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3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/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-1" fmla="*/ 7719 w 9869"/>
                <a:gd name="connsiteY0-2" fmla="*/ 9468 h 10000"/>
                <a:gd name="connsiteX1-3" fmla="*/ 7369 w 9869"/>
                <a:gd name="connsiteY1-4" fmla="*/ 9857 h 10000"/>
                <a:gd name="connsiteX2-5" fmla="*/ 6869 w 9869"/>
                <a:gd name="connsiteY2-6" fmla="*/ 10000 h 10000"/>
                <a:gd name="connsiteX3-7" fmla="*/ 2847 w 9869"/>
                <a:gd name="connsiteY3-8" fmla="*/ 10000 h 10000"/>
                <a:gd name="connsiteX4-9" fmla="*/ 2369 w 9869"/>
                <a:gd name="connsiteY4-10" fmla="*/ 9857 h 10000"/>
                <a:gd name="connsiteX5-11" fmla="*/ 2019 w 9869"/>
                <a:gd name="connsiteY5-12" fmla="*/ 9464 h 10000"/>
                <a:gd name="connsiteX6-13" fmla="*/ 0 w 9869"/>
                <a:gd name="connsiteY6-14" fmla="*/ 4452 h 10000"/>
                <a:gd name="connsiteX7-15" fmla="*/ 2011 w 9869"/>
                <a:gd name="connsiteY7-16" fmla="*/ 549 h 10000"/>
                <a:gd name="connsiteX8-17" fmla="*/ 2369 w 9869"/>
                <a:gd name="connsiteY8-18" fmla="*/ 148 h 10000"/>
                <a:gd name="connsiteX9-19" fmla="*/ 2825 w 9869"/>
                <a:gd name="connsiteY9-20" fmla="*/ 1 h 10000"/>
                <a:gd name="connsiteX10-21" fmla="*/ 6862 w 9869"/>
                <a:gd name="connsiteY10-22" fmla="*/ 1 h 10000"/>
                <a:gd name="connsiteX11-23" fmla="*/ 7369 w 9869"/>
                <a:gd name="connsiteY11-24" fmla="*/ 148 h 10000"/>
                <a:gd name="connsiteX12-25" fmla="*/ 7719 w 9869"/>
                <a:gd name="connsiteY12-26" fmla="*/ 537 h 10000"/>
                <a:gd name="connsiteX13-27" fmla="*/ 9730 w 9869"/>
                <a:gd name="connsiteY13-28" fmla="*/ 4440 h 10000"/>
                <a:gd name="connsiteX14-29" fmla="*/ 9869 w 9869"/>
                <a:gd name="connsiteY14-30" fmla="*/ 5001 h 10000"/>
                <a:gd name="connsiteX15-31" fmla="*/ 9727 w 9869"/>
                <a:gd name="connsiteY15-32" fmla="*/ 5565 h 10000"/>
                <a:gd name="connsiteX16-33" fmla="*/ 7719 w 9869"/>
                <a:gd name="connsiteY16-34" fmla="*/ 9468 h 10000"/>
                <a:gd name="connsiteX0-35" fmla="*/ 5783 w 7962"/>
                <a:gd name="connsiteY0-36" fmla="*/ 9468 h 10000"/>
                <a:gd name="connsiteX1-37" fmla="*/ 5429 w 7962"/>
                <a:gd name="connsiteY1-38" fmla="*/ 9857 h 10000"/>
                <a:gd name="connsiteX2-39" fmla="*/ 4922 w 7962"/>
                <a:gd name="connsiteY2-40" fmla="*/ 10000 h 10000"/>
                <a:gd name="connsiteX3-41" fmla="*/ 847 w 7962"/>
                <a:gd name="connsiteY3-42" fmla="*/ 10000 h 10000"/>
                <a:gd name="connsiteX4-43" fmla="*/ 362 w 7962"/>
                <a:gd name="connsiteY4-44" fmla="*/ 9857 h 10000"/>
                <a:gd name="connsiteX5-45" fmla="*/ 8 w 7962"/>
                <a:gd name="connsiteY5-46" fmla="*/ 9464 h 10000"/>
                <a:gd name="connsiteX6-47" fmla="*/ 0 w 7962"/>
                <a:gd name="connsiteY6-48" fmla="*/ 549 h 10000"/>
                <a:gd name="connsiteX7-49" fmla="*/ 362 w 7962"/>
                <a:gd name="connsiteY7-50" fmla="*/ 148 h 10000"/>
                <a:gd name="connsiteX8-51" fmla="*/ 824 w 7962"/>
                <a:gd name="connsiteY8-52" fmla="*/ 1 h 10000"/>
                <a:gd name="connsiteX9-53" fmla="*/ 4915 w 7962"/>
                <a:gd name="connsiteY9-54" fmla="*/ 1 h 10000"/>
                <a:gd name="connsiteX10-55" fmla="*/ 5429 w 7962"/>
                <a:gd name="connsiteY10-56" fmla="*/ 148 h 10000"/>
                <a:gd name="connsiteX11-57" fmla="*/ 5783 w 7962"/>
                <a:gd name="connsiteY11-58" fmla="*/ 537 h 10000"/>
                <a:gd name="connsiteX12-59" fmla="*/ 7821 w 7962"/>
                <a:gd name="connsiteY12-60" fmla="*/ 4440 h 10000"/>
                <a:gd name="connsiteX13-61" fmla="*/ 7962 w 7962"/>
                <a:gd name="connsiteY13-62" fmla="*/ 5001 h 10000"/>
                <a:gd name="connsiteX14-63" fmla="*/ 7818 w 7962"/>
                <a:gd name="connsiteY14-64" fmla="*/ 5565 h 10000"/>
                <a:gd name="connsiteX15-65" fmla="*/ 5783 w 7962"/>
                <a:gd name="connsiteY15-66" fmla="*/ 9468 h 10000"/>
                <a:gd name="connsiteX0-67" fmla="*/ 7253 w 9990"/>
                <a:gd name="connsiteY0-68" fmla="*/ 10060 h 10592"/>
                <a:gd name="connsiteX1-69" fmla="*/ 6809 w 9990"/>
                <a:gd name="connsiteY1-70" fmla="*/ 10449 h 10592"/>
                <a:gd name="connsiteX2-71" fmla="*/ 6172 w 9990"/>
                <a:gd name="connsiteY2-72" fmla="*/ 10592 h 10592"/>
                <a:gd name="connsiteX3-73" fmla="*/ 1054 w 9990"/>
                <a:gd name="connsiteY3-74" fmla="*/ 10592 h 10592"/>
                <a:gd name="connsiteX4-75" fmla="*/ 445 w 9990"/>
                <a:gd name="connsiteY4-76" fmla="*/ 10449 h 10592"/>
                <a:gd name="connsiteX5-77" fmla="*/ 0 w 9990"/>
                <a:gd name="connsiteY5-78" fmla="*/ 10056 h 10592"/>
                <a:gd name="connsiteX6-79" fmla="*/ 445 w 9990"/>
                <a:gd name="connsiteY6-80" fmla="*/ 740 h 10592"/>
                <a:gd name="connsiteX7-81" fmla="*/ 1025 w 9990"/>
                <a:gd name="connsiteY7-82" fmla="*/ 593 h 10592"/>
                <a:gd name="connsiteX8-83" fmla="*/ 6163 w 9990"/>
                <a:gd name="connsiteY8-84" fmla="*/ 593 h 10592"/>
                <a:gd name="connsiteX9-85" fmla="*/ 6809 w 9990"/>
                <a:gd name="connsiteY9-86" fmla="*/ 740 h 10592"/>
                <a:gd name="connsiteX10-87" fmla="*/ 7253 w 9990"/>
                <a:gd name="connsiteY10-88" fmla="*/ 1129 h 10592"/>
                <a:gd name="connsiteX11-89" fmla="*/ 9813 w 9990"/>
                <a:gd name="connsiteY11-90" fmla="*/ 5032 h 10592"/>
                <a:gd name="connsiteX12-91" fmla="*/ 9990 w 9990"/>
                <a:gd name="connsiteY12-92" fmla="*/ 5593 h 10592"/>
                <a:gd name="connsiteX13-93" fmla="*/ 9809 w 9990"/>
                <a:gd name="connsiteY13-94" fmla="*/ 6157 h 10592"/>
                <a:gd name="connsiteX14-95" fmla="*/ 7253 w 9990"/>
                <a:gd name="connsiteY14-96" fmla="*/ 10060 h 10592"/>
                <a:gd name="connsiteX0-97" fmla="*/ 7260 w 10000"/>
                <a:gd name="connsiteY0-98" fmla="*/ 8939 h 9441"/>
                <a:gd name="connsiteX1-99" fmla="*/ 6816 w 10000"/>
                <a:gd name="connsiteY1-100" fmla="*/ 9306 h 9441"/>
                <a:gd name="connsiteX2-101" fmla="*/ 6178 w 10000"/>
                <a:gd name="connsiteY2-102" fmla="*/ 9441 h 9441"/>
                <a:gd name="connsiteX3-103" fmla="*/ 1055 w 10000"/>
                <a:gd name="connsiteY3-104" fmla="*/ 9441 h 9441"/>
                <a:gd name="connsiteX4-105" fmla="*/ 445 w 10000"/>
                <a:gd name="connsiteY4-106" fmla="*/ 9306 h 9441"/>
                <a:gd name="connsiteX5-107" fmla="*/ 0 w 10000"/>
                <a:gd name="connsiteY5-108" fmla="*/ 8935 h 9441"/>
                <a:gd name="connsiteX6-109" fmla="*/ 1026 w 10000"/>
                <a:gd name="connsiteY6-110" fmla="*/ 1 h 9441"/>
                <a:gd name="connsiteX7-111" fmla="*/ 6169 w 10000"/>
                <a:gd name="connsiteY7-112" fmla="*/ 1 h 9441"/>
                <a:gd name="connsiteX8-113" fmla="*/ 6816 w 10000"/>
                <a:gd name="connsiteY8-114" fmla="*/ 140 h 9441"/>
                <a:gd name="connsiteX9-115" fmla="*/ 7260 w 10000"/>
                <a:gd name="connsiteY9-116" fmla="*/ 507 h 9441"/>
                <a:gd name="connsiteX10-117" fmla="*/ 9823 w 10000"/>
                <a:gd name="connsiteY10-118" fmla="*/ 4192 h 9441"/>
                <a:gd name="connsiteX11-119" fmla="*/ 10000 w 10000"/>
                <a:gd name="connsiteY11-120" fmla="*/ 4721 h 9441"/>
                <a:gd name="connsiteX12-121" fmla="*/ 9819 w 10000"/>
                <a:gd name="connsiteY12-122" fmla="*/ 5254 h 9441"/>
                <a:gd name="connsiteX13-123" fmla="*/ 7260 w 10000"/>
                <a:gd name="connsiteY13-124" fmla="*/ 8939 h 9441"/>
                <a:gd name="connsiteX0-125" fmla="*/ 7260 w 10000"/>
                <a:gd name="connsiteY0-126" fmla="*/ 9468 h 10000"/>
                <a:gd name="connsiteX1-127" fmla="*/ 6816 w 10000"/>
                <a:gd name="connsiteY1-128" fmla="*/ 9857 h 10000"/>
                <a:gd name="connsiteX2-129" fmla="*/ 6178 w 10000"/>
                <a:gd name="connsiteY2-130" fmla="*/ 10000 h 10000"/>
                <a:gd name="connsiteX3-131" fmla="*/ 1055 w 10000"/>
                <a:gd name="connsiteY3-132" fmla="*/ 10000 h 10000"/>
                <a:gd name="connsiteX4-133" fmla="*/ 445 w 10000"/>
                <a:gd name="connsiteY4-134" fmla="*/ 9857 h 10000"/>
                <a:gd name="connsiteX5-135" fmla="*/ 0 w 10000"/>
                <a:gd name="connsiteY5-136" fmla="*/ 9464 h 10000"/>
                <a:gd name="connsiteX6-137" fmla="*/ 6169 w 10000"/>
                <a:gd name="connsiteY6-138" fmla="*/ 1 h 10000"/>
                <a:gd name="connsiteX7-139" fmla="*/ 6816 w 10000"/>
                <a:gd name="connsiteY7-140" fmla="*/ 148 h 10000"/>
                <a:gd name="connsiteX8-141" fmla="*/ 7260 w 10000"/>
                <a:gd name="connsiteY8-142" fmla="*/ 537 h 10000"/>
                <a:gd name="connsiteX9-143" fmla="*/ 9823 w 10000"/>
                <a:gd name="connsiteY9-144" fmla="*/ 4440 h 10000"/>
                <a:gd name="connsiteX10-145" fmla="*/ 10000 w 10000"/>
                <a:gd name="connsiteY10-146" fmla="*/ 5001 h 10000"/>
                <a:gd name="connsiteX11-147" fmla="*/ 9819 w 10000"/>
                <a:gd name="connsiteY11-148" fmla="*/ 5565 h 10000"/>
                <a:gd name="connsiteX12-149" fmla="*/ 7260 w 10000"/>
                <a:gd name="connsiteY12-150" fmla="*/ 9468 h 10000"/>
                <a:gd name="connsiteX0-151" fmla="*/ 7260 w 10000"/>
                <a:gd name="connsiteY0-152" fmla="*/ 9320 h 9852"/>
                <a:gd name="connsiteX1-153" fmla="*/ 6816 w 10000"/>
                <a:gd name="connsiteY1-154" fmla="*/ 9709 h 9852"/>
                <a:gd name="connsiteX2-155" fmla="*/ 6178 w 10000"/>
                <a:gd name="connsiteY2-156" fmla="*/ 9852 h 9852"/>
                <a:gd name="connsiteX3-157" fmla="*/ 1055 w 10000"/>
                <a:gd name="connsiteY3-158" fmla="*/ 9852 h 9852"/>
                <a:gd name="connsiteX4-159" fmla="*/ 445 w 10000"/>
                <a:gd name="connsiteY4-160" fmla="*/ 9709 h 9852"/>
                <a:gd name="connsiteX5-161" fmla="*/ 0 w 10000"/>
                <a:gd name="connsiteY5-162" fmla="*/ 9316 h 9852"/>
                <a:gd name="connsiteX6-163" fmla="*/ 6816 w 10000"/>
                <a:gd name="connsiteY6-164" fmla="*/ 0 h 9852"/>
                <a:gd name="connsiteX7-165" fmla="*/ 7260 w 10000"/>
                <a:gd name="connsiteY7-166" fmla="*/ 389 h 9852"/>
                <a:gd name="connsiteX8-167" fmla="*/ 9823 w 10000"/>
                <a:gd name="connsiteY8-168" fmla="*/ 4292 h 9852"/>
                <a:gd name="connsiteX9-169" fmla="*/ 10000 w 10000"/>
                <a:gd name="connsiteY9-170" fmla="*/ 4853 h 9852"/>
                <a:gd name="connsiteX10-171" fmla="*/ 9819 w 10000"/>
                <a:gd name="connsiteY10-172" fmla="*/ 5417 h 9852"/>
                <a:gd name="connsiteX11-173" fmla="*/ 7260 w 10000"/>
                <a:gd name="connsiteY11-174" fmla="*/ 9320 h 9852"/>
                <a:gd name="connsiteX0-175" fmla="*/ 7260 w 10000"/>
                <a:gd name="connsiteY0-176" fmla="*/ 9065 h 9605"/>
                <a:gd name="connsiteX1-177" fmla="*/ 6816 w 10000"/>
                <a:gd name="connsiteY1-178" fmla="*/ 9460 h 9605"/>
                <a:gd name="connsiteX2-179" fmla="*/ 6178 w 10000"/>
                <a:gd name="connsiteY2-180" fmla="*/ 9605 h 9605"/>
                <a:gd name="connsiteX3-181" fmla="*/ 1055 w 10000"/>
                <a:gd name="connsiteY3-182" fmla="*/ 9605 h 9605"/>
                <a:gd name="connsiteX4-183" fmla="*/ 445 w 10000"/>
                <a:gd name="connsiteY4-184" fmla="*/ 9460 h 9605"/>
                <a:gd name="connsiteX5-185" fmla="*/ 0 w 10000"/>
                <a:gd name="connsiteY5-186" fmla="*/ 9061 h 9605"/>
                <a:gd name="connsiteX6-187" fmla="*/ 7260 w 10000"/>
                <a:gd name="connsiteY6-188" fmla="*/ 0 h 9605"/>
                <a:gd name="connsiteX7-189" fmla="*/ 9823 w 10000"/>
                <a:gd name="connsiteY7-190" fmla="*/ 3961 h 9605"/>
                <a:gd name="connsiteX8-191" fmla="*/ 10000 w 10000"/>
                <a:gd name="connsiteY8-192" fmla="*/ 4531 h 9605"/>
                <a:gd name="connsiteX9-193" fmla="*/ 9819 w 10000"/>
                <a:gd name="connsiteY9-194" fmla="*/ 5103 h 9605"/>
                <a:gd name="connsiteX10-195" fmla="*/ 7260 w 10000"/>
                <a:gd name="connsiteY10-196" fmla="*/ 9065 h 9605"/>
                <a:gd name="connsiteX0-197" fmla="*/ 7260 w 10000"/>
                <a:gd name="connsiteY0-198" fmla="*/ 5314 h 5876"/>
                <a:gd name="connsiteX1-199" fmla="*/ 6816 w 10000"/>
                <a:gd name="connsiteY1-200" fmla="*/ 5725 h 5876"/>
                <a:gd name="connsiteX2-201" fmla="*/ 6178 w 10000"/>
                <a:gd name="connsiteY2-202" fmla="*/ 5876 h 5876"/>
                <a:gd name="connsiteX3-203" fmla="*/ 1055 w 10000"/>
                <a:gd name="connsiteY3-204" fmla="*/ 5876 h 5876"/>
                <a:gd name="connsiteX4-205" fmla="*/ 445 w 10000"/>
                <a:gd name="connsiteY4-206" fmla="*/ 5725 h 5876"/>
                <a:gd name="connsiteX5-207" fmla="*/ 0 w 10000"/>
                <a:gd name="connsiteY5-208" fmla="*/ 5310 h 5876"/>
                <a:gd name="connsiteX6-209" fmla="*/ 9823 w 10000"/>
                <a:gd name="connsiteY6-210" fmla="*/ 0 h 5876"/>
                <a:gd name="connsiteX7-211" fmla="*/ 10000 w 10000"/>
                <a:gd name="connsiteY7-212" fmla="*/ 593 h 5876"/>
                <a:gd name="connsiteX8-213" fmla="*/ 9819 w 10000"/>
                <a:gd name="connsiteY8-214" fmla="*/ 1189 h 5876"/>
                <a:gd name="connsiteX9-215" fmla="*/ 7260 w 10000"/>
                <a:gd name="connsiteY9-216" fmla="*/ 5314 h 5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6" name="标题 4"/>
          <p:cNvSpPr txBox="1"/>
          <p:nvPr/>
        </p:nvSpPr>
        <p:spPr>
          <a:xfrm>
            <a:off x="2857227" y="2126139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436179" y="2564904"/>
            <a:ext cx="1869320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执行力决定成败，决定战斗力，凝聚力。工作落到实处，事务做到位。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00400" y="1700808"/>
            <a:ext cx="471514" cy="425123"/>
            <a:chOff x="3720691" y="2824413"/>
            <a:chExt cx="1341120" cy="1209172"/>
          </a:xfrm>
        </p:grpSpPr>
        <p:sp>
          <p:nvSpPr>
            <p:cNvPr id="3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25579" y="1784031"/>
            <a:ext cx="670560" cy="604586"/>
            <a:chOff x="5424755" y="1340768"/>
            <a:chExt cx="670560" cy="6045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878115" y="162880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878115" y="1951798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制度的实施取决于制度执行力，公司利益和文化得失在于执行力。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025579" y="2727567"/>
            <a:ext cx="670560" cy="604586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878115" y="257233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6878115" y="2895334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临危不乱，遇事不急的心态能够在稍纵即逝的时机取得更大的成果。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025579" y="3659955"/>
            <a:ext cx="670560" cy="604586"/>
            <a:chOff x="5424755" y="1340768"/>
            <a:chExt cx="670560" cy="604586"/>
          </a:xfrm>
        </p:grpSpPr>
        <p:grpSp>
          <p:nvGrpSpPr>
            <p:cNvPr id="60" name="组合 5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6878115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6878115" y="3827722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通过一套有组织系统的规章制度和战略目标，可以更快的实现梦想。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57322" y="4422941"/>
            <a:ext cx="526544" cy="474739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3" name="文本框 9"/>
          <p:cNvSpPr txBox="1"/>
          <p:nvPr/>
        </p:nvSpPr>
        <p:spPr>
          <a:xfrm>
            <a:off x="1993131" y="443711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2065139" y="479715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0375371" y="4666728"/>
            <a:ext cx="258720" cy="233265"/>
            <a:chOff x="3720691" y="2824413"/>
            <a:chExt cx="1341120" cy="1209172"/>
          </a:xfrm>
        </p:grpSpPr>
        <p:sp>
          <p:nvSpPr>
            <p:cNvPr id="7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968549" y="494470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6" grpId="0"/>
      <p:bldP spid="37" grpId="0"/>
      <p:bldP spid="48" grpId="0"/>
      <p:bldP spid="49" grpId="0"/>
      <p:bldP spid="57" grpId="0"/>
      <p:bldP spid="58" grpId="0"/>
      <p:bldP spid="66" grpId="0"/>
      <p:bldP spid="67" grpId="0"/>
      <p:bldP spid="73" grpId="0"/>
      <p:bldP spid="78" grpId="0"/>
      <p:bldP spid="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团结合作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369395" y="396371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45459" y="295560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97587" y="2955606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45659" y="1988840"/>
            <a:ext cx="1152128" cy="1038774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8032555" y="201950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031867" y="234250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66427" y="310333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65739" y="342633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21811" y="309962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921123" y="342262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45747" y="418345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1345059" y="450645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协调能力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273051" y="2050723"/>
            <a:ext cx="4923846" cy="2962453"/>
            <a:chOff x="3022028" y="1587732"/>
            <a:chExt cx="6120680" cy="3682533"/>
          </a:xfrm>
        </p:grpSpPr>
        <p:pic>
          <p:nvPicPr>
            <p:cNvPr id="2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3611" y="1856039"/>
            <a:ext cx="670560" cy="604586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166147" y="1700808"/>
            <a:ext cx="310790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166147" y="2023806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313611" y="2752406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166147" y="2597175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166147" y="2920173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313611" y="3631400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166147" y="3476169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166147" y="3799167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13611" y="452405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166147" y="4368820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7166147" y="4691818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5" grpId="0"/>
      <p:bldP spid="36" grpId="0"/>
      <p:bldP spid="44" grpId="0"/>
      <p:bldP spid="45" grpId="0"/>
      <p:bldP spid="53" grpId="0"/>
      <p:bldP spid="54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创新能力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6791" y="2801340"/>
            <a:ext cx="471514" cy="425123"/>
            <a:chOff x="3720691" y="2824413"/>
            <a:chExt cx="1341120" cy="1209172"/>
          </a:xfrm>
        </p:grpSpPr>
        <p:sp>
          <p:nvSpPr>
            <p:cNvPr id="2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14096" y="1763635"/>
            <a:ext cx="1602768" cy="1445077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49023" y="3356992"/>
              <a:ext cx="1296145" cy="322833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辛勤汗水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64362" y="2428938"/>
            <a:ext cx="1393703" cy="1256581"/>
            <a:chOff x="4702856" y="2924944"/>
            <a:chExt cx="1401009" cy="1263169"/>
          </a:xfrm>
        </p:grpSpPr>
        <p:grpSp>
          <p:nvGrpSpPr>
            <p:cNvPr id="36" name="组合 35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1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767661" y="3356992"/>
              <a:ext cx="1296145" cy="371260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时事运气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85419" y="3548428"/>
            <a:ext cx="471514" cy="425123"/>
            <a:chOff x="3720691" y="2824413"/>
            <a:chExt cx="1341120" cy="1209172"/>
          </a:xfrm>
        </p:grpSpPr>
        <p:sp>
          <p:nvSpPr>
            <p:cNvPr id="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40441" y="1588020"/>
            <a:ext cx="323407" cy="291588"/>
            <a:chOff x="3720691" y="2824413"/>
            <a:chExt cx="1341120" cy="1209172"/>
          </a:xfrm>
        </p:grpSpPr>
        <p:sp>
          <p:nvSpPr>
            <p:cNvPr id="4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300134" y="3293211"/>
            <a:ext cx="115655" cy="104276"/>
            <a:chOff x="3720691" y="2824413"/>
            <a:chExt cx="1341120" cy="1209172"/>
          </a:xfrm>
        </p:grpSpPr>
        <p:sp>
          <p:nvSpPr>
            <p:cNvPr id="4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51" name="直接箭头连接符 50"/>
          <p:cNvCxnSpPr/>
          <p:nvPr/>
        </p:nvCxnSpPr>
        <p:spPr>
          <a:xfrm>
            <a:off x="7249714" y="25915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29"/>
          <p:cNvSpPr txBox="1"/>
          <p:nvPr/>
        </p:nvSpPr>
        <p:spPr>
          <a:xfrm flipH="1">
            <a:off x="7328107" y="2245842"/>
            <a:ext cx="2729920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</a:t>
            </a: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7328106" y="2605399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>
            <a:off x="2281162" y="27439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9"/>
          <p:cNvSpPr txBox="1"/>
          <p:nvPr/>
        </p:nvSpPr>
        <p:spPr>
          <a:xfrm flipH="1">
            <a:off x="2281163" y="2389858"/>
            <a:ext cx="2647665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2281163" y="2749415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57322" y="4278925"/>
            <a:ext cx="526544" cy="474739"/>
            <a:chOff x="5424755" y="1340768"/>
            <a:chExt cx="670560" cy="604586"/>
          </a:xfrm>
        </p:grpSpPr>
        <p:grpSp>
          <p:nvGrpSpPr>
            <p:cNvPr id="58" name="组合 5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2" name="文本框 9"/>
          <p:cNvSpPr txBox="1"/>
          <p:nvPr/>
        </p:nvSpPr>
        <p:spPr>
          <a:xfrm>
            <a:off x="1993131" y="429309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065139" y="465313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10375371" y="4522712"/>
            <a:ext cx="258720" cy="233265"/>
            <a:chOff x="3720691" y="2824413"/>
            <a:chExt cx="1341120" cy="1209172"/>
          </a:xfrm>
        </p:grpSpPr>
        <p:sp>
          <p:nvSpPr>
            <p:cNvPr id="6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68549" y="480069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8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6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6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6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96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46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52" grpId="0"/>
      <p:bldP spid="53" grpId="0"/>
      <p:bldP spid="55" grpId="0"/>
      <p:bldP spid="56" grpId="0"/>
      <p:bldP spid="62" grpId="0"/>
      <p:bldP spid="67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2637077"/>
            <a:ext cx="3720434" cy="16207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9" name="组合 158"/>
          <p:cNvGrpSpPr/>
          <p:nvPr/>
        </p:nvGrpSpPr>
        <p:grpSpPr>
          <a:xfrm>
            <a:off x="2753554" y="2651020"/>
            <a:ext cx="1846387" cy="1664728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879988" y="2765015"/>
            <a:ext cx="1593518" cy="143673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9515" y="2600316"/>
            <a:ext cx="6552728" cy="1620772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73651" y="2600316"/>
            <a:ext cx="5544616" cy="1620772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 flipH="1">
            <a:off x="5881563" y="278846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id-ID" sz="66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6961683" y="2672324"/>
            <a:ext cx="273630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037176" y="3248388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五年计划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477336" y="3248388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实现步骤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9917496" y="3248388"/>
            <a:ext cx="1724707" cy="215444"/>
            <a:chOff x="4369395" y="3284984"/>
            <a:chExt cx="1724707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可行性评估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033691" y="3515773"/>
            <a:ext cx="1436675" cy="215444"/>
            <a:chOff x="4369395" y="3284984"/>
            <a:chExt cx="1436675" cy="215444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保障措施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473851" y="3515773"/>
            <a:ext cx="1436675" cy="215444"/>
            <a:chOff x="4369395" y="3284984"/>
            <a:chExt cx="1436675" cy="215444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6" name="Freeform 206"/>
          <p:cNvSpPr>
            <a:spLocks noChangeAspect="1" noEditPoints="1"/>
          </p:cNvSpPr>
          <p:nvPr/>
        </p:nvSpPr>
        <p:spPr bwMode="auto">
          <a:xfrm>
            <a:off x="3352777" y="3036071"/>
            <a:ext cx="728586" cy="88070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162" grpId="0" animBg="1"/>
      <p:bldP spid="16" grpId="0" animBg="1"/>
      <p:bldP spid="17" grpId="0" animBg="1"/>
      <p:bldP spid="18" grpId="0"/>
      <p:bldP spid="19" grpId="0"/>
      <p:bldP spid="76" grpId="0" animBg="1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五年计划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任意多边形 166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1630877" y="2694337"/>
            <a:ext cx="670560" cy="604586"/>
            <a:chOff x="5424755" y="1340768"/>
            <a:chExt cx="670560" cy="604586"/>
          </a:xfrm>
        </p:grpSpPr>
        <p:grpSp>
          <p:nvGrpSpPr>
            <p:cNvPr id="169" name="组合 1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3" name="Freeform 126"/>
          <p:cNvSpPr>
            <a:spLocks noChangeAspect="1" noEditPoints="1"/>
          </p:cNvSpPr>
          <p:nvPr/>
        </p:nvSpPr>
        <p:spPr bwMode="auto">
          <a:xfrm>
            <a:off x="1830731" y="2835689"/>
            <a:ext cx="267902" cy="33522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3700183" y="2708920"/>
            <a:ext cx="670560" cy="604586"/>
            <a:chOff x="5424755" y="1340768"/>
            <a:chExt cx="670560" cy="604586"/>
          </a:xfrm>
        </p:grpSpPr>
        <p:grpSp>
          <p:nvGrpSpPr>
            <p:cNvPr id="175" name="组合 17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5810229" y="3256462"/>
            <a:ext cx="670560" cy="604586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7731957" y="3760518"/>
            <a:ext cx="670560" cy="604586"/>
            <a:chOff x="5424755" y="1340768"/>
            <a:chExt cx="670560" cy="604586"/>
          </a:xfrm>
        </p:grpSpPr>
        <p:grpSp>
          <p:nvGrpSpPr>
            <p:cNvPr id="185" name="组合 18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9748181" y="3904534"/>
            <a:ext cx="670560" cy="604586"/>
            <a:chOff x="5424755" y="1340768"/>
            <a:chExt cx="670560" cy="604586"/>
          </a:xfrm>
        </p:grpSpPr>
        <p:grpSp>
          <p:nvGrpSpPr>
            <p:cNvPr id="190" name="组合 18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9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9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4" name="Freeform 261"/>
          <p:cNvSpPr/>
          <p:nvPr/>
        </p:nvSpPr>
        <p:spPr bwMode="auto">
          <a:xfrm>
            <a:off x="3871050" y="2880543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95" name="组合 194"/>
          <p:cNvGrpSpPr>
            <a:grpSpLocks noChangeAspect="1"/>
          </p:cNvGrpSpPr>
          <p:nvPr/>
        </p:nvGrpSpPr>
        <p:grpSpPr>
          <a:xfrm>
            <a:off x="5971185" y="3416249"/>
            <a:ext cx="354291" cy="303915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19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9" name="Freeform 9"/>
          <p:cNvSpPr>
            <a:spLocks noEditPoints="1"/>
          </p:cNvSpPr>
          <p:nvPr/>
        </p:nvSpPr>
        <p:spPr bwMode="auto">
          <a:xfrm rot="19469485">
            <a:off x="7872583" y="3861222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0" name="Freeform 206"/>
          <p:cNvSpPr>
            <a:spLocks noChangeAspect="1" noEditPoints="1"/>
          </p:cNvSpPr>
          <p:nvPr/>
        </p:nvSpPr>
        <p:spPr bwMode="auto">
          <a:xfrm>
            <a:off x="9933972" y="4026081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38789" y="346105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5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2" name="矩形 201"/>
          <p:cNvSpPr/>
          <p:nvPr/>
        </p:nvSpPr>
        <p:spPr>
          <a:xfrm>
            <a:off x="2930583" y="350865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3" name="矩形 202"/>
          <p:cNvSpPr/>
          <p:nvPr/>
        </p:nvSpPr>
        <p:spPr>
          <a:xfrm>
            <a:off x="5018141" y="4012709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4" name="矩形 203"/>
          <p:cNvSpPr/>
          <p:nvPr/>
        </p:nvSpPr>
        <p:spPr>
          <a:xfrm>
            <a:off x="6962357" y="2668968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5" name="矩形 204"/>
          <p:cNvSpPr/>
          <p:nvPr/>
        </p:nvSpPr>
        <p:spPr>
          <a:xfrm>
            <a:off x="8978581" y="278857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7" grpId="0" animBg="1"/>
      <p:bldP spid="173" grpId="0" animBg="1"/>
      <p:bldP spid="194" grpId="0" animBg="1"/>
      <p:bldP spid="199" grpId="0" animBg="1"/>
      <p:bldP spid="200" grpId="0" animBg="1"/>
      <p:bldP spid="201" grpId="0"/>
      <p:bldP spid="202" grpId="0"/>
      <p:bldP spid="203" grpId="0"/>
      <p:bldP spid="204" grpId="0"/>
      <p:bldP spid="205" grpId="0"/>
      <p:bldP spid="2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实现步骤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64811" y="191874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54630" y="288551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48434" y="2930032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04107" y="2072063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447042" y="191683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496195" y="223983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7248240" y="3084866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992650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041803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4297387" y="3065244"/>
            <a:ext cx="670560" cy="604586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614394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663547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1357322" y="4437112"/>
            <a:ext cx="526544" cy="474739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6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5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8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968549" y="495888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53" grpId="0"/>
      <p:bldP spid="54" grpId="0"/>
      <p:bldP spid="62" grpId="0"/>
      <p:bldP spid="63" grpId="0"/>
      <p:bldP spid="71" grpId="0"/>
      <p:bldP spid="72" grpId="0"/>
      <p:bldP spid="78" grpId="0"/>
      <p:bldP spid="83" grpId="0"/>
      <p:bldP spid="8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71725" y="1587314"/>
            <a:ext cx="1224136" cy="1224136"/>
            <a:chOff x="1057027" y="2420888"/>
            <a:chExt cx="864096" cy="864096"/>
          </a:xfrm>
        </p:grpSpPr>
        <p:sp>
          <p:nvSpPr>
            <p:cNvPr id="20" name="椭圆 1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Oval 12"/>
          <p:cNvSpPr/>
          <p:nvPr/>
        </p:nvSpPr>
        <p:spPr>
          <a:xfrm>
            <a:off x="2497187" y="1412776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9" name="Arc 14"/>
          <p:cNvSpPr/>
          <p:nvPr/>
        </p:nvSpPr>
        <p:spPr>
          <a:xfrm rot="249144">
            <a:off x="2507118" y="1412776"/>
            <a:ext cx="1573212" cy="157321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文本框 9"/>
          <p:cNvSpPr txBox="1"/>
          <p:nvPr/>
        </p:nvSpPr>
        <p:spPr>
          <a:xfrm>
            <a:off x="2729106" y="2060848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09155" y="2924325"/>
            <a:ext cx="258720" cy="233265"/>
            <a:chOff x="3720691" y="2824413"/>
            <a:chExt cx="1341120" cy="1209172"/>
          </a:xfrm>
        </p:grpSpPr>
        <p:sp>
          <p:nvSpPr>
            <p:cNvPr id="3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292044" y="317418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291357" y="3497182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80037" y="1570199"/>
            <a:ext cx="1224136" cy="1224136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Oval 12"/>
          <p:cNvSpPr/>
          <p:nvPr/>
        </p:nvSpPr>
        <p:spPr>
          <a:xfrm>
            <a:off x="5305499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0" name="Arc 14"/>
          <p:cNvSpPr/>
          <p:nvPr/>
        </p:nvSpPr>
        <p:spPr>
          <a:xfrm rot="249144">
            <a:off x="5315430" y="1395661"/>
            <a:ext cx="1573212" cy="157321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文本框 9"/>
          <p:cNvSpPr txBox="1"/>
          <p:nvPr/>
        </p:nvSpPr>
        <p:spPr>
          <a:xfrm>
            <a:off x="5537418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017467" y="2907210"/>
            <a:ext cx="258720" cy="233265"/>
            <a:chOff x="3720691" y="2824413"/>
            <a:chExt cx="1341120" cy="1209172"/>
          </a:xfrm>
        </p:grpSpPr>
        <p:sp>
          <p:nvSpPr>
            <p:cNvPr id="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100356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099669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08478" y="1570199"/>
            <a:ext cx="1224136" cy="1224136"/>
            <a:chOff x="1057027" y="2420888"/>
            <a:chExt cx="864096" cy="864096"/>
          </a:xfrm>
        </p:grpSpPr>
        <p:sp>
          <p:nvSpPr>
            <p:cNvPr id="48" name="椭圆 4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Oval 12"/>
          <p:cNvSpPr/>
          <p:nvPr/>
        </p:nvSpPr>
        <p:spPr>
          <a:xfrm>
            <a:off x="8133940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" name="Arc 14"/>
          <p:cNvSpPr/>
          <p:nvPr/>
        </p:nvSpPr>
        <p:spPr>
          <a:xfrm rot="249144">
            <a:off x="8143871" y="1395661"/>
            <a:ext cx="1573212" cy="157321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文本框 9"/>
          <p:cNvSpPr txBox="1"/>
          <p:nvPr/>
        </p:nvSpPr>
        <p:spPr>
          <a:xfrm>
            <a:off x="8365859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45908" y="2907210"/>
            <a:ext cx="258720" cy="233265"/>
            <a:chOff x="3720691" y="2824413"/>
            <a:chExt cx="1341120" cy="1209172"/>
          </a:xfrm>
        </p:grpSpPr>
        <p:sp>
          <p:nvSpPr>
            <p:cNvPr id="5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928797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928110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6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968549" y="530474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500"/>
                            </p:stCondLst>
                            <p:childTnLst>
                              <p:par>
                                <p:cTn id="1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28" grpId="0" animBg="1"/>
      <p:bldP spid="29" grpId="0" animBg="1"/>
      <p:bldP spid="30" grpId="0"/>
      <p:bldP spid="34" grpId="0"/>
      <p:bldP spid="35" grpId="0"/>
      <p:bldP spid="39" grpId="0" animBg="1"/>
      <p:bldP spid="40" grpId="0" animBg="1"/>
      <p:bldP spid="41" grpId="0"/>
      <p:bldP spid="45" grpId="0"/>
      <p:bldP spid="46" grpId="0"/>
      <p:bldP spid="50" grpId="0" animBg="1"/>
      <p:bldP spid="51" grpId="0" animBg="1"/>
      <p:bldP spid="52" grpId="0"/>
      <p:bldP spid="56" grpId="0"/>
      <p:bldP spid="57" grpId="0"/>
      <p:bldP spid="63" grpId="0"/>
      <p:bldP spid="68" grpId="0"/>
      <p:bldP spid="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85219" y="1844824"/>
            <a:ext cx="864096" cy="864096"/>
            <a:chOff x="1057027" y="2420888"/>
            <a:chExt cx="864096" cy="864096"/>
          </a:xfrm>
        </p:grpSpPr>
        <p:sp>
          <p:nvSpPr>
            <p:cNvPr id="70" name="椭圆 6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Freeform 95"/>
          <p:cNvSpPr>
            <a:spLocks noEditPoints="1"/>
          </p:cNvSpPr>
          <p:nvPr/>
        </p:nvSpPr>
        <p:spPr bwMode="auto">
          <a:xfrm>
            <a:off x="3006953" y="2076546"/>
            <a:ext cx="421243" cy="418889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2641203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033019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790775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045270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881563" y="1844824"/>
            <a:ext cx="864096" cy="864096"/>
            <a:chOff x="1057027" y="2420888"/>
            <a:chExt cx="864096" cy="864096"/>
          </a:xfrm>
        </p:grpSpPr>
        <p:sp>
          <p:nvSpPr>
            <p:cNvPr id="78" name="椭圆 7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矩形 79"/>
          <p:cNvSpPr/>
          <p:nvPr/>
        </p:nvSpPr>
        <p:spPr>
          <a:xfrm>
            <a:off x="5737547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5189807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947563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5202058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Freeform 63"/>
          <p:cNvSpPr>
            <a:spLocks noEditPoints="1"/>
          </p:cNvSpPr>
          <p:nvPr/>
        </p:nvSpPr>
        <p:spPr bwMode="auto">
          <a:xfrm>
            <a:off x="6145321" y="2096536"/>
            <a:ext cx="381650" cy="398899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8977907" y="1844824"/>
            <a:ext cx="864096" cy="864096"/>
            <a:chOff x="1057027" y="2420888"/>
            <a:chExt cx="864096" cy="864096"/>
          </a:xfrm>
        </p:grpSpPr>
        <p:sp>
          <p:nvSpPr>
            <p:cNvPr id="86" name="椭圆 8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8833891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318958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318271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8076027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8330522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329835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4" name="Freeform 77"/>
          <p:cNvSpPr>
            <a:spLocks noEditPoints="1"/>
          </p:cNvSpPr>
          <p:nvPr/>
        </p:nvSpPr>
        <p:spPr bwMode="auto">
          <a:xfrm>
            <a:off x="9264004" y="2097642"/>
            <a:ext cx="292518" cy="376696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661415" y="3532819"/>
            <a:ext cx="258720" cy="233265"/>
            <a:chOff x="3720691" y="2824413"/>
            <a:chExt cx="1341120" cy="1209172"/>
          </a:xfrm>
        </p:grpSpPr>
        <p:sp>
          <p:nvSpPr>
            <p:cNvPr id="9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2033706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818203" y="3532819"/>
            <a:ext cx="258720" cy="233265"/>
            <a:chOff x="3720691" y="2824413"/>
            <a:chExt cx="1341120" cy="1209172"/>
          </a:xfrm>
        </p:grpSpPr>
        <p:sp>
          <p:nvSpPr>
            <p:cNvPr id="10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5190494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946667" y="3532819"/>
            <a:ext cx="258720" cy="233265"/>
            <a:chOff x="3720691" y="2824413"/>
            <a:chExt cx="1341120" cy="1209172"/>
          </a:xfrm>
        </p:grpSpPr>
        <p:sp>
          <p:nvSpPr>
            <p:cNvPr id="10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672979" y="4579723"/>
            <a:ext cx="258720" cy="233265"/>
            <a:chOff x="3720691" y="2824413"/>
            <a:chExt cx="1341120" cy="1209172"/>
          </a:xfrm>
        </p:grpSpPr>
        <p:sp>
          <p:nvSpPr>
            <p:cNvPr id="10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2044583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4829767" y="4579723"/>
            <a:ext cx="258720" cy="233265"/>
            <a:chOff x="3720691" y="2824413"/>
            <a:chExt cx="1341120" cy="1209172"/>
          </a:xfrm>
        </p:grpSpPr>
        <p:sp>
          <p:nvSpPr>
            <p:cNvPr id="11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201371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7958231" y="4579723"/>
            <a:ext cx="258720" cy="233265"/>
            <a:chOff x="3720691" y="2824413"/>
            <a:chExt cx="1341120" cy="1209172"/>
          </a:xfrm>
        </p:grpSpPr>
        <p:sp>
          <p:nvSpPr>
            <p:cNvPr id="11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0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72" grpId="0" animBg="1"/>
      <p:bldP spid="73" grpId="0"/>
      <p:bldP spid="74" grpId="0"/>
      <p:bldP spid="76" grpId="0"/>
      <p:bldP spid="80" grpId="0"/>
      <p:bldP spid="81" grpId="0"/>
      <p:bldP spid="83" grpId="0"/>
      <p:bldP spid="84" grpId="0" animBg="1"/>
      <p:bldP spid="88" grpId="0"/>
      <p:bldP spid="89" grpId="0"/>
      <p:bldP spid="90" grpId="0"/>
      <p:bldP spid="92" grpId="0"/>
      <p:bldP spid="93" grpId="0"/>
      <p:bldP spid="94" grpId="0" animBg="1"/>
      <p:bldP spid="98" grpId="0"/>
      <p:bldP spid="102" grpId="0"/>
      <p:bldP spid="109" grpId="0"/>
      <p:bldP spid="113" grpId="0"/>
      <p:bldP spid="1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2" name="组合 3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3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4" grpId="0" animBg="1"/>
      <p:bldP spid="27" grpId="0" animBg="1"/>
      <p:bldP spid="28" grpId="0"/>
      <p:bldP spid="29" grpId="0"/>
      <p:bldP spid="36" grpId="0"/>
      <p:bldP spid="41" grpId="0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3092" y="1916003"/>
            <a:ext cx="12218267" cy="3168352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730280" y="2824413"/>
            <a:ext cx="1341120" cy="1209172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3248321" y="3174257"/>
            <a:ext cx="316328" cy="50948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243080" y="3068960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6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4243080" y="2792541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 YOUR GUIDANCE.</a:t>
            </a:r>
            <a:endParaRPr lang="zh-CN" altLang="en-US" sz="20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25" name="Freeform 5"/>
          <p:cNvSpPr/>
          <p:nvPr/>
        </p:nvSpPr>
        <p:spPr bwMode="auto">
          <a:xfrm rot="1855731">
            <a:off x="2827097" y="2901968"/>
            <a:ext cx="1157449" cy="104357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2180</Words>
  <Application>Microsoft Office PowerPoint</Application>
  <PresentationFormat>自定义</PresentationFormat>
  <Paragraphs>411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Impact MT Std</vt:lpstr>
      <vt:lpstr>LilyUPC</vt:lpstr>
      <vt:lpstr>方正兰亭黑简体</vt:lpstr>
      <vt:lpstr>宋体</vt:lpstr>
      <vt:lpstr>微软雅黑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faith123</cp:lastModifiedBy>
  <cp:revision>393</cp:revision>
  <dcterms:created xsi:type="dcterms:W3CDTF">2015-11-26T04:19:00Z</dcterms:created>
  <dcterms:modified xsi:type="dcterms:W3CDTF">2018-04-17T01:14:35Z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