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 showGuides="1">
      <p:cViewPr varScale="1">
        <p:scale>
          <a:sx n="87" d="100"/>
          <a:sy n="87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FD8AD-8A7A-4B38-9412-0C3F3A9061D8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90333-D4E6-4F93-96E5-62999A0BBD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07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360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382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259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030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55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555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50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504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875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011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220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573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739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801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809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1077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545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86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107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96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29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2D225-6189-4789-824C-6BD379A6873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39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35ABD-B96A-44DA-8E48-4621465796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1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7F004-F28E-42E7-A6E0-2733D3C34C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A36BF-8D29-4051-8E45-E7FF661C69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89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47DE9-3CA9-442B-A783-D83ED642BA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8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80BD6-4269-470B-B8A1-99013296E4A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1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B8D0D-7F4B-4D19-8C83-B9F5725056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29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20CB37-8587-41F2-8AA0-39C1437D50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96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63557-A055-4998-95BC-2EE3B79499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43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0F5E2-6811-4578-859C-0040E4E61A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4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F7495-2A05-43AD-A094-62A009A0534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68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 Light" panose="02010600030101010101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" panose="02010600030101010101" pitchFamily="2" charset="-122"/>
              </a:rPr>
              <a:t>编辑母版文本样式</a:t>
            </a:r>
          </a:p>
          <a:p>
            <a:pPr lvl="1"/>
            <a:r>
              <a:rPr lang="zh-CN" altLang="en-US" smtClean="0">
                <a:sym typeface="等线" panose="02010600030101010101" pitchFamily="2" charset="-122"/>
              </a:rPr>
              <a:t>第二级</a:t>
            </a:r>
          </a:p>
          <a:p>
            <a:pPr lvl="2"/>
            <a:r>
              <a:rPr lang="zh-CN" altLang="en-US" smtClean="0">
                <a:sym typeface="等线" panose="02010600030101010101" pitchFamily="2" charset="-122"/>
              </a:rPr>
              <a:t>第三级</a:t>
            </a:r>
          </a:p>
          <a:p>
            <a:pPr lvl="3"/>
            <a:r>
              <a:rPr lang="zh-CN" altLang="en-US" smtClean="0">
                <a:sym typeface="等线" panose="02010600030101010101" pitchFamily="2" charset="-122"/>
              </a:rPr>
              <a:t>第四级</a:t>
            </a:r>
          </a:p>
          <a:p>
            <a:pPr lvl="4"/>
            <a:r>
              <a:rPr lang="zh-CN" altLang="en-US" smtClean="0">
                <a:sym typeface="等线" panose="02010600030101010101" pitchFamily="2" charset="-122"/>
              </a:rP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4007FC-7049-45F5-B501-843231AA84E4}" type="datetime1">
              <a:rPr lang="zh-CN" altLang="en-US"/>
              <a:pPr/>
              <a:t>2019/10/6</a:t>
            </a:fld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2F6E32-FB13-4BDA-AB60-02C5A9ADE4B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emf"/><Relationship Id="rId4" Type="http://schemas.openxmlformats.org/officeDocument/2006/relationships/image" Target="../media/image8.png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7.png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8.png"/><Relationship Id="rId9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7.png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7.png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emf"/><Relationship Id="rId5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4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组合 27"/>
          <p:cNvGrpSpPr>
            <a:grpSpLocks/>
          </p:cNvGrpSpPr>
          <p:nvPr/>
        </p:nvGrpSpPr>
        <p:grpSpPr bwMode="auto">
          <a:xfrm>
            <a:off x="942975" y="2025650"/>
            <a:ext cx="5603875" cy="2068325"/>
            <a:chOff x="0" y="0"/>
            <a:chExt cx="5602778" cy="2069967"/>
          </a:xfrm>
        </p:grpSpPr>
        <p:sp>
          <p:nvSpPr>
            <p:cNvPr id="2050" name="文本框 7"/>
            <p:cNvSpPr>
              <a:spLocks noChangeArrowheads="1"/>
            </p:cNvSpPr>
            <p:nvPr/>
          </p:nvSpPr>
          <p:spPr bwMode="auto">
            <a:xfrm>
              <a:off x="0" y="0"/>
              <a:ext cx="51688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BUSINESS PPT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1" name="文本框 8"/>
            <p:cNvSpPr>
              <a:spLocks noChangeArrowheads="1"/>
            </p:cNvSpPr>
            <p:nvPr/>
          </p:nvSpPr>
          <p:spPr bwMode="auto">
            <a:xfrm>
              <a:off x="1" y="707886"/>
              <a:ext cx="5602777" cy="770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44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电子商务基础</a:t>
              </a:r>
              <a:r>
                <a:rPr lang="en-US" altLang="zh-CN" sz="4400" b="1" dirty="0" err="1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ppt</a:t>
              </a:r>
              <a:r>
                <a:rPr lang="zh-CN" altLang="en-US" sz="44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模板</a:t>
              </a:r>
              <a:endParaRPr lang="zh-CN" altLang="en-US" sz="44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2" name="文本框 9"/>
            <p:cNvSpPr>
              <a:spLocks noChangeArrowheads="1"/>
            </p:cNvSpPr>
            <p:nvPr/>
          </p:nvSpPr>
          <p:spPr bwMode="auto">
            <a:xfrm>
              <a:off x="67722" y="1607935"/>
              <a:ext cx="5168871" cy="46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endParaRPr lang="en-US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2053" name="等腰三角形 15"/>
          <p:cNvSpPr>
            <a:spLocks noChangeArrowheads="1"/>
          </p:cNvSpPr>
          <p:nvPr/>
        </p:nvSpPr>
        <p:spPr bwMode="auto">
          <a:xfrm>
            <a:off x="2371725" y="5984875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4" name="等腰三角形 18"/>
          <p:cNvSpPr>
            <a:spLocks noChangeArrowheads="1"/>
          </p:cNvSpPr>
          <p:nvPr/>
        </p:nvSpPr>
        <p:spPr bwMode="auto">
          <a:xfrm>
            <a:off x="6619875" y="5348288"/>
            <a:ext cx="1873250" cy="161448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5" name="等腰三角形 19"/>
          <p:cNvSpPr>
            <a:spLocks noChangeArrowheads="1"/>
          </p:cNvSpPr>
          <p:nvPr/>
        </p:nvSpPr>
        <p:spPr bwMode="auto">
          <a:xfrm>
            <a:off x="5984875" y="5722938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05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1050" y="0"/>
            <a:ext cx="5038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图片 2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6"/>
          <a:stretch>
            <a:fillRect/>
          </a:stretch>
        </p:blipFill>
        <p:spPr bwMode="auto">
          <a:xfrm>
            <a:off x="47625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等腰三角形 28"/>
          <p:cNvSpPr>
            <a:spLocks noChangeArrowheads="1"/>
          </p:cNvSpPr>
          <p:nvPr/>
        </p:nvSpPr>
        <p:spPr bwMode="auto">
          <a:xfrm flipV="1">
            <a:off x="44608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等腰三角形 6"/>
          <p:cNvSpPr>
            <a:spLocks noChangeArrowheads="1"/>
          </p:cNvSpPr>
          <p:nvPr/>
        </p:nvSpPr>
        <p:spPr bwMode="auto">
          <a:xfrm flipV="1">
            <a:off x="139700" y="2882900"/>
            <a:ext cx="1536700" cy="1239838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4" name="等腰三角形 7"/>
          <p:cNvSpPr>
            <a:spLocks noChangeArrowheads="1"/>
          </p:cNvSpPr>
          <p:nvPr/>
        </p:nvSpPr>
        <p:spPr bwMode="auto">
          <a:xfrm flipV="1">
            <a:off x="139700" y="1504950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5" name="等腰三角形 8"/>
          <p:cNvSpPr>
            <a:spLocks noChangeArrowheads="1"/>
          </p:cNvSpPr>
          <p:nvPr/>
        </p:nvSpPr>
        <p:spPr bwMode="auto">
          <a:xfrm flipV="1">
            <a:off x="3101975" y="4121150"/>
            <a:ext cx="1350963" cy="1165225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3076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21" r="10030"/>
          <a:stretch>
            <a:fillRect/>
          </a:stretch>
        </p:blipFill>
        <p:spPr bwMode="auto">
          <a:xfrm>
            <a:off x="-881063" y="0"/>
            <a:ext cx="533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文本框 9"/>
          <p:cNvSpPr>
            <a:spLocks noChangeArrowheads="1"/>
          </p:cNvSpPr>
          <p:nvPr/>
        </p:nvSpPr>
        <p:spPr bwMode="auto">
          <a:xfrm>
            <a:off x="1314450" y="2362200"/>
            <a:ext cx="1108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6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目录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78" name="文本框 10"/>
          <p:cNvSpPr>
            <a:spLocks noChangeArrowheads="1"/>
          </p:cNvSpPr>
          <p:nvPr/>
        </p:nvSpPr>
        <p:spPr bwMode="auto">
          <a:xfrm rot="5400000">
            <a:off x="852488" y="3732213"/>
            <a:ext cx="339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CONTENT</a:t>
            </a:r>
            <a:endParaRPr lang="zh-CN" altLang="en-US" sz="36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79" name="椭圆 11"/>
          <p:cNvSpPr>
            <a:spLocks noChangeAspect="1" noChangeArrowheads="1"/>
          </p:cNvSpPr>
          <p:nvPr/>
        </p:nvSpPr>
        <p:spPr bwMode="auto">
          <a:xfrm>
            <a:off x="5935663" y="16668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1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0" name="文本框 12"/>
          <p:cNvSpPr>
            <a:spLocks noChangeArrowheads="1"/>
          </p:cNvSpPr>
          <p:nvPr/>
        </p:nvSpPr>
        <p:spPr bwMode="auto">
          <a:xfrm>
            <a:off x="6710363" y="17240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1" name="椭圆 15"/>
          <p:cNvSpPr>
            <a:spLocks noChangeAspect="1" noChangeArrowheads="1"/>
          </p:cNvSpPr>
          <p:nvPr/>
        </p:nvSpPr>
        <p:spPr bwMode="auto">
          <a:xfrm>
            <a:off x="5935663" y="2719388"/>
            <a:ext cx="576262" cy="576262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2" name="文本框 16"/>
          <p:cNvSpPr>
            <a:spLocks noChangeArrowheads="1"/>
          </p:cNvSpPr>
          <p:nvPr/>
        </p:nvSpPr>
        <p:spPr bwMode="auto">
          <a:xfrm>
            <a:off x="6710363" y="2776538"/>
            <a:ext cx="396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3" name="椭圆 17"/>
          <p:cNvSpPr>
            <a:spLocks noChangeAspect="1" noChangeArrowheads="1"/>
          </p:cNvSpPr>
          <p:nvPr/>
        </p:nvSpPr>
        <p:spPr bwMode="auto">
          <a:xfrm>
            <a:off x="5935663" y="3771900"/>
            <a:ext cx="576262" cy="574675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3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4" name="文本框 18"/>
          <p:cNvSpPr>
            <a:spLocks noChangeArrowheads="1"/>
          </p:cNvSpPr>
          <p:nvPr/>
        </p:nvSpPr>
        <p:spPr bwMode="auto">
          <a:xfrm>
            <a:off x="6710363" y="3829050"/>
            <a:ext cx="3967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5" name="椭圆 19"/>
          <p:cNvSpPr>
            <a:spLocks noChangeAspect="1" noChangeArrowheads="1"/>
          </p:cNvSpPr>
          <p:nvPr/>
        </p:nvSpPr>
        <p:spPr bwMode="auto">
          <a:xfrm>
            <a:off x="5935663" y="48799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6" name="文本框 20"/>
          <p:cNvSpPr>
            <a:spLocks noChangeArrowheads="1"/>
          </p:cNvSpPr>
          <p:nvPr/>
        </p:nvSpPr>
        <p:spPr bwMode="auto">
          <a:xfrm>
            <a:off x="6710363" y="49371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8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9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4100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1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4102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4103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05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8600" y="1447800"/>
            <a:ext cx="5672138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2" name="组合 15"/>
          <p:cNvGrpSpPr>
            <a:grpSpLocks/>
          </p:cNvGrpSpPr>
          <p:nvPr/>
        </p:nvGrpSpPr>
        <p:grpSpPr bwMode="auto">
          <a:xfrm>
            <a:off x="596900" y="2219325"/>
            <a:ext cx="5189538" cy="2010476"/>
            <a:chOff x="0" y="0"/>
            <a:chExt cx="5189641" cy="2009974"/>
          </a:xfrm>
        </p:grpSpPr>
        <p:sp>
          <p:nvSpPr>
            <p:cNvPr id="5123" name="文本框 9"/>
            <p:cNvSpPr>
              <a:spLocks noChangeArrowheads="1"/>
            </p:cNvSpPr>
            <p:nvPr/>
          </p:nvSpPr>
          <p:spPr bwMode="auto">
            <a:xfrm>
              <a:off x="0" y="0"/>
              <a:ext cx="376545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5124" name="矩形 10"/>
            <p:cNvSpPr>
              <a:spLocks noChangeArrowheads="1"/>
            </p:cNvSpPr>
            <p:nvPr/>
          </p:nvSpPr>
          <p:spPr bwMode="auto">
            <a:xfrm>
              <a:off x="133095" y="742488"/>
              <a:ext cx="1037771" cy="379772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1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5" name="矩形 11"/>
            <p:cNvSpPr>
              <a:spLocks noChangeArrowheads="1"/>
            </p:cNvSpPr>
            <p:nvPr/>
          </p:nvSpPr>
          <p:spPr bwMode="auto">
            <a:xfrm>
              <a:off x="1360053" y="742488"/>
              <a:ext cx="1037771" cy="379772"/>
            </a:xfrm>
            <a:prstGeom prst="rect">
              <a:avLst/>
            </a:prstGeom>
            <a:solidFill>
              <a:srgbClr val="707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2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6" name="矩形 12"/>
            <p:cNvSpPr>
              <a:spLocks noChangeArrowheads="1"/>
            </p:cNvSpPr>
            <p:nvPr/>
          </p:nvSpPr>
          <p:spPr bwMode="auto">
            <a:xfrm>
              <a:off x="2575203" y="742488"/>
              <a:ext cx="1037771" cy="379772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3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7" name="文本框 13"/>
            <p:cNvSpPr>
              <a:spLocks noChangeArrowheads="1"/>
            </p:cNvSpPr>
            <p:nvPr/>
          </p:nvSpPr>
          <p:spPr bwMode="auto">
            <a:xfrm>
              <a:off x="20770" y="1218417"/>
              <a:ext cx="5168871" cy="791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5128" name="矩形 14"/>
          <p:cNvSpPr>
            <a:spLocks noChangeArrowheads="1"/>
          </p:cNvSpPr>
          <p:nvPr/>
        </p:nvSpPr>
        <p:spPr bwMode="auto">
          <a:xfrm>
            <a:off x="5975350" y="1336675"/>
            <a:ext cx="5791200" cy="4183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5129" name="图表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350" y="2003425"/>
            <a:ext cx="58166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0" name="组合 20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5131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5132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133" name="图片 5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35" name="文本框 1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6146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6147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6148" name="图片 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9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50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6151" name="图片 1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36"/>
          <p:cNvGrpSpPr>
            <a:grpSpLocks/>
          </p:cNvGrpSpPr>
          <p:nvPr/>
        </p:nvGrpSpPr>
        <p:grpSpPr bwMode="auto">
          <a:xfrm>
            <a:off x="1177925" y="1797050"/>
            <a:ext cx="9893300" cy="3265488"/>
            <a:chOff x="0" y="0"/>
            <a:chExt cx="9893317" cy="3265611"/>
          </a:xfrm>
        </p:grpSpPr>
        <p:grpSp>
          <p:nvGrpSpPr>
            <p:cNvPr id="6153" name="组合 20"/>
            <p:cNvGrpSpPr>
              <a:grpSpLocks/>
            </p:cNvGrpSpPr>
            <p:nvPr/>
          </p:nvGrpSpPr>
          <p:grpSpPr bwMode="auto">
            <a:xfrm>
              <a:off x="3524898" y="225367"/>
              <a:ext cx="2786372" cy="2814877"/>
              <a:chOff x="0" y="0"/>
              <a:chExt cx="2786372" cy="2814877"/>
            </a:xfrm>
          </p:grpSpPr>
          <p:sp>
            <p:nvSpPr>
              <p:cNvPr id="6154" name="圆角矩形 15"/>
              <p:cNvSpPr>
                <a:spLocks noChangeArrowheads="1"/>
              </p:cNvSpPr>
              <p:nvPr/>
            </p:nvSpPr>
            <p:spPr bwMode="auto">
              <a:xfrm>
                <a:off x="1489051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W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5" name="圆角矩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S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6" name="圆角矩形 17"/>
              <p:cNvSpPr>
                <a:spLocks noChangeArrowheads="1"/>
              </p:cNvSpPr>
              <p:nvPr/>
            </p:nvSpPr>
            <p:spPr bwMode="auto">
              <a:xfrm>
                <a:off x="1470279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O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7" name="圆角矩形 18"/>
              <p:cNvSpPr>
                <a:spLocks noChangeArrowheads="1"/>
              </p:cNvSpPr>
              <p:nvPr/>
            </p:nvSpPr>
            <p:spPr bwMode="auto">
              <a:xfrm>
                <a:off x="0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T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</p:grpSp>
        <p:grpSp>
          <p:nvGrpSpPr>
            <p:cNvPr id="6158" name="组合 28"/>
            <p:cNvGrpSpPr>
              <a:grpSpLocks/>
            </p:cNvGrpSpPr>
            <p:nvPr/>
          </p:nvGrpSpPr>
          <p:grpSpPr bwMode="auto">
            <a:xfrm>
              <a:off x="0" y="0"/>
              <a:ext cx="2985579" cy="3265611"/>
              <a:chOff x="0" y="0"/>
              <a:chExt cx="2985579" cy="3265611"/>
            </a:xfrm>
          </p:grpSpPr>
          <p:grpSp>
            <p:nvGrpSpPr>
              <p:cNvPr id="6159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99048"/>
                <a:chOff x="0" y="0"/>
                <a:chExt cx="2985579" cy="1599048"/>
              </a:xfrm>
            </p:grpSpPr>
            <p:sp>
              <p:nvSpPr>
                <p:cNvPr id="6160" name="文本框 21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1" name="文本框 22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2" name="组合 25"/>
              <p:cNvGrpSpPr>
                <a:grpSpLocks/>
              </p:cNvGrpSpPr>
              <p:nvPr/>
            </p:nvGrpSpPr>
            <p:grpSpPr bwMode="auto">
              <a:xfrm>
                <a:off x="0" y="1666563"/>
                <a:ext cx="2985579" cy="1599048"/>
                <a:chOff x="0" y="0"/>
                <a:chExt cx="2985579" cy="1599048"/>
              </a:xfrm>
            </p:grpSpPr>
            <p:sp>
              <p:nvSpPr>
                <p:cNvPr id="6163" name="文本框 26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4" name="文本框 27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6165" name="组合 29"/>
            <p:cNvGrpSpPr>
              <a:grpSpLocks/>
            </p:cNvGrpSpPr>
            <p:nvPr/>
          </p:nvGrpSpPr>
          <p:grpSpPr bwMode="auto">
            <a:xfrm>
              <a:off x="6907738" y="0"/>
              <a:ext cx="2985579" cy="3231853"/>
              <a:chOff x="0" y="0"/>
              <a:chExt cx="2985579" cy="3231853"/>
            </a:xfrm>
          </p:grpSpPr>
          <p:grpSp>
            <p:nvGrpSpPr>
              <p:cNvPr id="6166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65290"/>
                <a:chOff x="0" y="0"/>
                <a:chExt cx="2985579" cy="1565290"/>
              </a:xfrm>
            </p:grpSpPr>
            <p:sp>
              <p:nvSpPr>
                <p:cNvPr id="6167" name="文本框 34"/>
                <p:cNvSpPr>
                  <a:spLocks noChangeArrowheads="1"/>
                </p:cNvSpPr>
                <p:nvPr/>
              </p:nvSpPr>
              <p:spPr bwMode="auto">
                <a:xfrm>
                  <a:off x="986806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8" name="文本框 35"/>
                <p:cNvSpPr>
                  <a:spLocks noChangeArrowheads="1"/>
                </p:cNvSpPr>
                <p:nvPr/>
              </p:nvSpPr>
              <p:spPr bwMode="auto">
                <a:xfrm>
                  <a:off x="0" y="364961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9" name="组合 31"/>
              <p:cNvGrpSpPr>
                <a:grpSpLocks/>
              </p:cNvGrpSpPr>
              <p:nvPr/>
            </p:nvGrpSpPr>
            <p:grpSpPr bwMode="auto">
              <a:xfrm>
                <a:off x="0" y="1666562"/>
                <a:ext cx="2985579" cy="1565291"/>
                <a:chOff x="0" y="0"/>
                <a:chExt cx="2985579" cy="1565291"/>
              </a:xfrm>
            </p:grpSpPr>
            <p:sp>
              <p:nvSpPr>
                <p:cNvPr id="6170" name="文本框 32"/>
                <p:cNvSpPr>
                  <a:spLocks noChangeArrowheads="1"/>
                </p:cNvSpPr>
                <p:nvPr/>
              </p:nvSpPr>
              <p:spPr bwMode="auto">
                <a:xfrm>
                  <a:off x="986805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71" name="文本框 33"/>
                <p:cNvSpPr>
                  <a:spLocks noChangeArrowheads="1"/>
                </p:cNvSpPr>
                <p:nvPr/>
              </p:nvSpPr>
              <p:spPr bwMode="auto">
                <a:xfrm>
                  <a:off x="0" y="364962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717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717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7172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7175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对角圆角矩形 11"/>
          <p:cNvSpPr>
            <a:spLocks noChangeArrowheads="1"/>
          </p:cNvSpPr>
          <p:nvPr/>
        </p:nvSpPr>
        <p:spPr bwMode="auto">
          <a:xfrm flipH="1">
            <a:off x="11906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7" name="对角圆角矩形 12"/>
          <p:cNvSpPr>
            <a:spLocks noChangeArrowheads="1"/>
          </p:cNvSpPr>
          <p:nvPr/>
        </p:nvSpPr>
        <p:spPr bwMode="auto">
          <a:xfrm flipH="1">
            <a:off x="37560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8" name="对角圆角矩形 13"/>
          <p:cNvSpPr>
            <a:spLocks noChangeArrowheads="1"/>
          </p:cNvSpPr>
          <p:nvPr/>
        </p:nvSpPr>
        <p:spPr bwMode="auto">
          <a:xfrm flipH="1">
            <a:off x="63246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9" name="对角圆角矩形 14"/>
          <p:cNvSpPr>
            <a:spLocks noChangeArrowheads="1"/>
          </p:cNvSpPr>
          <p:nvPr/>
        </p:nvSpPr>
        <p:spPr bwMode="auto">
          <a:xfrm flipH="1">
            <a:off x="88900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80" name="文本框 15"/>
          <p:cNvSpPr>
            <a:spLocks noChangeArrowheads="1"/>
          </p:cNvSpPr>
          <p:nvPr/>
        </p:nvSpPr>
        <p:spPr bwMode="auto">
          <a:xfrm>
            <a:off x="1457325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1" name="文本框 16"/>
          <p:cNvSpPr>
            <a:spLocks noChangeArrowheads="1"/>
          </p:cNvSpPr>
          <p:nvPr/>
        </p:nvSpPr>
        <p:spPr bwMode="auto">
          <a:xfrm>
            <a:off x="402431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25%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2" name="文本框 17"/>
          <p:cNvSpPr>
            <a:spLocks noChangeArrowheads="1"/>
          </p:cNvSpPr>
          <p:nvPr/>
        </p:nvSpPr>
        <p:spPr bwMode="auto">
          <a:xfrm>
            <a:off x="667226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41%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3" name="文本框 18"/>
          <p:cNvSpPr>
            <a:spLocks noChangeArrowheads="1"/>
          </p:cNvSpPr>
          <p:nvPr/>
        </p:nvSpPr>
        <p:spPr bwMode="auto">
          <a:xfrm>
            <a:off x="9177338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89%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4" name="直接连接符 20"/>
          <p:cNvSpPr>
            <a:spLocks noChangeShapeType="1"/>
          </p:cNvSpPr>
          <p:nvPr/>
        </p:nvSpPr>
        <p:spPr bwMode="auto">
          <a:xfrm>
            <a:off x="156210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直接连接符 21"/>
          <p:cNvSpPr>
            <a:spLocks noChangeShapeType="1"/>
          </p:cNvSpPr>
          <p:nvPr/>
        </p:nvSpPr>
        <p:spPr bwMode="auto">
          <a:xfrm>
            <a:off x="409575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直接连接符 22"/>
          <p:cNvSpPr>
            <a:spLocks noChangeShapeType="1"/>
          </p:cNvSpPr>
          <p:nvPr/>
        </p:nvSpPr>
        <p:spPr bwMode="auto">
          <a:xfrm>
            <a:off x="667861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直接连接符 23"/>
          <p:cNvSpPr>
            <a:spLocks noChangeShapeType="1"/>
          </p:cNvSpPr>
          <p:nvPr/>
        </p:nvSpPr>
        <p:spPr bwMode="auto">
          <a:xfrm>
            <a:off x="921226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文本框 24"/>
          <p:cNvSpPr>
            <a:spLocks noChangeArrowheads="1"/>
          </p:cNvSpPr>
          <p:nvPr/>
        </p:nvSpPr>
        <p:spPr bwMode="auto">
          <a:xfrm>
            <a:off x="1565275" y="2997200"/>
            <a:ext cx="15462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89" name="文本框 25"/>
          <p:cNvSpPr>
            <a:spLocks noChangeArrowheads="1"/>
          </p:cNvSpPr>
          <p:nvPr/>
        </p:nvSpPr>
        <p:spPr bwMode="auto">
          <a:xfrm>
            <a:off x="4117975" y="2952750"/>
            <a:ext cx="15446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0" name="文本框 26"/>
          <p:cNvSpPr>
            <a:spLocks noChangeArrowheads="1"/>
          </p:cNvSpPr>
          <p:nvPr/>
        </p:nvSpPr>
        <p:spPr bwMode="auto">
          <a:xfrm>
            <a:off x="6729413" y="2952750"/>
            <a:ext cx="1544637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1" name="文本框 27"/>
          <p:cNvSpPr>
            <a:spLocks noChangeArrowheads="1"/>
          </p:cNvSpPr>
          <p:nvPr/>
        </p:nvSpPr>
        <p:spPr bwMode="auto">
          <a:xfrm>
            <a:off x="9228138" y="2970213"/>
            <a:ext cx="154463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2" name="文本框 29"/>
          <p:cNvSpPr>
            <a:spLocks noChangeArrowheads="1"/>
          </p:cNvSpPr>
          <p:nvPr/>
        </p:nvSpPr>
        <p:spPr bwMode="auto">
          <a:xfrm>
            <a:off x="1111250" y="4349750"/>
            <a:ext cx="230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3" name="文本框 32"/>
          <p:cNvSpPr>
            <a:spLocks noChangeArrowheads="1"/>
          </p:cNvSpPr>
          <p:nvPr/>
        </p:nvSpPr>
        <p:spPr bwMode="auto">
          <a:xfrm>
            <a:off x="361156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4" name="文本框 33"/>
          <p:cNvSpPr>
            <a:spLocks noChangeArrowheads="1"/>
          </p:cNvSpPr>
          <p:nvPr/>
        </p:nvSpPr>
        <p:spPr bwMode="auto">
          <a:xfrm>
            <a:off x="625951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5" name="文本框 34"/>
          <p:cNvSpPr>
            <a:spLocks noChangeArrowheads="1"/>
          </p:cNvSpPr>
          <p:nvPr/>
        </p:nvSpPr>
        <p:spPr bwMode="auto">
          <a:xfrm>
            <a:off x="8766175" y="4349750"/>
            <a:ext cx="2308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6" name="文本框 35"/>
          <p:cNvSpPr>
            <a:spLocks noChangeArrowheads="1"/>
          </p:cNvSpPr>
          <p:nvPr/>
        </p:nvSpPr>
        <p:spPr bwMode="auto">
          <a:xfrm>
            <a:off x="1190625" y="5100638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2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819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819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0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921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1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20" name="图片 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2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9223" name="图片 1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39"/>
          <p:cNvGrpSpPr>
            <a:grpSpLocks/>
          </p:cNvGrpSpPr>
          <p:nvPr/>
        </p:nvGrpSpPr>
        <p:grpSpPr bwMode="auto">
          <a:xfrm>
            <a:off x="901700" y="1082675"/>
            <a:ext cx="10388600" cy="4692650"/>
            <a:chOff x="0" y="0"/>
            <a:chExt cx="10387851" cy="4692825"/>
          </a:xfrm>
        </p:grpSpPr>
        <p:pic>
          <p:nvPicPr>
            <p:cNvPr id="9225" name="图表 15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图表 1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7293" y="1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图表 1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4586" y="0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椭圆 19"/>
            <p:cNvSpPr>
              <a:spLocks noChangeArrowheads="1"/>
            </p:cNvSpPr>
            <p:nvPr/>
          </p:nvSpPr>
          <p:spPr bwMode="auto">
            <a:xfrm>
              <a:off x="718004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29" name="椭圆 20"/>
            <p:cNvSpPr>
              <a:spLocks noChangeArrowheads="1"/>
            </p:cNvSpPr>
            <p:nvPr/>
          </p:nvSpPr>
          <p:spPr bwMode="auto">
            <a:xfrm>
              <a:off x="1209207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0" name="椭圆 21"/>
            <p:cNvSpPr>
              <a:spLocks noChangeArrowheads="1"/>
            </p:cNvSpPr>
            <p:nvPr/>
          </p:nvSpPr>
          <p:spPr bwMode="auto">
            <a:xfrm>
              <a:off x="3962552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1" name="椭圆 22"/>
            <p:cNvSpPr>
              <a:spLocks noChangeArrowheads="1"/>
            </p:cNvSpPr>
            <p:nvPr/>
          </p:nvSpPr>
          <p:spPr bwMode="auto">
            <a:xfrm>
              <a:off x="4453755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2" name="椭圆 23"/>
            <p:cNvSpPr>
              <a:spLocks noChangeArrowheads="1"/>
            </p:cNvSpPr>
            <p:nvPr/>
          </p:nvSpPr>
          <p:spPr bwMode="auto">
            <a:xfrm>
              <a:off x="7209845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3" name="椭圆 24"/>
            <p:cNvSpPr>
              <a:spLocks noChangeArrowheads="1"/>
            </p:cNvSpPr>
            <p:nvPr/>
          </p:nvSpPr>
          <p:spPr bwMode="auto">
            <a:xfrm>
              <a:off x="7701048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34" name="图片 25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6131" y="829996"/>
              <a:ext cx="625407" cy="44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文本框 26"/>
            <p:cNvSpPr>
              <a:spLocks noChangeArrowheads="1"/>
            </p:cNvSpPr>
            <p:nvPr/>
          </p:nvSpPr>
          <p:spPr bwMode="auto">
            <a:xfrm>
              <a:off x="1436707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6" name="图片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320" y="829996"/>
              <a:ext cx="520041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7" name="文本框 28"/>
            <p:cNvSpPr>
              <a:spLocks noChangeArrowheads="1"/>
            </p:cNvSpPr>
            <p:nvPr/>
          </p:nvSpPr>
          <p:spPr bwMode="auto">
            <a:xfrm>
              <a:off x="4727044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80%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8" name="图片 31"/>
            <p:cNvPicPr>
              <a:picLocks noChangeAspect="1" noChangeArrowheads="1"/>
            </p:cNvPicPr>
            <p:nvPr/>
          </p:nvPicPr>
          <p:blipFill>
            <a:blip r:embed="rId10">
              <a:lum bright="-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021" y="829996"/>
              <a:ext cx="533908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9" name="文本框 32"/>
            <p:cNvSpPr>
              <a:spLocks noChangeArrowheads="1"/>
            </p:cNvSpPr>
            <p:nvPr/>
          </p:nvSpPr>
          <p:spPr bwMode="auto">
            <a:xfrm>
              <a:off x="7975848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70%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0" name="文本框 33"/>
            <p:cNvSpPr>
              <a:spLocks noChangeArrowheads="1"/>
            </p:cNvSpPr>
            <p:nvPr/>
          </p:nvSpPr>
          <p:spPr bwMode="auto">
            <a:xfrm>
              <a:off x="820042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1" name="文本框 34"/>
            <p:cNvSpPr>
              <a:spLocks noChangeArrowheads="1"/>
            </p:cNvSpPr>
            <p:nvPr/>
          </p:nvSpPr>
          <p:spPr bwMode="auto">
            <a:xfrm>
              <a:off x="4051836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2" name="文本框 35"/>
            <p:cNvSpPr>
              <a:spLocks noChangeArrowheads="1"/>
            </p:cNvSpPr>
            <p:nvPr/>
          </p:nvSpPr>
          <p:spPr bwMode="auto">
            <a:xfrm>
              <a:off x="7283631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3" name="矩形 36"/>
            <p:cNvSpPr>
              <a:spLocks noChangeArrowheads="1"/>
            </p:cNvSpPr>
            <p:nvPr/>
          </p:nvSpPr>
          <p:spPr bwMode="auto">
            <a:xfrm>
              <a:off x="687207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4" name="矩形 37"/>
            <p:cNvSpPr>
              <a:spLocks noChangeArrowheads="1"/>
            </p:cNvSpPr>
            <p:nvPr/>
          </p:nvSpPr>
          <p:spPr bwMode="auto">
            <a:xfrm>
              <a:off x="3910693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5" name="矩形 38"/>
            <p:cNvSpPr>
              <a:spLocks noChangeArrowheads="1"/>
            </p:cNvSpPr>
            <p:nvPr/>
          </p:nvSpPr>
          <p:spPr bwMode="auto">
            <a:xfrm>
              <a:off x="7209845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024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4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0244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4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0247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8" name="组合 20"/>
          <p:cNvGrpSpPr>
            <a:grpSpLocks/>
          </p:cNvGrpSpPr>
          <p:nvPr/>
        </p:nvGrpSpPr>
        <p:grpSpPr bwMode="auto">
          <a:xfrm>
            <a:off x="1412875" y="1835150"/>
            <a:ext cx="9213850" cy="3568700"/>
            <a:chOff x="0" y="0"/>
            <a:chExt cx="9212702" cy="3568700"/>
          </a:xfrm>
        </p:grpSpPr>
        <p:pic>
          <p:nvPicPr>
            <p:cNvPr id="10249" name="图片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72258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矩形 16"/>
            <p:cNvSpPr>
              <a:spLocks noChangeArrowheads="1"/>
            </p:cNvSpPr>
            <p:nvPr/>
          </p:nvSpPr>
          <p:spPr bwMode="auto">
            <a:xfrm>
              <a:off x="5172258" y="0"/>
              <a:ext cx="4022445" cy="356870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51" name="文本框 17"/>
            <p:cNvSpPr>
              <a:spLocks noChangeArrowheads="1"/>
            </p:cNvSpPr>
            <p:nvPr/>
          </p:nvSpPr>
          <p:spPr bwMode="auto">
            <a:xfrm>
              <a:off x="5382730" y="311150"/>
              <a:ext cx="2686273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80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69%</a:t>
              </a:r>
              <a:endParaRPr lang="zh-CN" altLang="en-US" sz="8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2" name="文本框 18"/>
            <p:cNvSpPr>
              <a:spLocks noChangeArrowheads="1"/>
            </p:cNvSpPr>
            <p:nvPr/>
          </p:nvSpPr>
          <p:spPr bwMode="auto">
            <a:xfrm>
              <a:off x="5382730" y="1492250"/>
              <a:ext cx="38299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3" name="矩形 19"/>
            <p:cNvSpPr>
              <a:spLocks noChangeArrowheads="1"/>
            </p:cNvSpPr>
            <p:nvPr/>
          </p:nvSpPr>
          <p:spPr bwMode="auto">
            <a:xfrm>
              <a:off x="5382730" y="2181226"/>
              <a:ext cx="3640523" cy="94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126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126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1268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7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1271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椭圆 11"/>
          <p:cNvSpPr>
            <a:spLocks noChangeArrowheads="1"/>
          </p:cNvSpPr>
          <p:nvPr/>
        </p:nvSpPr>
        <p:spPr bwMode="auto">
          <a:xfrm>
            <a:off x="1524000" y="1600200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3" name="椭圆 12"/>
          <p:cNvSpPr>
            <a:spLocks noChangeArrowheads="1"/>
          </p:cNvSpPr>
          <p:nvPr/>
        </p:nvSpPr>
        <p:spPr bwMode="auto">
          <a:xfrm>
            <a:off x="1524000" y="2665413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4" name="椭圆 13"/>
          <p:cNvSpPr>
            <a:spLocks noChangeArrowheads="1"/>
          </p:cNvSpPr>
          <p:nvPr/>
        </p:nvSpPr>
        <p:spPr bwMode="auto">
          <a:xfrm>
            <a:off x="1524000" y="37306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5" name="椭圆 14"/>
          <p:cNvSpPr>
            <a:spLocks noChangeArrowheads="1"/>
          </p:cNvSpPr>
          <p:nvPr/>
        </p:nvSpPr>
        <p:spPr bwMode="auto">
          <a:xfrm>
            <a:off x="1524000" y="47974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6" name="椭圆 16"/>
          <p:cNvSpPr>
            <a:spLocks noChangeArrowheads="1"/>
          </p:cNvSpPr>
          <p:nvPr/>
        </p:nvSpPr>
        <p:spPr bwMode="auto">
          <a:xfrm>
            <a:off x="6096000" y="1600200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7" name="椭圆 17"/>
          <p:cNvSpPr>
            <a:spLocks noChangeArrowheads="1"/>
          </p:cNvSpPr>
          <p:nvPr/>
        </p:nvSpPr>
        <p:spPr bwMode="auto">
          <a:xfrm>
            <a:off x="6096000" y="2665413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8" name="椭圆 18"/>
          <p:cNvSpPr>
            <a:spLocks noChangeArrowheads="1"/>
          </p:cNvSpPr>
          <p:nvPr/>
        </p:nvSpPr>
        <p:spPr bwMode="auto">
          <a:xfrm>
            <a:off x="6096000" y="37306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9" name="椭圆 19"/>
          <p:cNvSpPr>
            <a:spLocks noChangeArrowheads="1"/>
          </p:cNvSpPr>
          <p:nvPr/>
        </p:nvSpPr>
        <p:spPr bwMode="auto">
          <a:xfrm>
            <a:off x="6096000" y="47974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1280" name="组合 36"/>
          <p:cNvGrpSpPr>
            <a:grpSpLocks/>
          </p:cNvGrpSpPr>
          <p:nvPr/>
        </p:nvGrpSpPr>
        <p:grpSpPr bwMode="auto">
          <a:xfrm>
            <a:off x="2493963" y="1600200"/>
            <a:ext cx="3903662" cy="3965575"/>
            <a:chOff x="0" y="0"/>
            <a:chExt cx="3904124" cy="3966018"/>
          </a:xfrm>
        </p:grpSpPr>
        <p:grpSp>
          <p:nvGrpSpPr>
            <p:cNvPr id="11281" name="组合 26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82" name="文本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3" name="文本框 21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4" name="组合 27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85" name="文本框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6" name="文本框 2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7" name="组合 3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288" name="文本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9" name="文本框 32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0" name="组合 33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291" name="文本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2" name="文本框 3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grpSp>
        <p:nvGrpSpPr>
          <p:cNvPr id="11293" name="组合 37"/>
          <p:cNvGrpSpPr>
            <a:grpSpLocks/>
          </p:cNvGrpSpPr>
          <p:nvPr/>
        </p:nvGrpSpPr>
        <p:grpSpPr bwMode="auto">
          <a:xfrm>
            <a:off x="7110413" y="1600200"/>
            <a:ext cx="3903662" cy="3965575"/>
            <a:chOff x="0" y="0"/>
            <a:chExt cx="3904124" cy="3966018"/>
          </a:xfrm>
        </p:grpSpPr>
        <p:grpSp>
          <p:nvGrpSpPr>
            <p:cNvPr id="11294" name="组合 38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95" name="文本框 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6" name="文本框 4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7" name="组合 39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98" name="文本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9" name="文本框 47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0" name="组合 4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301" name="文本框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2" name="文本框 4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3" name="组合 41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304" name="文本框 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5" name="文本框 43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pic>
        <p:nvPicPr>
          <p:cNvPr id="11306" name="图片 5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5450" y="1812925"/>
            <a:ext cx="4603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7" name="图片 5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5613" y="2827338"/>
            <a:ext cx="4048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8" name="图片 5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388" y="3916363"/>
            <a:ext cx="4524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9" name="图片 5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3225" y="5032375"/>
            <a:ext cx="5032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0" name="图片 54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1100" y="1768475"/>
            <a:ext cx="46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1" name="图片 55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6025" y="2851150"/>
            <a:ext cx="4016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2" name="图片 56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5550" y="3944938"/>
            <a:ext cx="382588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3" name="图片 58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3800" y="5019675"/>
            <a:ext cx="4460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229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229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2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29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2295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6" name="组合 20"/>
          <p:cNvGrpSpPr>
            <a:grpSpLocks/>
          </p:cNvGrpSpPr>
          <p:nvPr/>
        </p:nvGrpSpPr>
        <p:grpSpPr bwMode="auto">
          <a:xfrm>
            <a:off x="3476625" y="2095500"/>
            <a:ext cx="5238750" cy="3257550"/>
            <a:chOff x="0" y="0"/>
            <a:chExt cx="5238751" cy="3257551"/>
          </a:xfrm>
        </p:grpSpPr>
        <p:pic>
          <p:nvPicPr>
            <p:cNvPr id="12297" name="图片 1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238751" cy="325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矩形 13"/>
            <p:cNvSpPr>
              <a:spLocks noChangeArrowheads="1"/>
            </p:cNvSpPr>
            <p:nvPr/>
          </p:nvSpPr>
          <p:spPr bwMode="auto">
            <a:xfrm>
              <a:off x="724339" y="376897"/>
              <a:ext cx="3733800" cy="2324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9" name="图片 14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637" y="376897"/>
              <a:ext cx="1707502" cy="2324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0" name="图片 19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01" y="1126159"/>
              <a:ext cx="2035385" cy="1005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1" name="组合 29"/>
          <p:cNvGrpSpPr>
            <a:grpSpLocks/>
          </p:cNvGrpSpPr>
          <p:nvPr/>
        </p:nvGrpSpPr>
        <p:grpSpPr bwMode="auto">
          <a:xfrm>
            <a:off x="596900" y="2203450"/>
            <a:ext cx="2986088" cy="3267075"/>
            <a:chOff x="0" y="0"/>
            <a:chExt cx="2985579" cy="3265611"/>
          </a:xfrm>
        </p:grpSpPr>
        <p:sp>
          <p:nvSpPr>
            <p:cNvPr id="12302" name="文本框 21"/>
            <p:cNvSpPr>
              <a:spLocks noChangeArrowheads="1"/>
            </p:cNvSpPr>
            <p:nvPr/>
          </p:nvSpPr>
          <p:spPr bwMode="auto">
            <a:xfrm>
              <a:off x="15728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3" name="文本框 22"/>
            <p:cNvSpPr>
              <a:spLocks noChangeArrowheads="1"/>
            </p:cNvSpPr>
            <p:nvPr/>
          </p:nvSpPr>
          <p:spPr bwMode="auto">
            <a:xfrm>
              <a:off x="0" y="398719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4" name="文本框 23"/>
            <p:cNvSpPr>
              <a:spLocks noChangeArrowheads="1"/>
            </p:cNvSpPr>
            <p:nvPr/>
          </p:nvSpPr>
          <p:spPr bwMode="auto">
            <a:xfrm>
              <a:off x="15728" y="1666563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5" name="文本框 24"/>
            <p:cNvSpPr>
              <a:spLocks noChangeArrowheads="1"/>
            </p:cNvSpPr>
            <p:nvPr/>
          </p:nvSpPr>
          <p:spPr bwMode="auto">
            <a:xfrm>
              <a:off x="0" y="2065282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2306" name="组合 30"/>
          <p:cNvGrpSpPr>
            <a:grpSpLocks/>
          </p:cNvGrpSpPr>
          <p:nvPr/>
        </p:nvGrpSpPr>
        <p:grpSpPr bwMode="auto">
          <a:xfrm>
            <a:off x="8658225" y="2203450"/>
            <a:ext cx="2986088" cy="3232150"/>
            <a:chOff x="0" y="0"/>
            <a:chExt cx="2985579" cy="3231853"/>
          </a:xfrm>
        </p:grpSpPr>
        <p:sp>
          <p:nvSpPr>
            <p:cNvPr id="12307" name="文本框 25"/>
            <p:cNvSpPr>
              <a:spLocks noChangeArrowheads="1"/>
            </p:cNvSpPr>
            <p:nvPr/>
          </p:nvSpPr>
          <p:spPr bwMode="auto">
            <a:xfrm>
              <a:off x="986806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8" name="文本框 26"/>
            <p:cNvSpPr>
              <a:spLocks noChangeArrowheads="1"/>
            </p:cNvSpPr>
            <p:nvPr/>
          </p:nvSpPr>
          <p:spPr bwMode="auto">
            <a:xfrm>
              <a:off x="0" y="364961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9" name="文本框 27"/>
            <p:cNvSpPr>
              <a:spLocks noChangeArrowheads="1"/>
            </p:cNvSpPr>
            <p:nvPr/>
          </p:nvSpPr>
          <p:spPr bwMode="auto">
            <a:xfrm>
              <a:off x="986805" y="1666562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10" name="文本框 28"/>
            <p:cNvSpPr>
              <a:spLocks noChangeArrowheads="1"/>
            </p:cNvSpPr>
            <p:nvPr/>
          </p:nvSpPr>
          <p:spPr bwMode="auto">
            <a:xfrm>
              <a:off x="0" y="2031524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3316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3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331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331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32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4338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4339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4340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1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42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4343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组合 16"/>
          <p:cNvGrpSpPr>
            <a:grpSpLocks/>
          </p:cNvGrpSpPr>
          <p:nvPr/>
        </p:nvGrpSpPr>
        <p:grpSpPr bwMode="auto">
          <a:xfrm>
            <a:off x="-2735263" y="1084263"/>
            <a:ext cx="10058401" cy="6146800"/>
            <a:chOff x="0" y="0"/>
            <a:chExt cx="10058400" cy="6146799"/>
          </a:xfrm>
        </p:grpSpPr>
        <p:pic>
          <p:nvPicPr>
            <p:cNvPr id="14345" name="图片 11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58400" cy="614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6" name="组合 15"/>
            <p:cNvGrpSpPr>
              <a:grpSpLocks/>
            </p:cNvGrpSpPr>
            <p:nvPr/>
          </p:nvGrpSpPr>
          <p:grpSpPr bwMode="auto">
            <a:xfrm>
              <a:off x="1799771" y="576978"/>
              <a:ext cx="6225261" cy="3539196"/>
              <a:chOff x="0" y="0"/>
              <a:chExt cx="3733800" cy="2324100"/>
            </a:xfrm>
          </p:grpSpPr>
          <p:sp>
            <p:nvSpPr>
              <p:cNvPr id="14347" name="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3800" cy="2324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  <p:pic>
            <p:nvPicPr>
              <p:cNvPr id="14348" name="图片 13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6298" y="0"/>
                <a:ext cx="1707502" cy="2324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9" name="图片 14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62" y="749262"/>
                <a:ext cx="2035385" cy="1005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350" name="文本框 17"/>
          <p:cNvSpPr>
            <a:spLocks noChangeArrowheads="1"/>
          </p:cNvSpPr>
          <p:nvPr/>
        </p:nvSpPr>
        <p:spPr bwMode="auto">
          <a:xfrm>
            <a:off x="6305550" y="2155825"/>
            <a:ext cx="3829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KEYWORDS</a:t>
            </a:r>
            <a:endParaRPr lang="zh-CN" altLang="en-US" sz="36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4351" name="矩形 18"/>
          <p:cNvSpPr>
            <a:spLocks noChangeArrowheads="1"/>
          </p:cNvSpPr>
          <p:nvPr/>
        </p:nvSpPr>
        <p:spPr bwMode="auto">
          <a:xfrm>
            <a:off x="6386513" y="2925763"/>
            <a:ext cx="4033837" cy="49847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FFFF"/>
                </a:solidFill>
                <a:latin typeface="等线" panose="02010600030101010101" pitchFamily="2" charset="-122"/>
                <a:ea typeface="宋体" panose="02010600030101010101" pitchFamily="2" charset="-122"/>
                <a:sym typeface="等线" panose="02010600030101010101" pitchFamily="2" charset="-122"/>
              </a:rPr>
              <a:t>THIS IS A BUSINESS</a:t>
            </a:r>
            <a:endParaRPr lang="zh-CN" altLang="en-US" sz="2800">
              <a:solidFill>
                <a:srgbClr val="FFFFFF"/>
              </a:solidFill>
              <a:latin typeface="等线" panose="02010600030101010101" pitchFamily="2" charset="-122"/>
              <a:ea typeface="宋体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2" name="矩形 19"/>
          <p:cNvSpPr>
            <a:spLocks noChangeArrowheads="1"/>
          </p:cNvSpPr>
          <p:nvPr/>
        </p:nvSpPr>
        <p:spPr bwMode="auto">
          <a:xfrm>
            <a:off x="6386513" y="3522663"/>
            <a:ext cx="4033837" cy="498475"/>
          </a:xfrm>
          <a:prstGeom prst="rect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GENERAL TEMPLATE</a:t>
            </a:r>
            <a:endParaRPr lang="zh-CN" altLang="en-US" sz="2400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3" name="文本框 20"/>
          <p:cNvSpPr>
            <a:spLocks noChangeArrowheads="1"/>
          </p:cNvSpPr>
          <p:nvPr/>
        </p:nvSpPr>
        <p:spPr bwMode="auto">
          <a:xfrm>
            <a:off x="6305550" y="4327525"/>
            <a:ext cx="5168900" cy="7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536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6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5364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6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5367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14"/>
          <p:cNvGrpSpPr>
            <a:grpSpLocks/>
          </p:cNvGrpSpPr>
          <p:nvPr/>
        </p:nvGrpSpPr>
        <p:grpSpPr bwMode="auto">
          <a:xfrm>
            <a:off x="1301750" y="1889125"/>
            <a:ext cx="9556750" cy="1389063"/>
            <a:chOff x="0" y="0"/>
            <a:chExt cx="7736772" cy="1123950"/>
          </a:xfrm>
        </p:grpSpPr>
        <p:sp>
          <p:nvSpPr>
            <p:cNvPr id="15369" name="矩形 11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0" name="矩形 1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1" name="文本框 19"/>
          <p:cNvSpPr>
            <a:spLocks noChangeArrowheads="1"/>
          </p:cNvSpPr>
          <p:nvPr/>
        </p:nvSpPr>
        <p:spPr bwMode="auto">
          <a:xfrm rot="-5400000">
            <a:off x="871538" y="23796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5372" name="文本框 20"/>
          <p:cNvSpPr>
            <a:spLocks noChangeArrowheads="1"/>
          </p:cNvSpPr>
          <p:nvPr/>
        </p:nvSpPr>
        <p:spPr bwMode="auto">
          <a:xfrm rot="-5400000">
            <a:off x="990600" y="3929063"/>
            <a:ext cx="124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3" name="组合 21"/>
          <p:cNvGrpSpPr>
            <a:grpSpLocks/>
          </p:cNvGrpSpPr>
          <p:nvPr/>
        </p:nvGrpSpPr>
        <p:grpSpPr bwMode="auto">
          <a:xfrm>
            <a:off x="1301750" y="3567113"/>
            <a:ext cx="9556750" cy="1389062"/>
            <a:chOff x="0" y="0"/>
            <a:chExt cx="7736772" cy="1123950"/>
          </a:xfrm>
        </p:grpSpPr>
        <p:sp>
          <p:nvSpPr>
            <p:cNvPr id="15374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5" name="矩形 2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6" name="文本框 25"/>
          <p:cNvSpPr>
            <a:spLocks noChangeArrowheads="1"/>
          </p:cNvSpPr>
          <p:nvPr/>
        </p:nvSpPr>
        <p:spPr bwMode="auto">
          <a:xfrm rot="-5400000">
            <a:off x="871538" y="40560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7" name="组合 38"/>
          <p:cNvGrpSpPr>
            <a:grpSpLocks noChangeAspect="1"/>
          </p:cNvGrpSpPr>
          <p:nvPr/>
        </p:nvGrpSpPr>
        <p:grpSpPr bwMode="auto">
          <a:xfrm>
            <a:off x="3867150" y="2044700"/>
            <a:ext cx="5915025" cy="1077913"/>
            <a:chOff x="0" y="0"/>
            <a:chExt cx="5914130" cy="1078450"/>
          </a:xfrm>
        </p:grpSpPr>
        <p:pic>
          <p:nvPicPr>
            <p:cNvPr id="15378" name="图片 27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9" name="图片 29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47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0" name="图片 30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36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1" name="图片 31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9082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2" name="图片 32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0799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3" name="图片 3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516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4" name="图片 3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423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5" name="图片 35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950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6" name="图片 36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7668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7" name="图片 37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9385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88" name="图片 3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843338" y="3719513"/>
            <a:ext cx="5445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图片 4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4450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图片 4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0419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图片 4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6388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图片 4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2357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图片 4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326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图片 4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4295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5" name="图片 4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0264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6" name="图片 4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6233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7" name="图片 4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2202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8" name="文本框 50"/>
          <p:cNvSpPr>
            <a:spLocks noChangeArrowheads="1"/>
          </p:cNvSpPr>
          <p:nvPr/>
        </p:nvSpPr>
        <p:spPr bwMode="auto">
          <a:xfrm>
            <a:off x="1870075" y="2119313"/>
            <a:ext cx="19843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399" name="文本框 51"/>
          <p:cNvSpPr>
            <a:spLocks noChangeArrowheads="1"/>
          </p:cNvSpPr>
          <p:nvPr/>
        </p:nvSpPr>
        <p:spPr bwMode="auto">
          <a:xfrm>
            <a:off x="1870075" y="3795713"/>
            <a:ext cx="1984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400" name="文本框 52"/>
          <p:cNvSpPr>
            <a:spLocks noChangeArrowheads="1"/>
          </p:cNvSpPr>
          <p:nvPr/>
        </p:nvSpPr>
        <p:spPr bwMode="auto">
          <a:xfrm>
            <a:off x="1236663" y="5383213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638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8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6388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39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6391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2" name="组合 14"/>
          <p:cNvGrpSpPr>
            <a:grpSpLocks/>
          </p:cNvGrpSpPr>
          <p:nvPr/>
        </p:nvGrpSpPr>
        <p:grpSpPr bwMode="auto">
          <a:xfrm>
            <a:off x="1271588" y="1930400"/>
            <a:ext cx="9648825" cy="3740150"/>
            <a:chOff x="0" y="0"/>
            <a:chExt cx="9649455" cy="3739401"/>
          </a:xfrm>
        </p:grpSpPr>
        <p:sp>
          <p:nvSpPr>
            <p:cNvPr id="16393" name="矩形 11"/>
            <p:cNvSpPr>
              <a:spLocks noChangeArrowheads="1"/>
            </p:cNvSpPr>
            <p:nvPr/>
          </p:nvSpPr>
          <p:spPr bwMode="auto">
            <a:xfrm>
              <a:off x="0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4" name="矩形 12"/>
            <p:cNvSpPr>
              <a:spLocks noChangeArrowheads="1"/>
            </p:cNvSpPr>
            <p:nvPr/>
          </p:nvSpPr>
          <p:spPr bwMode="auto">
            <a:xfrm>
              <a:off x="3296114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5" name="矩形 13"/>
            <p:cNvSpPr>
              <a:spLocks noChangeArrowheads="1"/>
            </p:cNvSpPr>
            <p:nvPr/>
          </p:nvSpPr>
          <p:spPr bwMode="auto">
            <a:xfrm>
              <a:off x="6592228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pic>
        <p:nvPicPr>
          <p:cNvPr id="16396" name="图片 1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50" y="2000250"/>
            <a:ext cx="2944813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图片 1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438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图片 1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003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9" name="组合 20"/>
          <p:cNvGrpSpPr>
            <a:grpSpLocks/>
          </p:cNvGrpSpPr>
          <p:nvPr/>
        </p:nvGrpSpPr>
        <p:grpSpPr bwMode="auto">
          <a:xfrm>
            <a:off x="1428750" y="4206875"/>
            <a:ext cx="2898775" cy="1384300"/>
            <a:chOff x="0" y="0"/>
            <a:chExt cx="2898841" cy="1384995"/>
          </a:xfrm>
        </p:grpSpPr>
        <p:sp>
          <p:nvSpPr>
            <p:cNvPr id="16400" name="文本框 18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1" name="矩形 19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2" name="组合 21"/>
          <p:cNvGrpSpPr>
            <a:grpSpLocks/>
          </p:cNvGrpSpPr>
          <p:nvPr/>
        </p:nvGrpSpPr>
        <p:grpSpPr bwMode="auto">
          <a:xfrm>
            <a:off x="4695825" y="4206875"/>
            <a:ext cx="2898775" cy="1384300"/>
            <a:chOff x="0" y="0"/>
            <a:chExt cx="2898841" cy="1384995"/>
          </a:xfrm>
        </p:grpSpPr>
        <p:sp>
          <p:nvSpPr>
            <p:cNvPr id="16403" name="文本框 22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4" name="矩形 23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5" name="组合 24"/>
          <p:cNvGrpSpPr>
            <a:grpSpLocks/>
          </p:cNvGrpSpPr>
          <p:nvPr/>
        </p:nvGrpSpPr>
        <p:grpSpPr bwMode="auto">
          <a:xfrm>
            <a:off x="7942263" y="4206875"/>
            <a:ext cx="2898775" cy="1384300"/>
            <a:chOff x="0" y="0"/>
            <a:chExt cx="2898841" cy="1384995"/>
          </a:xfrm>
        </p:grpSpPr>
        <p:sp>
          <p:nvSpPr>
            <p:cNvPr id="16406" name="文本框 25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7" name="矩形 26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7410" name="等腰三角形 3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7411" name="等腰三角形 4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7412" name="图片 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文本框 6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14" name="文本框 7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7415" name="图片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矩形 9"/>
          <p:cNvSpPr>
            <a:spLocks noChangeArrowheads="1"/>
          </p:cNvSpPr>
          <p:nvPr/>
        </p:nvSpPr>
        <p:spPr bwMode="auto">
          <a:xfrm>
            <a:off x="1192213" y="17367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7" name="矩形 10"/>
          <p:cNvSpPr>
            <a:spLocks noChangeArrowheads="1"/>
          </p:cNvSpPr>
          <p:nvPr/>
        </p:nvSpPr>
        <p:spPr bwMode="auto">
          <a:xfrm>
            <a:off x="1189038" y="308927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8" name="矩形 11"/>
          <p:cNvSpPr>
            <a:spLocks noChangeArrowheads="1"/>
          </p:cNvSpPr>
          <p:nvPr/>
        </p:nvSpPr>
        <p:spPr bwMode="auto">
          <a:xfrm>
            <a:off x="1181100" y="44418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9" name="椭圆 12"/>
          <p:cNvSpPr>
            <a:spLocks noChangeArrowheads="1"/>
          </p:cNvSpPr>
          <p:nvPr/>
        </p:nvSpPr>
        <p:spPr bwMode="auto">
          <a:xfrm>
            <a:off x="6491288" y="2686050"/>
            <a:ext cx="1217612" cy="12176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0" name="椭圆 14"/>
          <p:cNvSpPr>
            <a:spLocks noChangeArrowheads="1"/>
          </p:cNvSpPr>
          <p:nvPr/>
        </p:nvSpPr>
        <p:spPr bwMode="auto">
          <a:xfrm>
            <a:off x="7261225" y="2112963"/>
            <a:ext cx="1146175" cy="1146175"/>
          </a:xfrm>
          <a:prstGeom prst="ellipse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1" name="椭圆 15"/>
          <p:cNvSpPr>
            <a:spLocks noChangeArrowheads="1"/>
          </p:cNvSpPr>
          <p:nvPr/>
        </p:nvSpPr>
        <p:spPr bwMode="auto">
          <a:xfrm>
            <a:off x="9261475" y="2459038"/>
            <a:ext cx="1444625" cy="1444625"/>
          </a:xfrm>
          <a:prstGeom prst="ellipse">
            <a:avLst/>
          </a:prstGeom>
          <a:solidFill>
            <a:srgbClr val="3A38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2" name="椭圆 16"/>
          <p:cNvSpPr>
            <a:spLocks noChangeArrowheads="1"/>
          </p:cNvSpPr>
          <p:nvPr/>
        </p:nvSpPr>
        <p:spPr bwMode="auto">
          <a:xfrm>
            <a:off x="10372725" y="1957388"/>
            <a:ext cx="1173163" cy="1174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3" name="椭圆 17"/>
          <p:cNvSpPr>
            <a:spLocks noChangeArrowheads="1"/>
          </p:cNvSpPr>
          <p:nvPr/>
        </p:nvSpPr>
        <p:spPr bwMode="auto">
          <a:xfrm>
            <a:off x="9959975" y="3594100"/>
            <a:ext cx="1203325" cy="1203325"/>
          </a:xfrm>
          <a:prstGeom prst="ellipse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4" name="椭圆 13"/>
          <p:cNvSpPr>
            <a:spLocks noChangeArrowheads="1"/>
          </p:cNvSpPr>
          <p:nvPr/>
        </p:nvSpPr>
        <p:spPr bwMode="auto">
          <a:xfrm>
            <a:off x="7834313" y="2678113"/>
            <a:ext cx="1817687" cy="1817687"/>
          </a:xfrm>
          <a:prstGeom prst="ellipse">
            <a:avLst/>
          </a:pr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5" name="矩形 19"/>
          <p:cNvSpPr>
            <a:spLocks noChangeArrowheads="1"/>
          </p:cNvSpPr>
          <p:nvPr/>
        </p:nvSpPr>
        <p:spPr bwMode="auto">
          <a:xfrm>
            <a:off x="1187450" y="230663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6" name="矩形 20"/>
          <p:cNvSpPr>
            <a:spLocks noChangeArrowheads="1"/>
          </p:cNvSpPr>
          <p:nvPr/>
        </p:nvSpPr>
        <p:spPr bwMode="auto">
          <a:xfrm>
            <a:off x="1187450" y="365918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7" name="矩形 21"/>
          <p:cNvSpPr>
            <a:spLocks noChangeArrowheads="1"/>
          </p:cNvSpPr>
          <p:nvPr/>
        </p:nvSpPr>
        <p:spPr bwMode="auto">
          <a:xfrm>
            <a:off x="1181100" y="5013325"/>
            <a:ext cx="679450" cy="381000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8" name="直接连接符 23"/>
          <p:cNvSpPr>
            <a:spLocks noChangeShapeType="1"/>
          </p:cNvSpPr>
          <p:nvPr/>
        </p:nvSpPr>
        <p:spPr bwMode="auto">
          <a:xfrm>
            <a:off x="1187450" y="2876550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9" name="直接连接符 24"/>
          <p:cNvSpPr>
            <a:spLocks noChangeShapeType="1"/>
          </p:cNvSpPr>
          <p:nvPr/>
        </p:nvSpPr>
        <p:spPr bwMode="auto">
          <a:xfrm>
            <a:off x="1187450" y="4202113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0" name="文本框 25"/>
          <p:cNvSpPr>
            <a:spLocks noChangeArrowheads="1"/>
          </p:cNvSpPr>
          <p:nvPr/>
        </p:nvSpPr>
        <p:spPr bwMode="auto">
          <a:xfrm>
            <a:off x="1187450" y="2306638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1" name="文本框 26"/>
          <p:cNvSpPr>
            <a:spLocks noChangeArrowheads="1"/>
          </p:cNvSpPr>
          <p:nvPr/>
        </p:nvSpPr>
        <p:spPr bwMode="auto">
          <a:xfrm>
            <a:off x="1195388" y="366395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2" name="文本框 27"/>
          <p:cNvSpPr>
            <a:spLocks noChangeArrowheads="1"/>
          </p:cNvSpPr>
          <p:nvPr/>
        </p:nvSpPr>
        <p:spPr bwMode="auto">
          <a:xfrm>
            <a:off x="1181100" y="502920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3" name="文本框 28"/>
          <p:cNvSpPr>
            <a:spLocks noChangeArrowheads="1"/>
          </p:cNvSpPr>
          <p:nvPr/>
        </p:nvSpPr>
        <p:spPr bwMode="auto">
          <a:xfrm>
            <a:off x="1198563" y="1758950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4" name="文本框 29"/>
          <p:cNvSpPr>
            <a:spLocks noChangeArrowheads="1"/>
          </p:cNvSpPr>
          <p:nvPr/>
        </p:nvSpPr>
        <p:spPr bwMode="auto">
          <a:xfrm>
            <a:off x="1195388" y="31210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12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5" name="文本框 30"/>
          <p:cNvSpPr>
            <a:spLocks noChangeArrowheads="1"/>
          </p:cNvSpPr>
          <p:nvPr/>
        </p:nvSpPr>
        <p:spPr bwMode="auto">
          <a:xfrm>
            <a:off x="1185863" y="44926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19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6" name="文本框 31"/>
          <p:cNvSpPr>
            <a:spLocks noChangeArrowheads="1"/>
          </p:cNvSpPr>
          <p:nvPr/>
        </p:nvSpPr>
        <p:spPr bwMode="auto">
          <a:xfrm>
            <a:off x="1924050" y="1587500"/>
            <a:ext cx="441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7" name="文本框 32"/>
          <p:cNvSpPr>
            <a:spLocks noChangeArrowheads="1"/>
          </p:cNvSpPr>
          <p:nvPr/>
        </p:nvSpPr>
        <p:spPr bwMode="auto">
          <a:xfrm>
            <a:off x="1936750" y="2928938"/>
            <a:ext cx="44132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8" name="文本框 33"/>
          <p:cNvSpPr>
            <a:spLocks noChangeArrowheads="1"/>
          </p:cNvSpPr>
          <p:nvPr/>
        </p:nvSpPr>
        <p:spPr bwMode="auto">
          <a:xfrm>
            <a:off x="1924050" y="4273550"/>
            <a:ext cx="441325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9" name="文本框 34"/>
          <p:cNvSpPr>
            <a:spLocks noChangeArrowheads="1"/>
          </p:cNvSpPr>
          <p:nvPr/>
        </p:nvSpPr>
        <p:spPr bwMode="auto">
          <a:xfrm>
            <a:off x="6518275" y="2898775"/>
            <a:ext cx="11652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0" name="图片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9350" y="2351088"/>
            <a:ext cx="6699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1" name="文本框 37"/>
          <p:cNvSpPr>
            <a:spLocks noChangeArrowheads="1"/>
          </p:cNvSpPr>
          <p:nvPr/>
        </p:nvSpPr>
        <p:spPr bwMode="auto">
          <a:xfrm>
            <a:off x="8013700" y="3078163"/>
            <a:ext cx="1460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2" name="图片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6600" y="2759075"/>
            <a:ext cx="7159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39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9900" y="2325688"/>
            <a:ext cx="6588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4" name="文本框 40"/>
          <p:cNvSpPr>
            <a:spLocks noChangeArrowheads="1"/>
          </p:cNvSpPr>
          <p:nvPr/>
        </p:nvSpPr>
        <p:spPr bwMode="auto">
          <a:xfrm>
            <a:off x="9979025" y="3843338"/>
            <a:ext cx="11652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8436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4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843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843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 dirty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844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1077436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  <p:grpSp>
        <p:nvGrpSpPr>
          <p:cNvPr id="1945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945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945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9460" name="图片 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6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9463" name="图片 1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椭圆 20"/>
          <p:cNvSpPr>
            <a:spLocks noChangeArrowheads="1"/>
          </p:cNvSpPr>
          <p:nvPr/>
        </p:nvSpPr>
        <p:spPr bwMode="auto">
          <a:xfrm>
            <a:off x="22479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5" name="椭圆 21"/>
          <p:cNvSpPr>
            <a:spLocks noChangeArrowheads="1"/>
          </p:cNvSpPr>
          <p:nvPr/>
        </p:nvSpPr>
        <p:spPr bwMode="auto">
          <a:xfrm>
            <a:off x="44005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6" name="椭圆 22"/>
          <p:cNvSpPr>
            <a:spLocks noChangeArrowheads="1"/>
          </p:cNvSpPr>
          <p:nvPr/>
        </p:nvSpPr>
        <p:spPr bwMode="auto">
          <a:xfrm>
            <a:off x="65532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7" name="椭圆 23"/>
          <p:cNvSpPr>
            <a:spLocks noChangeArrowheads="1"/>
          </p:cNvSpPr>
          <p:nvPr/>
        </p:nvSpPr>
        <p:spPr bwMode="auto">
          <a:xfrm>
            <a:off x="87058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8" name="直接连接符 25"/>
          <p:cNvSpPr>
            <a:spLocks noChangeShapeType="1"/>
          </p:cNvSpPr>
          <p:nvPr/>
        </p:nvSpPr>
        <p:spPr bwMode="auto">
          <a:xfrm>
            <a:off x="3295650" y="3514725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9" name="直接连接符 26"/>
          <p:cNvSpPr>
            <a:spLocks noChangeShapeType="1"/>
          </p:cNvSpPr>
          <p:nvPr/>
        </p:nvSpPr>
        <p:spPr bwMode="auto">
          <a:xfrm>
            <a:off x="5448300" y="3524250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0" name="直接连接符 27"/>
          <p:cNvSpPr>
            <a:spLocks noChangeShapeType="1"/>
          </p:cNvSpPr>
          <p:nvPr/>
        </p:nvSpPr>
        <p:spPr bwMode="auto">
          <a:xfrm>
            <a:off x="7600950" y="3524250"/>
            <a:ext cx="1098550" cy="9525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71" name="图片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8088" y="3295650"/>
            <a:ext cx="5857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图片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6300" y="3284538"/>
            <a:ext cx="476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3" name="图片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6725" y="3328988"/>
            <a:ext cx="520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图片 3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7950" y="3267075"/>
            <a:ext cx="4635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文本框 38"/>
          <p:cNvSpPr>
            <a:spLocks noChangeArrowheads="1"/>
          </p:cNvSpPr>
          <p:nvPr/>
        </p:nvSpPr>
        <p:spPr bwMode="auto">
          <a:xfrm>
            <a:off x="177323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6" name="文本框 39"/>
          <p:cNvSpPr>
            <a:spLocks noChangeArrowheads="1"/>
          </p:cNvSpPr>
          <p:nvPr/>
        </p:nvSpPr>
        <p:spPr bwMode="auto">
          <a:xfrm>
            <a:off x="145415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7" name="文本框 40"/>
          <p:cNvSpPr>
            <a:spLocks noChangeArrowheads="1"/>
          </p:cNvSpPr>
          <p:nvPr/>
        </p:nvSpPr>
        <p:spPr bwMode="auto">
          <a:xfrm>
            <a:off x="4010025" y="1254125"/>
            <a:ext cx="1997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8" name="文本框 41"/>
          <p:cNvSpPr>
            <a:spLocks noChangeArrowheads="1"/>
          </p:cNvSpPr>
          <p:nvPr/>
        </p:nvSpPr>
        <p:spPr bwMode="auto">
          <a:xfrm>
            <a:off x="3690938" y="1714500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9" name="文本框 42"/>
          <p:cNvSpPr>
            <a:spLocks noChangeArrowheads="1"/>
          </p:cNvSpPr>
          <p:nvPr/>
        </p:nvSpPr>
        <p:spPr bwMode="auto">
          <a:xfrm>
            <a:off x="608488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0" name="文本框 43"/>
          <p:cNvSpPr>
            <a:spLocks noChangeArrowheads="1"/>
          </p:cNvSpPr>
          <p:nvPr/>
        </p:nvSpPr>
        <p:spPr bwMode="auto">
          <a:xfrm>
            <a:off x="576580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1" name="文本框 44"/>
          <p:cNvSpPr>
            <a:spLocks noChangeArrowheads="1"/>
          </p:cNvSpPr>
          <p:nvPr/>
        </p:nvSpPr>
        <p:spPr bwMode="auto">
          <a:xfrm>
            <a:off x="8153400" y="1219200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2" name="文本框 45"/>
          <p:cNvSpPr>
            <a:spLocks noChangeArrowheads="1"/>
          </p:cNvSpPr>
          <p:nvPr/>
        </p:nvSpPr>
        <p:spPr bwMode="auto">
          <a:xfrm>
            <a:off x="7832725" y="1681163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048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8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84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48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0487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8" name="组合 21"/>
          <p:cNvGrpSpPr>
            <a:grpSpLocks/>
          </p:cNvGrpSpPr>
          <p:nvPr/>
        </p:nvGrpSpPr>
        <p:grpSpPr bwMode="auto">
          <a:xfrm>
            <a:off x="4738688" y="2232025"/>
            <a:ext cx="2714625" cy="2714625"/>
            <a:chOff x="0" y="0"/>
            <a:chExt cx="2714171" cy="2714171"/>
          </a:xfrm>
        </p:grpSpPr>
        <p:sp>
          <p:nvSpPr>
            <p:cNvPr id="20489" name="椭圆 11"/>
            <p:cNvSpPr>
              <a:spLocks noChangeArrowheads="1"/>
            </p:cNvSpPr>
            <p:nvPr/>
          </p:nvSpPr>
          <p:spPr bwMode="auto">
            <a:xfrm>
              <a:off x="0" y="0"/>
              <a:ext cx="2714171" cy="2714171"/>
            </a:xfrm>
            <a:prstGeom prst="ellipse">
              <a:avLst/>
            </a:prstGeom>
            <a:noFill/>
            <a:ln w="57150">
              <a:solidFill>
                <a:srgbClr val="222A3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90" name="图片 13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14" y="305143"/>
              <a:ext cx="1216939" cy="106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文本框 14"/>
            <p:cNvSpPr>
              <a:spLocks noChangeArrowheads="1"/>
            </p:cNvSpPr>
            <p:nvPr/>
          </p:nvSpPr>
          <p:spPr bwMode="auto">
            <a:xfrm>
              <a:off x="624939" y="1525987"/>
              <a:ext cx="1464287" cy="759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LOREM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IPSUM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0492" name="椭圆 16"/>
          <p:cNvSpPr>
            <a:spLocks noChangeArrowheads="1"/>
          </p:cNvSpPr>
          <p:nvPr/>
        </p:nvSpPr>
        <p:spPr bwMode="auto">
          <a:xfrm>
            <a:off x="7489825" y="2039938"/>
            <a:ext cx="633413" cy="633412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3" name="椭圆 18"/>
          <p:cNvSpPr>
            <a:spLocks noChangeArrowheads="1"/>
          </p:cNvSpPr>
          <p:nvPr/>
        </p:nvSpPr>
        <p:spPr bwMode="auto">
          <a:xfrm>
            <a:off x="7489825" y="4381500"/>
            <a:ext cx="633413" cy="6334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20494" name="组合 22"/>
          <p:cNvGrpSpPr>
            <a:grpSpLocks/>
          </p:cNvGrpSpPr>
          <p:nvPr/>
        </p:nvGrpSpPr>
        <p:grpSpPr bwMode="auto">
          <a:xfrm>
            <a:off x="4103688" y="1724025"/>
            <a:ext cx="3021012" cy="3295650"/>
            <a:chOff x="0" y="0"/>
            <a:chExt cx="3019750" cy="3296085"/>
          </a:xfrm>
        </p:grpSpPr>
        <p:sp>
          <p:nvSpPr>
            <p:cNvPr id="20495" name="椭圆 15"/>
            <p:cNvSpPr>
              <a:spLocks noChangeArrowheads="1"/>
            </p:cNvSpPr>
            <p:nvPr/>
          </p:nvSpPr>
          <p:spPr bwMode="auto">
            <a:xfrm>
              <a:off x="0" y="316521"/>
              <a:ext cx="633251" cy="633251"/>
            </a:xfrm>
            <a:prstGeom prst="ellipse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6" name="椭圆 17"/>
            <p:cNvSpPr>
              <a:spLocks noChangeArrowheads="1"/>
            </p:cNvSpPr>
            <p:nvPr/>
          </p:nvSpPr>
          <p:spPr bwMode="auto">
            <a:xfrm>
              <a:off x="0" y="2657419"/>
              <a:ext cx="633251" cy="633251"/>
            </a:xfrm>
            <a:prstGeom prst="ellipse">
              <a:avLst/>
            </a:prstGeom>
            <a:solidFill>
              <a:srgbClr val="42B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7" name="弧形 19"/>
            <p:cNvSpPr>
              <a:spLocks noChangeArrowheads="1"/>
            </p:cNvSpPr>
            <p:nvPr/>
          </p:nvSpPr>
          <p:spPr bwMode="auto">
            <a:xfrm rot="-8184208">
              <a:off x="64564" y="0"/>
              <a:ext cx="2955186" cy="3296085"/>
            </a:xfrm>
            <a:custGeom>
              <a:avLst/>
              <a:gdLst>
                <a:gd name="T0" fmla="*/ 1714891 w 2955186"/>
                <a:gd name="T1" fmla="*/ 21391 h 3296085"/>
                <a:gd name="T2" fmla="*/ 2917810 w 2955186"/>
                <a:gd name="T3" fmla="*/ 1278084 h 3296085"/>
                <a:gd name="T4" fmla="*/ 1477593 w 2955186"/>
                <a:gd name="T5" fmla="*/ 1648042 h 3296085"/>
                <a:gd name="T6" fmla="*/ 1714891 w 2955186"/>
                <a:gd name="T7" fmla="*/ 21391 h 3296085"/>
                <a:gd name="T8" fmla="*/ 2917810 w 2955186"/>
                <a:gd name="T9" fmla="*/ 1278084 h 3296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5186" h="3296085" stroke="0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  <a:lnTo>
                    <a:pt x="1477593" y="1648042"/>
                  </a:lnTo>
                  <a:close/>
                </a:path>
                <a:path w="2955186" h="3296085" fill="none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</a:path>
              </a:pathLst>
            </a:custGeom>
            <a:noFill/>
            <a:ln w="6350">
              <a:solidFill>
                <a:srgbClr val="222A35"/>
              </a:solidFill>
              <a:prstDash val="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0498" name="弧形 20"/>
          <p:cNvSpPr>
            <a:spLocks noChangeArrowheads="1"/>
          </p:cNvSpPr>
          <p:nvPr/>
        </p:nvSpPr>
        <p:spPr bwMode="auto">
          <a:xfrm rot="8184208" flipH="1">
            <a:off x="5054600" y="1724025"/>
            <a:ext cx="2955925" cy="3295650"/>
          </a:xfrm>
          <a:custGeom>
            <a:avLst/>
            <a:gdLst>
              <a:gd name="T0" fmla="*/ 2700 w 4654"/>
              <a:gd name="T1" fmla="*/ 33 h 5191"/>
              <a:gd name="T2" fmla="*/ 4595 w 4654"/>
              <a:gd name="T3" fmla="*/ 2011 h 5191"/>
              <a:gd name="T4" fmla="*/ 2327 w 4654"/>
              <a:gd name="T5" fmla="*/ 2595 h 5191"/>
              <a:gd name="T6" fmla="*/ 2700 w 4654"/>
              <a:gd name="T7" fmla="*/ 33 h 5191"/>
              <a:gd name="T8" fmla="*/ 4595 w 4654"/>
              <a:gd name="T9" fmla="*/ 2011 h 5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4" h="5191" stroke="0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  <a:lnTo>
                  <a:pt x="2327" y="2595"/>
                </a:lnTo>
                <a:close/>
              </a:path>
              <a:path w="4654" h="5191" fill="none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</a:path>
            </a:pathLst>
          </a:custGeom>
          <a:noFill/>
          <a:ln w="6350">
            <a:solidFill>
              <a:srgbClr val="222A35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9" name="文本框 23"/>
          <p:cNvSpPr>
            <a:spLocks noChangeArrowheads="1"/>
          </p:cNvSpPr>
          <p:nvPr/>
        </p:nvSpPr>
        <p:spPr bwMode="auto">
          <a:xfrm>
            <a:off x="4041775" y="2125663"/>
            <a:ext cx="758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01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0" name="文本框 24"/>
          <p:cNvSpPr>
            <a:spLocks noChangeArrowheads="1"/>
          </p:cNvSpPr>
          <p:nvPr/>
        </p:nvSpPr>
        <p:spPr bwMode="auto">
          <a:xfrm>
            <a:off x="7448550" y="2127250"/>
            <a:ext cx="758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1" name="文本框 25"/>
          <p:cNvSpPr>
            <a:spLocks noChangeArrowheads="1"/>
          </p:cNvSpPr>
          <p:nvPr/>
        </p:nvSpPr>
        <p:spPr bwMode="auto">
          <a:xfrm>
            <a:off x="40386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2" name="文本框 26"/>
          <p:cNvSpPr>
            <a:spLocks noChangeArrowheads="1"/>
          </p:cNvSpPr>
          <p:nvPr/>
        </p:nvSpPr>
        <p:spPr bwMode="auto">
          <a:xfrm>
            <a:off x="74295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3" name="文本框 27"/>
          <p:cNvSpPr>
            <a:spLocks noChangeArrowheads="1"/>
          </p:cNvSpPr>
          <p:nvPr/>
        </p:nvSpPr>
        <p:spPr bwMode="auto">
          <a:xfrm>
            <a:off x="1193800" y="1797050"/>
            <a:ext cx="19954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4" name="文本框 28"/>
          <p:cNvSpPr>
            <a:spLocks noChangeArrowheads="1"/>
          </p:cNvSpPr>
          <p:nvPr/>
        </p:nvSpPr>
        <p:spPr bwMode="auto">
          <a:xfrm>
            <a:off x="1177925" y="2195513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5" name="文本框 29"/>
          <p:cNvSpPr>
            <a:spLocks noChangeArrowheads="1"/>
          </p:cNvSpPr>
          <p:nvPr/>
        </p:nvSpPr>
        <p:spPr bwMode="auto">
          <a:xfrm>
            <a:off x="1193800" y="34623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6" name="文本框 30"/>
          <p:cNvSpPr>
            <a:spLocks noChangeArrowheads="1"/>
          </p:cNvSpPr>
          <p:nvPr/>
        </p:nvSpPr>
        <p:spPr bwMode="auto">
          <a:xfrm>
            <a:off x="1177925" y="38608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7" name="文本框 31"/>
          <p:cNvSpPr>
            <a:spLocks noChangeArrowheads="1"/>
          </p:cNvSpPr>
          <p:nvPr/>
        </p:nvSpPr>
        <p:spPr bwMode="auto">
          <a:xfrm>
            <a:off x="9107488" y="1797050"/>
            <a:ext cx="19954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8" name="文本框 32"/>
          <p:cNvSpPr>
            <a:spLocks noChangeArrowheads="1"/>
          </p:cNvSpPr>
          <p:nvPr/>
        </p:nvSpPr>
        <p:spPr bwMode="auto">
          <a:xfrm>
            <a:off x="8121650" y="2160588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9" name="文本框 33"/>
          <p:cNvSpPr>
            <a:spLocks noChangeArrowheads="1"/>
          </p:cNvSpPr>
          <p:nvPr/>
        </p:nvSpPr>
        <p:spPr bwMode="auto">
          <a:xfrm>
            <a:off x="9107488" y="3462338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10" name="文本框 34"/>
          <p:cNvSpPr>
            <a:spLocks noChangeArrowheads="1"/>
          </p:cNvSpPr>
          <p:nvPr/>
        </p:nvSpPr>
        <p:spPr bwMode="auto">
          <a:xfrm>
            <a:off x="8121650" y="3827463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150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0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08" name="图片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0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151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1511" name="图片 1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2" name="组合 21"/>
          <p:cNvGrpSpPr>
            <a:grpSpLocks/>
          </p:cNvGrpSpPr>
          <p:nvPr/>
        </p:nvGrpSpPr>
        <p:grpSpPr bwMode="auto">
          <a:xfrm>
            <a:off x="3165475" y="2473325"/>
            <a:ext cx="5146675" cy="5070475"/>
            <a:chOff x="0" y="0"/>
            <a:chExt cx="5147622" cy="5070977"/>
          </a:xfrm>
        </p:grpSpPr>
        <p:pic>
          <p:nvPicPr>
            <p:cNvPr id="21513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82" y="0"/>
              <a:ext cx="4768943" cy="5070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椭圆 12"/>
            <p:cNvSpPr>
              <a:spLocks noChangeArrowheads="1"/>
            </p:cNvSpPr>
            <p:nvPr/>
          </p:nvSpPr>
          <p:spPr bwMode="auto">
            <a:xfrm>
              <a:off x="0" y="2296925"/>
              <a:ext cx="1199252" cy="1199252"/>
            </a:xfrm>
            <a:prstGeom prst="ellipse">
              <a:avLst/>
            </a:prstGeom>
            <a:solidFill>
              <a:srgbClr val="2A555B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5" name="椭圆 13"/>
            <p:cNvSpPr>
              <a:spLocks noChangeArrowheads="1"/>
            </p:cNvSpPr>
            <p:nvPr/>
          </p:nvSpPr>
          <p:spPr bwMode="auto">
            <a:xfrm>
              <a:off x="1707252" y="587877"/>
              <a:ext cx="812800" cy="812800"/>
            </a:xfrm>
            <a:prstGeom prst="ellipse">
              <a:avLst/>
            </a:prstGeom>
            <a:solidFill>
              <a:srgbClr val="42BAC8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6" name="椭圆 14"/>
            <p:cNvSpPr>
              <a:spLocks noChangeArrowheads="1"/>
            </p:cNvSpPr>
            <p:nvPr/>
          </p:nvSpPr>
          <p:spPr bwMode="auto">
            <a:xfrm>
              <a:off x="3358010" y="1185247"/>
              <a:ext cx="1111678" cy="1111678"/>
            </a:xfrm>
            <a:prstGeom prst="ellipse">
              <a:avLst/>
            </a:prstGeom>
            <a:solidFill>
              <a:srgbClr val="0498A5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7" name="椭圆 15"/>
            <p:cNvSpPr>
              <a:spLocks noChangeArrowheads="1"/>
            </p:cNvSpPr>
            <p:nvPr/>
          </p:nvSpPr>
          <p:spPr bwMode="auto">
            <a:xfrm>
              <a:off x="4334822" y="2535488"/>
              <a:ext cx="812800" cy="812800"/>
            </a:xfrm>
            <a:prstGeom prst="ellipse">
              <a:avLst/>
            </a:prstGeom>
            <a:solidFill>
              <a:srgbClr val="707029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18" name="图片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08" y="2600369"/>
              <a:ext cx="676437" cy="592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图片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609" y="790722"/>
              <a:ext cx="444228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0" name="图片 1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2007" y="1529494"/>
              <a:ext cx="543683" cy="423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1" name="图片 2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968" y="2738333"/>
              <a:ext cx="344504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文本框 22"/>
          <p:cNvSpPr>
            <a:spLocks noChangeArrowheads="1"/>
          </p:cNvSpPr>
          <p:nvPr/>
        </p:nvSpPr>
        <p:spPr bwMode="auto">
          <a:xfrm>
            <a:off x="422275" y="3611563"/>
            <a:ext cx="1997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3" name="文本框 23"/>
          <p:cNvSpPr>
            <a:spLocks noChangeArrowheads="1"/>
          </p:cNvSpPr>
          <p:nvPr/>
        </p:nvSpPr>
        <p:spPr bwMode="auto">
          <a:xfrm>
            <a:off x="407988" y="4010025"/>
            <a:ext cx="2986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4" name="文本框 24"/>
          <p:cNvSpPr>
            <a:spLocks noChangeArrowheads="1"/>
          </p:cNvSpPr>
          <p:nvPr/>
        </p:nvSpPr>
        <p:spPr bwMode="auto">
          <a:xfrm>
            <a:off x="2876550" y="15192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5" name="文本框 25"/>
          <p:cNvSpPr>
            <a:spLocks noChangeArrowheads="1"/>
          </p:cNvSpPr>
          <p:nvPr/>
        </p:nvSpPr>
        <p:spPr bwMode="auto">
          <a:xfrm>
            <a:off x="2860675" y="19177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6" name="文本框 26"/>
          <p:cNvSpPr>
            <a:spLocks noChangeArrowheads="1"/>
          </p:cNvSpPr>
          <p:nvPr/>
        </p:nvSpPr>
        <p:spPr bwMode="auto">
          <a:xfrm>
            <a:off x="7515225" y="198278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7" name="文本框 27"/>
          <p:cNvSpPr>
            <a:spLocks noChangeArrowheads="1"/>
          </p:cNvSpPr>
          <p:nvPr/>
        </p:nvSpPr>
        <p:spPr bwMode="auto">
          <a:xfrm>
            <a:off x="7499350" y="238125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8" name="文本框 28"/>
          <p:cNvSpPr>
            <a:spLocks noChangeArrowheads="1"/>
          </p:cNvSpPr>
          <p:nvPr/>
        </p:nvSpPr>
        <p:spPr bwMode="auto">
          <a:xfrm>
            <a:off x="8645525" y="4187825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9" name="文本框 29"/>
          <p:cNvSpPr>
            <a:spLocks noChangeArrowheads="1"/>
          </p:cNvSpPr>
          <p:nvPr/>
        </p:nvSpPr>
        <p:spPr bwMode="auto">
          <a:xfrm>
            <a:off x="8629650" y="4587875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等腰三角形 6"/>
          <p:cNvSpPr>
            <a:spLocks noChangeArrowheads="1"/>
          </p:cNvSpPr>
          <p:nvPr/>
        </p:nvSpPr>
        <p:spPr bwMode="auto">
          <a:xfrm>
            <a:off x="12700" y="5899150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0" name="等腰三角形 7"/>
          <p:cNvSpPr>
            <a:spLocks noChangeArrowheads="1"/>
          </p:cNvSpPr>
          <p:nvPr/>
        </p:nvSpPr>
        <p:spPr bwMode="auto">
          <a:xfrm>
            <a:off x="4260850" y="5264150"/>
            <a:ext cx="1871663" cy="16129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1" name="等腰三角形 8"/>
          <p:cNvSpPr>
            <a:spLocks noChangeArrowheads="1"/>
          </p:cNvSpPr>
          <p:nvPr/>
        </p:nvSpPr>
        <p:spPr bwMode="auto">
          <a:xfrm>
            <a:off x="3625850" y="5637213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2" name="图片 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46"/>
          <a:stretch>
            <a:fillRect/>
          </a:stretch>
        </p:blipFill>
        <p:spPr bwMode="auto">
          <a:xfrm>
            <a:off x="933450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等腰三角形 10"/>
          <p:cNvSpPr>
            <a:spLocks noChangeArrowheads="1"/>
          </p:cNvSpPr>
          <p:nvPr/>
        </p:nvSpPr>
        <p:spPr bwMode="auto">
          <a:xfrm flipV="1">
            <a:off x="930433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4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0" t="11908"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5" name="组合 14"/>
          <p:cNvGrpSpPr>
            <a:grpSpLocks/>
          </p:cNvGrpSpPr>
          <p:nvPr/>
        </p:nvGrpSpPr>
        <p:grpSpPr bwMode="auto">
          <a:xfrm>
            <a:off x="4052888" y="2139950"/>
            <a:ext cx="7040562" cy="1722438"/>
            <a:chOff x="0" y="0"/>
            <a:chExt cx="7041147" cy="1723549"/>
          </a:xfrm>
        </p:grpSpPr>
        <p:sp>
          <p:nvSpPr>
            <p:cNvPr id="22536" name="文本框 12"/>
            <p:cNvSpPr>
              <a:spLocks noChangeArrowheads="1"/>
            </p:cNvSpPr>
            <p:nvPr/>
          </p:nvSpPr>
          <p:spPr bwMode="auto">
            <a:xfrm>
              <a:off x="0" y="0"/>
              <a:ext cx="56027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60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THANK YOU</a:t>
              </a:r>
              <a:endParaRPr lang="zh-CN" altLang="en-US" sz="60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2537" name="文本框 13"/>
            <p:cNvSpPr>
              <a:spLocks noChangeArrowheads="1"/>
            </p:cNvSpPr>
            <p:nvPr/>
          </p:nvSpPr>
          <p:spPr bwMode="auto">
            <a:xfrm>
              <a:off x="0" y="1015663"/>
              <a:ext cx="704114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FOR YOUR WATCHING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2538" name="文本框 15"/>
          <p:cNvSpPr>
            <a:spLocks noChangeArrowheads="1"/>
          </p:cNvSpPr>
          <p:nvPr/>
        </p:nvSpPr>
        <p:spPr bwMode="auto">
          <a:xfrm>
            <a:off x="4052888" y="3862388"/>
            <a:ext cx="637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xxxxxxxxxxx</a:t>
            </a:r>
            <a:endParaRPr lang="en-US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颜料油漆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Pages>0</Pages>
  <Words>1343</Words>
  <Characters>0</Characters>
  <Application>Microsoft Office PowerPoint</Application>
  <PresentationFormat>宽屏</PresentationFormat>
  <Lines>0</Lines>
  <Paragraphs>213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方正兰亭粗黑_GBK</vt:lpstr>
      <vt:lpstr>方正兰亭黑简体</vt:lpstr>
      <vt:lpstr>经典繁毛楷</vt:lpstr>
      <vt:lpstr>宋体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颜料油漆</dc:title>
  <dc:creator>第一PPT</dc:creator>
  <cp:keywords>www.1ppt.com</cp:keywords>
  <dc:description>www.1ppt.com</dc:description>
  <cp:lastModifiedBy>faith123</cp:lastModifiedBy>
  <cp:revision>54</cp:revision>
  <dcterms:created xsi:type="dcterms:W3CDTF">2016-03-26T06:20:00Z</dcterms:created>
  <dcterms:modified xsi:type="dcterms:W3CDTF">2019-10-06T05:41:31Z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