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Default Extension="wdp" ContentType="image/vnd.ms-photo"/>
  <Default Extension="dat" ContentType="text/plain"/>
  <Override PartName="/ppt/charts/colors1.xml" ContentType="application/vnd.ms-office.chartcolorstyl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Default Extension="xlsx" ContentType="application/vnd.openxmlformats-officedocument.spreadsheetml.sheet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38a48ada9a584797" Type="http://schemas.microsoft.com/office/2006/relationships/txt" Target="udata/data.dat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62" r:id="rId5"/>
    <p:sldId id="264" r:id="rId6"/>
    <p:sldId id="268" r:id="rId7"/>
    <p:sldId id="270" r:id="rId8"/>
    <p:sldId id="271" r:id="rId9"/>
    <p:sldId id="272" r:id="rId10"/>
    <p:sldId id="267" r:id="rId11"/>
    <p:sldId id="269" r:id="rId12"/>
    <p:sldId id="266" r:id="rId13"/>
    <p:sldId id="265" r:id="rId14"/>
    <p:sldId id="273" r:id="rId15"/>
    <p:sldId id="274" r:id="rId16"/>
    <p:sldId id="259" r:id="rId17"/>
    <p:sldId id="275" r:id="rId18"/>
    <p:sldId id="280" r:id="rId19"/>
    <p:sldId id="260" r:id="rId20"/>
    <p:sldId id="278" r:id="rId21"/>
    <p:sldId id="279" r:id="rId22"/>
    <p:sldId id="261" r:id="rId23"/>
    <p:sldId id="277" r:id="rId24"/>
    <p:sldId id="263" r:id="rId25"/>
  </p:sldIdLst>
  <p:sldSz cx="12192000" cy="575945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1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orient="horz" pos="2812" userDrawn="1">
          <p15:clr>
            <a:srgbClr val="A4A3A4"/>
          </p15:clr>
        </p15:guide>
        <p15:guide id="5" orient="horz" pos="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DC4435"/>
    <a:srgbClr val="BD358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189" autoAdjust="0"/>
    <p:restoredTop sz="94660"/>
  </p:normalViewPr>
  <p:slideViewPr>
    <p:cSldViewPr snapToGrid="0" showGuides="1">
      <p:cViewPr>
        <p:scale>
          <a:sx n="84" d="100"/>
          <a:sy n="84" d="100"/>
        </p:scale>
        <p:origin x="-1464" y="-1020"/>
      </p:cViewPr>
      <p:guideLst>
        <p:guide orient="horz" pos="1814"/>
        <p:guide orient="horz" pos="2812"/>
        <p:guide orient="horz" pos="81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4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UV（万）</c:v>
                </c:pt>
              </c:strCache>
            </c:strRef>
          </c:tx>
          <c:spPr>
            <a:gradFill>
              <a:gsLst>
                <a:gs pos="40000">
                  <a:srgbClr val="DC4435"/>
                </a:gs>
                <a:gs pos="100000">
                  <a:srgbClr val="DC4435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c:spPr>
          <c:cat>
            <c:strRef>
              <c:f>Sheet1!$A$2:$A$30</c:f>
              <c:strCache>
                <c:ptCount val="29"/>
                <c:pt idx="0">
                  <c:v>w01</c:v>
                </c:pt>
                <c:pt idx="1">
                  <c:v>w02</c:v>
                </c:pt>
                <c:pt idx="2">
                  <c:v>w03</c:v>
                </c:pt>
                <c:pt idx="3">
                  <c:v>w04</c:v>
                </c:pt>
                <c:pt idx="4">
                  <c:v>w05</c:v>
                </c:pt>
                <c:pt idx="5">
                  <c:v>w06</c:v>
                </c:pt>
                <c:pt idx="6">
                  <c:v>w07</c:v>
                </c:pt>
                <c:pt idx="7">
                  <c:v>w08</c:v>
                </c:pt>
                <c:pt idx="8">
                  <c:v>w09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  <c:pt idx="13">
                  <c:v>w14</c:v>
                </c:pt>
                <c:pt idx="14">
                  <c:v>w15</c:v>
                </c:pt>
                <c:pt idx="15">
                  <c:v>w16</c:v>
                </c:pt>
                <c:pt idx="16">
                  <c:v>w17</c:v>
                </c:pt>
                <c:pt idx="17">
                  <c:v>w18</c:v>
                </c:pt>
                <c:pt idx="18">
                  <c:v>w19</c:v>
                </c:pt>
                <c:pt idx="19">
                  <c:v>w20</c:v>
                </c:pt>
                <c:pt idx="20">
                  <c:v>w21</c:v>
                </c:pt>
                <c:pt idx="21">
                  <c:v>w22</c:v>
                </c:pt>
                <c:pt idx="22">
                  <c:v>w23</c:v>
                </c:pt>
                <c:pt idx="23">
                  <c:v>w24</c:v>
                </c:pt>
                <c:pt idx="24">
                  <c:v>w25</c:v>
                </c:pt>
                <c:pt idx="25">
                  <c:v>w26</c:v>
                </c:pt>
                <c:pt idx="26">
                  <c:v>w27</c:v>
                </c:pt>
                <c:pt idx="27">
                  <c:v>w28</c:v>
                </c:pt>
                <c:pt idx="28">
                  <c:v>w29</c:v>
                </c:pt>
              </c:strCache>
            </c:strRef>
          </c:cat>
          <c:val>
            <c:numRef>
              <c:f>Sheet1!$B$2:$B$30</c:f>
              <c:numCache>
                <c:formatCode>0.0</c:formatCode>
                <c:ptCount val="29"/>
                <c:pt idx="0">
                  <c:v>2.2641571428571434</c:v>
                </c:pt>
                <c:pt idx="1">
                  <c:v>2.326514285714286</c:v>
                </c:pt>
                <c:pt idx="2">
                  <c:v>2.3717428571428574</c:v>
                </c:pt>
                <c:pt idx="3">
                  <c:v>3.5797142857142852</c:v>
                </c:pt>
                <c:pt idx="4">
                  <c:v>4.5330714285714295</c:v>
                </c:pt>
                <c:pt idx="5">
                  <c:v>4.6692857142857145</c:v>
                </c:pt>
                <c:pt idx="6">
                  <c:v>2.4536428571428575</c:v>
                </c:pt>
                <c:pt idx="7">
                  <c:v>2.9100714285714284</c:v>
                </c:pt>
                <c:pt idx="8">
                  <c:v>3.6977857142857151</c:v>
                </c:pt>
                <c:pt idx="9">
                  <c:v>3.7744</c:v>
                </c:pt>
                <c:pt idx="10">
                  <c:v>4.2774428571428569</c:v>
                </c:pt>
                <c:pt idx="11">
                  <c:v>4.6194999999999995</c:v>
                </c:pt>
                <c:pt idx="12">
                  <c:v>5.5455285714285711</c:v>
                </c:pt>
                <c:pt idx="13">
                  <c:v>5.6461285714285712</c:v>
                </c:pt>
                <c:pt idx="14">
                  <c:v>6.0111571428571429</c:v>
                </c:pt>
                <c:pt idx="15">
                  <c:v>5.7055428571428575</c:v>
                </c:pt>
                <c:pt idx="16">
                  <c:v>4.8615571428571425</c:v>
                </c:pt>
                <c:pt idx="17">
                  <c:v>5.4307428571428584</c:v>
                </c:pt>
                <c:pt idx="18">
                  <c:v>4.615328571428571</c:v>
                </c:pt>
                <c:pt idx="19">
                  <c:v>4.6484428571428564</c:v>
                </c:pt>
                <c:pt idx="20">
                  <c:v>3.9999285714285717</c:v>
                </c:pt>
                <c:pt idx="21">
                  <c:v>3.3046428571428574</c:v>
                </c:pt>
                <c:pt idx="22">
                  <c:v>3.0794999999999995</c:v>
                </c:pt>
                <c:pt idx="23">
                  <c:v>3.1566857142857137</c:v>
                </c:pt>
                <c:pt idx="24">
                  <c:v>2.9478571428571434</c:v>
                </c:pt>
                <c:pt idx="25">
                  <c:v>3.432085714285714</c:v>
                </c:pt>
                <c:pt idx="26">
                  <c:v>3.2521714285714292</c:v>
                </c:pt>
                <c:pt idx="27">
                  <c:v>3.5978571428571433</c:v>
                </c:pt>
                <c:pt idx="28">
                  <c:v>3.7980833333333335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91-4D35-BCC4-8AE30F43E4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点击（万）</c:v>
                </c:pt>
              </c:strCache>
            </c:strRef>
          </c:tx>
          <c:spPr>
            <a:gradFill>
              <a:gsLst>
                <a:gs pos="40000">
                  <a:srgbClr val="7030A0"/>
                </a:gs>
                <a:gs pos="100000">
                  <a:srgbClr val="BD358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</c:spPr>
          <c:cat>
            <c:strRef>
              <c:f>Sheet1!$A$2:$A$30</c:f>
              <c:strCache>
                <c:ptCount val="29"/>
                <c:pt idx="0">
                  <c:v>w01</c:v>
                </c:pt>
                <c:pt idx="1">
                  <c:v>w02</c:v>
                </c:pt>
                <c:pt idx="2">
                  <c:v>w03</c:v>
                </c:pt>
                <c:pt idx="3">
                  <c:v>w04</c:v>
                </c:pt>
                <c:pt idx="4">
                  <c:v>w05</c:v>
                </c:pt>
                <c:pt idx="5">
                  <c:v>w06</c:v>
                </c:pt>
                <c:pt idx="6">
                  <c:v>w07</c:v>
                </c:pt>
                <c:pt idx="7">
                  <c:v>w08</c:v>
                </c:pt>
                <c:pt idx="8">
                  <c:v>w09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  <c:pt idx="13">
                  <c:v>w14</c:v>
                </c:pt>
                <c:pt idx="14">
                  <c:v>w15</c:v>
                </c:pt>
                <c:pt idx="15">
                  <c:v>w16</c:v>
                </c:pt>
                <c:pt idx="16">
                  <c:v>w17</c:v>
                </c:pt>
                <c:pt idx="17">
                  <c:v>w18</c:v>
                </c:pt>
                <c:pt idx="18">
                  <c:v>w19</c:v>
                </c:pt>
                <c:pt idx="19">
                  <c:v>w20</c:v>
                </c:pt>
                <c:pt idx="20">
                  <c:v>w21</c:v>
                </c:pt>
                <c:pt idx="21">
                  <c:v>w22</c:v>
                </c:pt>
                <c:pt idx="22">
                  <c:v>w23</c:v>
                </c:pt>
                <c:pt idx="23">
                  <c:v>w24</c:v>
                </c:pt>
                <c:pt idx="24">
                  <c:v>w25</c:v>
                </c:pt>
                <c:pt idx="25">
                  <c:v>w26</c:v>
                </c:pt>
                <c:pt idx="26">
                  <c:v>w27</c:v>
                </c:pt>
                <c:pt idx="27">
                  <c:v>w28</c:v>
                </c:pt>
                <c:pt idx="28">
                  <c:v>w29</c:v>
                </c:pt>
              </c:strCache>
            </c:strRef>
          </c:cat>
          <c:val>
            <c:numRef>
              <c:f>Sheet1!$C$2:$C$30</c:f>
              <c:numCache>
                <c:formatCode>0.0</c:formatCode>
                <c:ptCount val="29"/>
                <c:pt idx="0">
                  <c:v>3.221685714285714</c:v>
                </c:pt>
                <c:pt idx="1">
                  <c:v>3.2957857142857145</c:v>
                </c:pt>
                <c:pt idx="2">
                  <c:v>3.3540142857142849</c:v>
                </c:pt>
                <c:pt idx="3">
                  <c:v>5.1657571428571423</c:v>
                </c:pt>
                <c:pt idx="4">
                  <c:v>6.7791857142857141</c:v>
                </c:pt>
                <c:pt idx="5">
                  <c:v>6.4151714285714281</c:v>
                </c:pt>
                <c:pt idx="6">
                  <c:v>3.6278999999999999</c:v>
                </c:pt>
                <c:pt idx="7">
                  <c:v>4.5062142857142868</c:v>
                </c:pt>
                <c:pt idx="8">
                  <c:v>6.0185571428571425</c:v>
                </c:pt>
                <c:pt idx="9">
                  <c:v>6.6555428571428559</c:v>
                </c:pt>
                <c:pt idx="10">
                  <c:v>7.2062571428571447</c:v>
                </c:pt>
                <c:pt idx="11">
                  <c:v>6.6266857142857134</c:v>
                </c:pt>
                <c:pt idx="12">
                  <c:v>6.7716285714285718</c:v>
                </c:pt>
                <c:pt idx="13">
                  <c:v>7.3720428571428567</c:v>
                </c:pt>
                <c:pt idx="14">
                  <c:v>7.2760571428571446</c:v>
                </c:pt>
                <c:pt idx="15">
                  <c:v>6.6625857142857123</c:v>
                </c:pt>
                <c:pt idx="16">
                  <c:v>6.0953857142857135</c:v>
                </c:pt>
                <c:pt idx="17">
                  <c:v>8.1535857142857164</c:v>
                </c:pt>
                <c:pt idx="18">
                  <c:v>3.5521714285714281</c:v>
                </c:pt>
                <c:pt idx="19">
                  <c:v>3.8825999999999996</c:v>
                </c:pt>
                <c:pt idx="20">
                  <c:v>3.2533285714285718</c:v>
                </c:pt>
                <c:pt idx="21">
                  <c:v>2.8175285714285714</c:v>
                </c:pt>
                <c:pt idx="22">
                  <c:v>2.7751857142857141</c:v>
                </c:pt>
                <c:pt idx="23">
                  <c:v>2.6703142857142859</c:v>
                </c:pt>
                <c:pt idx="24">
                  <c:v>2.4420285714285708</c:v>
                </c:pt>
                <c:pt idx="25">
                  <c:v>3.3495714285714282</c:v>
                </c:pt>
                <c:pt idx="26">
                  <c:v>4.0965999999999996</c:v>
                </c:pt>
                <c:pt idx="27">
                  <c:v>4.4302142857142863</c:v>
                </c:pt>
                <c:pt idx="28">
                  <c:v>4.6932666666666663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91-4D35-BCC4-8AE30F43E453}"/>
            </c:ext>
          </c:extLst>
        </c:ser>
        <c:dLbls/>
        <c:axId val="197429120"/>
        <c:axId val="197430656"/>
      </c:barChart>
      <c:lineChart>
        <c:grouping val="standard"/>
        <c:ser>
          <c:idx val="2"/>
          <c:order val="2"/>
          <c:tx>
            <c:strRef>
              <c:f>Sheet1!$D$1</c:f>
              <c:strCache>
                <c:ptCount val="1"/>
                <c:pt idx="0">
                  <c:v>单UV点击量</c:v>
                </c:pt>
              </c:strCache>
            </c:strRef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w01</c:v>
                </c:pt>
                <c:pt idx="1">
                  <c:v>w02</c:v>
                </c:pt>
                <c:pt idx="2">
                  <c:v>w03</c:v>
                </c:pt>
                <c:pt idx="3">
                  <c:v>w04</c:v>
                </c:pt>
                <c:pt idx="4">
                  <c:v>w05</c:v>
                </c:pt>
                <c:pt idx="5">
                  <c:v>w06</c:v>
                </c:pt>
                <c:pt idx="6">
                  <c:v>w07</c:v>
                </c:pt>
                <c:pt idx="7">
                  <c:v>w08</c:v>
                </c:pt>
                <c:pt idx="8">
                  <c:v>w09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  <c:pt idx="13">
                  <c:v>w14</c:v>
                </c:pt>
                <c:pt idx="14">
                  <c:v>w15</c:v>
                </c:pt>
                <c:pt idx="15">
                  <c:v>w16</c:v>
                </c:pt>
                <c:pt idx="16">
                  <c:v>w17</c:v>
                </c:pt>
                <c:pt idx="17">
                  <c:v>w18</c:v>
                </c:pt>
                <c:pt idx="18">
                  <c:v>w19</c:v>
                </c:pt>
                <c:pt idx="19">
                  <c:v>w20</c:v>
                </c:pt>
                <c:pt idx="20">
                  <c:v>w21</c:v>
                </c:pt>
                <c:pt idx="21">
                  <c:v>w22</c:v>
                </c:pt>
                <c:pt idx="22">
                  <c:v>w23</c:v>
                </c:pt>
                <c:pt idx="23">
                  <c:v>w24</c:v>
                </c:pt>
                <c:pt idx="24">
                  <c:v>w25</c:v>
                </c:pt>
                <c:pt idx="25">
                  <c:v>w26</c:v>
                </c:pt>
                <c:pt idx="26">
                  <c:v>w27</c:v>
                </c:pt>
                <c:pt idx="27">
                  <c:v>w28</c:v>
                </c:pt>
                <c:pt idx="28">
                  <c:v>w29</c:v>
                </c:pt>
              </c:strCache>
            </c:strRef>
          </c:cat>
          <c:val>
            <c:numRef>
              <c:f>Sheet1!$D$2:$D$30</c:f>
              <c:numCache>
                <c:formatCode>0.0</c:formatCode>
                <c:ptCount val="29"/>
                <c:pt idx="0">
                  <c:v>1.4185714285714286</c:v>
                </c:pt>
                <c:pt idx="1">
                  <c:v>1.4242857142857144</c:v>
                </c:pt>
                <c:pt idx="2">
                  <c:v>1.4128571428571426</c:v>
                </c:pt>
                <c:pt idx="3">
                  <c:v>1.4157142857142853</c:v>
                </c:pt>
                <c:pt idx="4">
                  <c:v>1.5199999999999996</c:v>
                </c:pt>
                <c:pt idx="5">
                  <c:v>1.3800000000000001</c:v>
                </c:pt>
                <c:pt idx="6">
                  <c:v>1.4642857142857144</c:v>
                </c:pt>
                <c:pt idx="7">
                  <c:v>1.5457142857142856</c:v>
                </c:pt>
                <c:pt idx="8">
                  <c:v>1.6242857142857146</c:v>
                </c:pt>
                <c:pt idx="9">
                  <c:v>1.7571428571428571</c:v>
                </c:pt>
                <c:pt idx="10">
                  <c:v>1.6928571428571431</c:v>
                </c:pt>
                <c:pt idx="11">
                  <c:v>1.4742857142857146</c:v>
                </c:pt>
                <c:pt idx="12">
                  <c:v>1.2328571428571427</c:v>
                </c:pt>
                <c:pt idx="13">
                  <c:v>1.33</c:v>
                </c:pt>
                <c:pt idx="14">
                  <c:v>1.2099999999999993</c:v>
                </c:pt>
                <c:pt idx="15">
                  <c:v>1.1771428571428573</c:v>
                </c:pt>
                <c:pt idx="16">
                  <c:v>1.2557142857142853</c:v>
                </c:pt>
                <c:pt idx="17">
                  <c:v>1.5014285714285713</c:v>
                </c:pt>
                <c:pt idx="18">
                  <c:v>0.76714285714285713</c:v>
                </c:pt>
                <c:pt idx="19">
                  <c:v>0.8471428571428572</c:v>
                </c:pt>
                <c:pt idx="20">
                  <c:v>0.81142857142857172</c:v>
                </c:pt>
                <c:pt idx="21">
                  <c:v>0.85428571428571443</c:v>
                </c:pt>
                <c:pt idx="22">
                  <c:v>0.9085714285714287</c:v>
                </c:pt>
                <c:pt idx="23">
                  <c:v>0.85</c:v>
                </c:pt>
                <c:pt idx="24">
                  <c:v>0.94428571428571428</c:v>
                </c:pt>
                <c:pt idx="25">
                  <c:v>0.99</c:v>
                </c:pt>
                <c:pt idx="26">
                  <c:v>1.2614285714285713</c:v>
                </c:pt>
                <c:pt idx="27">
                  <c:v>1.2314285714285713</c:v>
                </c:pt>
                <c:pt idx="28">
                  <c:v>1.2349999999999999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91-4D35-BCC4-8AE30F43E453}"/>
            </c:ext>
          </c:extLst>
        </c:ser>
        <c:dLbls/>
        <c:marker val="1"/>
        <c:axId val="197667456"/>
        <c:axId val="197665920"/>
      </c:lineChart>
      <c:catAx>
        <c:axId val="1974291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7430656"/>
        <c:crosses val="autoZero"/>
        <c:auto val="1"/>
        <c:lblAlgn val="ctr"/>
        <c:lblOffset val="100"/>
      </c:catAx>
      <c:valAx>
        <c:axId val="1974306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7429120"/>
        <c:crosses val="autoZero"/>
        <c:crossBetween val="between"/>
      </c:valAx>
      <c:valAx>
        <c:axId val="197665920"/>
        <c:scaling>
          <c:orientation val="minMax"/>
          <c:max val="1.8"/>
        </c:scaling>
        <c:axPos val="r"/>
        <c:numFmt formatCode="0.0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7667456"/>
        <c:crosses val="max"/>
        <c:crossBetween val="between"/>
      </c:valAx>
      <c:catAx>
        <c:axId val="197667456"/>
        <c:scaling>
          <c:orientation val="minMax"/>
        </c:scaling>
        <c:delete val="1"/>
        <c:axPos val="b"/>
        <c:numFmt formatCode="General" sourceLinked="1"/>
        <c:tickLblPos val="nextTo"/>
        <c:crossAx val="197665920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406216588445188"/>
          <c:y val="4.9099844794884544E-2"/>
          <c:w val="0.15105797894719125"/>
          <c:h val="0.28902156443539684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  <a:cs typeface="+mn-cs"/>
            </a:defRPr>
          </a:pPr>
          <a:endParaRPr lang="zh-CN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1E2A2-78EB-4A29-9509-4C6D6484F6BC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200025" y="685800"/>
            <a:ext cx="7258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640C9-EC83-4C01-9AAB-56A80DEBF9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640C9-EC83-4C01-9AAB-56A80DEBF9C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3342E-407D-4AAF-A625-72F69F9BB82F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5F34-9764-4D2C-B6FD-D701770819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35633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主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CE75963-2A0E-4899-B15C-E28D89BF65EF}"/>
              </a:ext>
            </a:extLst>
          </p:cNvPr>
          <p:cNvSpPr/>
          <p:nvPr userDrawn="1"/>
        </p:nvSpPr>
        <p:spPr>
          <a:xfrm>
            <a:off x="0" y="1"/>
            <a:ext cx="12192000" cy="5759449"/>
          </a:xfrm>
          <a:prstGeom prst="rect">
            <a:avLst/>
          </a:prstGeom>
          <a:gradFill flip="none" rotWithShape="1">
            <a:gsLst>
              <a:gs pos="25000">
                <a:srgbClr val="DC4435"/>
              </a:gs>
              <a:gs pos="85000">
                <a:srgbClr val="DC4435">
                  <a:alpha val="1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xmlns="" val="40661103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D90EBA07-B51D-4DDD-89E8-F47C3CF253C4}"/>
              </a:ext>
            </a:extLst>
          </p:cNvPr>
          <p:cNvSpPr/>
          <p:nvPr userDrawn="1"/>
        </p:nvSpPr>
        <p:spPr>
          <a:xfrm>
            <a:off x="1" y="0"/>
            <a:ext cx="12192000" cy="5759450"/>
          </a:xfrm>
          <a:prstGeom prst="rect">
            <a:avLst/>
          </a:prstGeom>
          <a:solidFill>
            <a:srgbClr val="DC443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2513F27-606D-44D8-8FB3-8B2CFA10ADA3}"/>
              </a:ext>
            </a:extLst>
          </p:cNvPr>
          <p:cNvSpPr/>
          <p:nvPr userDrawn="1"/>
        </p:nvSpPr>
        <p:spPr>
          <a:xfrm>
            <a:off x="228000" y="215725"/>
            <a:ext cx="11736000" cy="532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F993E197-52FE-48E2-9553-0B83BDEAFBF5}"/>
              </a:ext>
            </a:extLst>
          </p:cNvPr>
          <p:cNvCxnSpPr>
            <a:cxnSpLocks/>
          </p:cNvCxnSpPr>
          <p:nvPr userDrawn="1"/>
        </p:nvCxnSpPr>
        <p:spPr>
          <a:xfrm>
            <a:off x="4365090" y="1370988"/>
            <a:ext cx="0" cy="3017475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54D10FF2-B411-43CC-BF87-BC332EF68E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200" y="1146557"/>
            <a:ext cx="3169073" cy="3776418"/>
          </a:xfrm>
          <a:noFill/>
        </p:spPr>
        <p:txBody>
          <a:bodyPr wrap="none" rtlCol="0">
            <a:spAutoFit/>
          </a:bodyPr>
          <a:lstStyle>
            <a:lvl1pPr marL="0" indent="0">
              <a:buFontTx/>
              <a:buNone/>
              <a:defRPr lang="zh-CN" altLang="en-US" sz="26600" dirty="0">
                <a:solidFill>
                  <a:schemeClr val="tx1">
                    <a:alpha val="8000"/>
                  </a:schemeClr>
                </a:solidFill>
                <a:latin typeface="Bebas" pitchFamily="2" charset="0"/>
              </a:defRPr>
            </a:lvl1pPr>
          </a:lstStyle>
          <a:p>
            <a:pPr marL="0" lvl="0" defTabSz="45720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xmlns="" id="{8558DFB7-8750-4D27-89A5-847121AB1A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5392" y="2658764"/>
            <a:ext cx="2916879" cy="490904"/>
          </a:xfrm>
          <a:noFill/>
        </p:spPr>
        <p:txBody>
          <a:bodyPr wrap="square" rtlCol="0">
            <a:spAutoFit/>
          </a:bodyPr>
          <a:lstStyle>
            <a:lvl1pPr marL="0" indent="0">
              <a:buFontTx/>
              <a:buNone/>
              <a:defRPr lang="zh-CN" altLang="en-US" sz="2800" kern="1200" spc="600" dirty="0" smtClean="0">
                <a:solidFill>
                  <a:schemeClr val="tx1"/>
                </a:solidFill>
                <a:latin typeface="Arial Black" panose="020B0A04020102020204" pitchFamily="34" charset="0"/>
                <a:ea typeface="Hiragino Sans GB W6" panose="020B0600000000000000" pitchFamily="34" charset="-122"/>
                <a:cs typeface="Aharoni" panose="02010803020104030203" pitchFamily="2" charset="-79"/>
              </a:defRPr>
            </a:lvl1pPr>
            <a:lvl2pPr>
              <a:defRPr lang="zh-CN" altLang="en-US" sz="2800" kern="1200" spc="600" dirty="0" smtClean="0">
                <a:solidFill>
                  <a:schemeClr val="tx1"/>
                </a:solidFill>
                <a:latin typeface="Radikal" pitchFamily="50" charset="0"/>
                <a:ea typeface="+mn-ea"/>
                <a:cs typeface="+mn-cs"/>
              </a:defRPr>
            </a:lvl2pPr>
            <a:lvl3pPr>
              <a:defRPr lang="zh-CN" altLang="en-US" sz="2800" kern="1200" spc="600" dirty="0" smtClean="0">
                <a:solidFill>
                  <a:schemeClr val="tx1"/>
                </a:solidFill>
                <a:latin typeface="Radikal" pitchFamily="50" charset="0"/>
                <a:ea typeface="+mn-ea"/>
                <a:cs typeface="+mn-cs"/>
              </a:defRPr>
            </a:lvl3pPr>
            <a:lvl4pPr>
              <a:defRPr lang="zh-CN" altLang="en-US" sz="2800" kern="1200" spc="600" dirty="0" smtClean="0">
                <a:solidFill>
                  <a:schemeClr val="tx1"/>
                </a:solidFill>
                <a:latin typeface="Radikal" pitchFamily="50" charset="0"/>
                <a:ea typeface="+mn-ea"/>
                <a:cs typeface="+mn-cs"/>
              </a:defRPr>
            </a:lvl4pPr>
            <a:lvl5pPr>
              <a:defRPr lang="zh-CN" altLang="en-US" sz="2800" kern="1200" spc="600" dirty="0">
                <a:solidFill>
                  <a:schemeClr val="tx1"/>
                </a:solidFill>
                <a:latin typeface="Radikal" pitchFamily="50" charset="0"/>
                <a:ea typeface="+mn-ea"/>
                <a:cs typeface="+mn-cs"/>
              </a:defRPr>
            </a:lvl5pPr>
          </a:lstStyle>
          <a:p>
            <a:pPr marL="0" lvl="0" defTabSz="457200"/>
            <a:r>
              <a:rPr lang="en-US" altLang="zh-CN" dirty="0"/>
              <a:t>PART ONE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5349161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-第1部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03E6C9E-2DA7-48C5-BC3B-D7BEE588BFE8}"/>
              </a:ext>
            </a:extLst>
          </p:cNvPr>
          <p:cNvGrpSpPr/>
          <p:nvPr userDrawn="1"/>
        </p:nvGrpSpPr>
        <p:grpSpPr>
          <a:xfrm>
            <a:off x="11472000" y="0"/>
            <a:ext cx="720000" cy="5759450"/>
            <a:chOff x="-1" y="0"/>
            <a:chExt cx="720000" cy="575945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C7E1B542-ACD6-43E6-8C26-9AB257D47F88}"/>
                </a:ext>
              </a:extLst>
            </p:cNvPr>
            <p:cNvSpPr/>
            <p:nvPr userDrawn="1"/>
          </p:nvSpPr>
          <p:spPr>
            <a:xfrm>
              <a:off x="24674" y="0"/>
              <a:ext cx="695325" cy="5759450"/>
            </a:xfrm>
            <a:prstGeom prst="rect">
              <a:avLst/>
            </a:prstGeom>
            <a:solidFill>
              <a:srgbClr val="DC4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8" name="文本框 7">
              <a:extLst>
                <a:ext uri="{FF2B5EF4-FFF2-40B4-BE49-F238E27FC236}">
                  <a16:creationId xmlns:a16="http://schemas.microsoft.com/office/drawing/2014/main" xmlns="" id="{F112098E-74EF-4728-B3FB-2895DB3571FE}"/>
                </a:ext>
              </a:extLst>
            </p:cNvPr>
            <p:cNvSpPr txBox="1"/>
            <p:nvPr userDrawn="1"/>
          </p:nvSpPr>
          <p:spPr>
            <a:xfrm>
              <a:off x="-1" y="367042"/>
              <a:ext cx="720000" cy="288000"/>
            </a:xfrm>
            <a:prstGeom prst="rect">
              <a:avLst/>
            </a:prstGeom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rgbClr val="DC4435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总结汇报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C6ADC837-3190-4CE2-B2B5-A5F6172C1FD5}"/>
                </a:ext>
              </a:extLst>
            </p:cNvPr>
            <p:cNvSpPr txBox="1"/>
            <p:nvPr userDrawn="1"/>
          </p:nvSpPr>
          <p:spPr>
            <a:xfrm>
              <a:off x="-1" y="855308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工作计划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9B70046C-95E1-44E0-BDDB-788D18CBBAFD}"/>
                </a:ext>
              </a:extLst>
            </p:cNvPr>
            <p:cNvSpPr txBox="1"/>
            <p:nvPr userDrawn="1"/>
          </p:nvSpPr>
          <p:spPr>
            <a:xfrm>
              <a:off x="-1" y="1343574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个人规划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0CD2390D-E119-4BAD-AE2B-B5256D4DB5A3}"/>
                </a:ext>
              </a:extLst>
            </p:cNvPr>
            <p:cNvSpPr txBox="1"/>
            <p:nvPr userDrawn="1"/>
          </p:nvSpPr>
          <p:spPr>
            <a:xfrm>
              <a:off x="-1" y="1831840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意见建议</a:t>
              </a:r>
            </a:p>
          </p:txBody>
        </p:sp>
        <p:sp>
          <p:nvSpPr>
            <p:cNvPr id="12" name="skip_203542">
              <a:extLst>
                <a:ext uri="{FF2B5EF4-FFF2-40B4-BE49-F238E27FC236}">
                  <a16:creationId xmlns:a16="http://schemas.microsoft.com/office/drawing/2014/main" xmlns="" id="{EBFFC50B-F30E-4089-83FF-1DFC7E00B9F8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 rot="5400000">
              <a:off x="210041" y="5003549"/>
              <a:ext cx="324591" cy="324101"/>
            </a:xfrm>
            <a:custGeom>
              <a:avLst/>
              <a:gdLst>
                <a:gd name="connsiteX0" fmla="*/ 337956 w 607639"/>
                <a:gd name="connsiteY0" fmla="*/ 208429 h 606722"/>
                <a:gd name="connsiteX1" fmla="*/ 353891 w 607639"/>
                <a:gd name="connsiteY1" fmla="*/ 208429 h 606722"/>
                <a:gd name="connsiteX2" fmla="*/ 441047 w 607639"/>
                <a:gd name="connsiteY2" fmla="*/ 295413 h 606722"/>
                <a:gd name="connsiteX3" fmla="*/ 441047 w 607639"/>
                <a:gd name="connsiteY3" fmla="*/ 311317 h 606722"/>
                <a:gd name="connsiteX4" fmla="*/ 353891 w 607639"/>
                <a:gd name="connsiteY4" fmla="*/ 398212 h 606722"/>
                <a:gd name="connsiteX5" fmla="*/ 345879 w 607639"/>
                <a:gd name="connsiteY5" fmla="*/ 401588 h 606722"/>
                <a:gd name="connsiteX6" fmla="*/ 337956 w 607639"/>
                <a:gd name="connsiteY6" fmla="*/ 398212 h 606722"/>
                <a:gd name="connsiteX7" fmla="*/ 337956 w 607639"/>
                <a:gd name="connsiteY7" fmla="*/ 382396 h 606722"/>
                <a:gd name="connsiteX8" fmla="*/ 405882 w 607639"/>
                <a:gd name="connsiteY8" fmla="*/ 314604 h 606722"/>
                <a:gd name="connsiteX9" fmla="*/ 168719 w 607639"/>
                <a:gd name="connsiteY9" fmla="*/ 314604 h 606722"/>
                <a:gd name="connsiteX10" fmla="*/ 157502 w 607639"/>
                <a:gd name="connsiteY10" fmla="*/ 303320 h 606722"/>
                <a:gd name="connsiteX11" fmla="*/ 168719 w 607639"/>
                <a:gd name="connsiteY11" fmla="*/ 292125 h 606722"/>
                <a:gd name="connsiteX12" fmla="*/ 405882 w 607639"/>
                <a:gd name="connsiteY12" fmla="*/ 292125 h 606722"/>
                <a:gd name="connsiteX13" fmla="*/ 337956 w 607639"/>
                <a:gd name="connsiteY13" fmla="*/ 224333 h 606722"/>
                <a:gd name="connsiteX14" fmla="*/ 337956 w 607639"/>
                <a:gd name="connsiteY14" fmla="*/ 208429 h 606722"/>
                <a:gd name="connsiteX15" fmla="*/ 303775 w 607639"/>
                <a:gd name="connsiteY15" fmla="*/ 22484 h 606722"/>
                <a:gd name="connsiteX16" fmla="*/ 22518 w 607639"/>
                <a:gd name="connsiteY16" fmla="*/ 303317 h 606722"/>
                <a:gd name="connsiteX17" fmla="*/ 303775 w 607639"/>
                <a:gd name="connsiteY17" fmla="*/ 584238 h 606722"/>
                <a:gd name="connsiteX18" fmla="*/ 585121 w 607639"/>
                <a:gd name="connsiteY18" fmla="*/ 303317 h 606722"/>
                <a:gd name="connsiteX19" fmla="*/ 303775 w 607639"/>
                <a:gd name="connsiteY19" fmla="*/ 22484 h 606722"/>
                <a:gd name="connsiteX20" fmla="*/ 303775 w 607639"/>
                <a:gd name="connsiteY20" fmla="*/ 0 h 606722"/>
                <a:gd name="connsiteX21" fmla="*/ 607639 w 607639"/>
                <a:gd name="connsiteY21" fmla="*/ 303317 h 606722"/>
                <a:gd name="connsiteX22" fmla="*/ 303775 w 607639"/>
                <a:gd name="connsiteY22" fmla="*/ 606722 h 606722"/>
                <a:gd name="connsiteX23" fmla="*/ 0 w 607639"/>
                <a:gd name="connsiteY23" fmla="*/ 303317 h 606722"/>
                <a:gd name="connsiteX24" fmla="*/ 303775 w 607639"/>
                <a:gd name="connsiteY2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7639" h="606722">
                  <a:moveTo>
                    <a:pt x="337956" y="208429"/>
                  </a:moveTo>
                  <a:cubicBezTo>
                    <a:pt x="342318" y="204075"/>
                    <a:pt x="349440" y="204075"/>
                    <a:pt x="353891" y="208429"/>
                  </a:cubicBezTo>
                  <a:lnTo>
                    <a:pt x="441047" y="295413"/>
                  </a:lnTo>
                  <a:cubicBezTo>
                    <a:pt x="445409" y="299766"/>
                    <a:pt x="445409" y="306874"/>
                    <a:pt x="441047" y="311317"/>
                  </a:cubicBezTo>
                  <a:lnTo>
                    <a:pt x="353891" y="398212"/>
                  </a:lnTo>
                  <a:cubicBezTo>
                    <a:pt x="351666" y="400433"/>
                    <a:pt x="348817" y="401588"/>
                    <a:pt x="345879" y="401588"/>
                  </a:cubicBezTo>
                  <a:cubicBezTo>
                    <a:pt x="343030" y="401588"/>
                    <a:pt x="340182" y="400433"/>
                    <a:pt x="337956" y="398212"/>
                  </a:cubicBezTo>
                  <a:cubicBezTo>
                    <a:pt x="333594" y="393858"/>
                    <a:pt x="333594" y="386750"/>
                    <a:pt x="337956" y="382396"/>
                  </a:cubicBezTo>
                  <a:lnTo>
                    <a:pt x="405882" y="314604"/>
                  </a:lnTo>
                  <a:lnTo>
                    <a:pt x="168719" y="314604"/>
                  </a:lnTo>
                  <a:cubicBezTo>
                    <a:pt x="162488" y="314604"/>
                    <a:pt x="157502" y="309540"/>
                    <a:pt x="157502" y="303320"/>
                  </a:cubicBezTo>
                  <a:cubicBezTo>
                    <a:pt x="157502" y="297190"/>
                    <a:pt x="162488" y="292125"/>
                    <a:pt x="168719" y="292125"/>
                  </a:cubicBezTo>
                  <a:lnTo>
                    <a:pt x="405882" y="292125"/>
                  </a:lnTo>
                  <a:lnTo>
                    <a:pt x="337956" y="224333"/>
                  </a:lnTo>
                  <a:cubicBezTo>
                    <a:pt x="333594" y="219890"/>
                    <a:pt x="333594" y="212782"/>
                    <a:pt x="337956" y="208429"/>
                  </a:cubicBezTo>
                  <a:close/>
                  <a:moveTo>
                    <a:pt x="303775" y="22484"/>
                  </a:moveTo>
                  <a:cubicBezTo>
                    <a:pt x="148728" y="22484"/>
                    <a:pt x="22518" y="148503"/>
                    <a:pt x="22518" y="303317"/>
                  </a:cubicBezTo>
                  <a:cubicBezTo>
                    <a:pt x="22518" y="458219"/>
                    <a:pt x="148728" y="584238"/>
                    <a:pt x="303775" y="584238"/>
                  </a:cubicBezTo>
                  <a:cubicBezTo>
                    <a:pt x="458911" y="584238"/>
                    <a:pt x="585121" y="458219"/>
                    <a:pt x="585121" y="303317"/>
                  </a:cubicBezTo>
                  <a:cubicBezTo>
                    <a:pt x="585121" y="148503"/>
                    <a:pt x="458911" y="22484"/>
                    <a:pt x="303775" y="22484"/>
                  </a:cubicBezTo>
                  <a:close/>
                  <a:moveTo>
                    <a:pt x="303775" y="0"/>
                  </a:moveTo>
                  <a:cubicBezTo>
                    <a:pt x="471283" y="0"/>
                    <a:pt x="607639" y="136061"/>
                    <a:pt x="607639" y="303317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7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</p:sp>
      </p:grpSp>
      <p:sp>
        <p:nvSpPr>
          <p:cNvPr id="15" name="文本占位符 14">
            <a:extLst>
              <a:ext uri="{FF2B5EF4-FFF2-40B4-BE49-F238E27FC236}">
                <a16:creationId xmlns:a16="http://schemas.microsoft.com/office/drawing/2014/main" xmlns="" id="{9CAA690B-D32F-4F89-9805-DA690A5432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0"/>
            <a:ext cx="720000" cy="578147"/>
          </a:xfrm>
          <a:solidFill>
            <a:srgbClr val="DC4435"/>
          </a:solidFill>
        </p:spPr>
        <p:txBody>
          <a:bodyPr bIns="0" anchor="b" anchorCtr="1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Bebas" pitchFamily="2" charset="0"/>
              </a:defRPr>
            </a:lvl1pPr>
            <a:lvl2pPr marL="383957" indent="0">
              <a:buNone/>
              <a:defRPr/>
            </a:lvl2pPr>
            <a:lvl3pPr marL="767913" indent="0">
              <a:buNone/>
              <a:defRPr/>
            </a:lvl3pPr>
            <a:lvl4pPr marL="1151870" indent="0">
              <a:buNone/>
              <a:defRPr/>
            </a:lvl4pPr>
            <a:lvl5pPr marL="1535827" indent="0">
              <a:buNone/>
              <a:defRPr/>
            </a:lvl5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7" name="文本占位符 16">
            <a:extLst>
              <a:ext uri="{FF2B5EF4-FFF2-40B4-BE49-F238E27FC236}">
                <a16:creationId xmlns:a16="http://schemas.microsoft.com/office/drawing/2014/main" xmlns="" id="{25DC24EB-1047-47D8-8BCF-DA45ED2EC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0000" y="218147"/>
            <a:ext cx="4656000" cy="360000"/>
          </a:xfrm>
        </p:spPr>
        <p:txBody>
          <a:bodyPr bIns="0" anchor="b" anchorCtr="0">
            <a:noAutofit/>
          </a:bodyPr>
          <a:lstStyle>
            <a:lvl1pPr marL="0" indent="0">
              <a:buNone/>
              <a:defRPr lang="zh-CN" altLang="en-US" sz="2400" kern="1200" dirty="0">
                <a:solidFill>
                  <a:schemeClr val="tx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defRPr>
            </a:lvl1pPr>
            <a:lvl2pPr marL="383957" indent="0">
              <a:buNone/>
              <a:defRPr/>
            </a:lvl2pPr>
            <a:lvl3pPr marL="767913" indent="0">
              <a:buNone/>
              <a:defRPr/>
            </a:lvl3pPr>
            <a:lvl4pPr marL="1151870" indent="0">
              <a:buNone/>
              <a:defRPr/>
            </a:lvl4pPr>
            <a:lvl5pPr marL="1535827" indent="0">
              <a:buNone/>
              <a:defRPr/>
            </a:lvl5pPr>
          </a:lstStyle>
          <a:p>
            <a:pPr lvl="0"/>
            <a:r>
              <a:rPr lang="zh-CN" altLang="en-US" dirty="0"/>
              <a:t>点击输入标题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968787DD-D543-4464-A98B-0EB79B3F944F}"/>
              </a:ext>
            </a:extLst>
          </p:cNvPr>
          <p:cNvSpPr txBox="1"/>
          <p:nvPr userDrawn="1"/>
        </p:nvSpPr>
        <p:spPr>
          <a:xfrm>
            <a:off x="598490" y="5332658"/>
            <a:ext cx="3170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REPORTING IN THE HALF OF A YEAR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F6B113E7-BCB5-497B-9377-9BA2D351F63F}"/>
              </a:ext>
            </a:extLst>
          </p:cNvPr>
          <p:cNvSpPr/>
          <p:nvPr userDrawn="1"/>
        </p:nvSpPr>
        <p:spPr>
          <a:xfrm>
            <a:off x="695325" y="5257506"/>
            <a:ext cx="720000" cy="36000"/>
          </a:xfrm>
          <a:prstGeom prst="rect">
            <a:avLst/>
          </a:prstGeom>
          <a:solidFill>
            <a:srgbClr val="DC4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287469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-第2部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30C78FC-0393-4660-A01C-E569E1BC6D8F}"/>
              </a:ext>
            </a:extLst>
          </p:cNvPr>
          <p:cNvGrpSpPr/>
          <p:nvPr userDrawn="1"/>
        </p:nvGrpSpPr>
        <p:grpSpPr>
          <a:xfrm>
            <a:off x="11472000" y="0"/>
            <a:ext cx="720000" cy="5759450"/>
            <a:chOff x="-1" y="0"/>
            <a:chExt cx="720000" cy="575945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C7E1B542-ACD6-43E6-8C26-9AB257D47F88}"/>
                </a:ext>
              </a:extLst>
            </p:cNvPr>
            <p:cNvSpPr/>
            <p:nvPr userDrawn="1"/>
          </p:nvSpPr>
          <p:spPr>
            <a:xfrm>
              <a:off x="24674" y="0"/>
              <a:ext cx="695325" cy="5759450"/>
            </a:xfrm>
            <a:prstGeom prst="rect">
              <a:avLst/>
            </a:prstGeom>
            <a:solidFill>
              <a:srgbClr val="DC4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F112098E-74EF-4728-B3FB-2895DB3571FE}"/>
                </a:ext>
              </a:extLst>
            </p:cNvPr>
            <p:cNvSpPr txBox="1"/>
            <p:nvPr userDrawn="1"/>
          </p:nvSpPr>
          <p:spPr>
            <a:xfrm>
              <a:off x="-1" y="367042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总结汇报</a:t>
              </a:r>
            </a:p>
          </p:txBody>
        </p:sp>
        <p:sp useBgFill="1">
          <p:nvSpPr>
            <p:cNvPr id="9" name="文本框 8">
              <a:extLst>
                <a:ext uri="{FF2B5EF4-FFF2-40B4-BE49-F238E27FC236}">
                  <a16:creationId xmlns:a16="http://schemas.microsoft.com/office/drawing/2014/main" xmlns="" id="{C6ADC837-3190-4CE2-B2B5-A5F6172C1FD5}"/>
                </a:ext>
              </a:extLst>
            </p:cNvPr>
            <p:cNvSpPr txBox="1"/>
            <p:nvPr userDrawn="1"/>
          </p:nvSpPr>
          <p:spPr>
            <a:xfrm>
              <a:off x="-1" y="855308"/>
              <a:ext cx="720000" cy="288000"/>
            </a:xfrm>
            <a:prstGeom prst="rect">
              <a:avLst/>
            </a:prstGeom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rgbClr val="DC4435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工作计划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9B70046C-95E1-44E0-BDDB-788D18CBBAFD}"/>
                </a:ext>
              </a:extLst>
            </p:cNvPr>
            <p:cNvSpPr txBox="1"/>
            <p:nvPr userDrawn="1"/>
          </p:nvSpPr>
          <p:spPr>
            <a:xfrm>
              <a:off x="-1" y="1343574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个人规划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0CD2390D-E119-4BAD-AE2B-B5256D4DB5A3}"/>
                </a:ext>
              </a:extLst>
            </p:cNvPr>
            <p:cNvSpPr txBox="1"/>
            <p:nvPr userDrawn="1"/>
          </p:nvSpPr>
          <p:spPr>
            <a:xfrm>
              <a:off x="-1" y="1831840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意见建议</a:t>
              </a:r>
            </a:p>
          </p:txBody>
        </p:sp>
        <p:sp>
          <p:nvSpPr>
            <p:cNvPr id="12" name="skip_203542">
              <a:extLst>
                <a:ext uri="{FF2B5EF4-FFF2-40B4-BE49-F238E27FC236}">
                  <a16:creationId xmlns:a16="http://schemas.microsoft.com/office/drawing/2014/main" xmlns="" id="{EBFFC50B-F30E-4089-83FF-1DFC7E00B9F8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 rot="5400000">
              <a:off x="210041" y="5003549"/>
              <a:ext cx="324591" cy="324101"/>
            </a:xfrm>
            <a:custGeom>
              <a:avLst/>
              <a:gdLst>
                <a:gd name="connsiteX0" fmla="*/ 337956 w 607639"/>
                <a:gd name="connsiteY0" fmla="*/ 208429 h 606722"/>
                <a:gd name="connsiteX1" fmla="*/ 353891 w 607639"/>
                <a:gd name="connsiteY1" fmla="*/ 208429 h 606722"/>
                <a:gd name="connsiteX2" fmla="*/ 441047 w 607639"/>
                <a:gd name="connsiteY2" fmla="*/ 295413 h 606722"/>
                <a:gd name="connsiteX3" fmla="*/ 441047 w 607639"/>
                <a:gd name="connsiteY3" fmla="*/ 311317 h 606722"/>
                <a:gd name="connsiteX4" fmla="*/ 353891 w 607639"/>
                <a:gd name="connsiteY4" fmla="*/ 398212 h 606722"/>
                <a:gd name="connsiteX5" fmla="*/ 345879 w 607639"/>
                <a:gd name="connsiteY5" fmla="*/ 401588 h 606722"/>
                <a:gd name="connsiteX6" fmla="*/ 337956 w 607639"/>
                <a:gd name="connsiteY6" fmla="*/ 398212 h 606722"/>
                <a:gd name="connsiteX7" fmla="*/ 337956 w 607639"/>
                <a:gd name="connsiteY7" fmla="*/ 382396 h 606722"/>
                <a:gd name="connsiteX8" fmla="*/ 405882 w 607639"/>
                <a:gd name="connsiteY8" fmla="*/ 314604 h 606722"/>
                <a:gd name="connsiteX9" fmla="*/ 168719 w 607639"/>
                <a:gd name="connsiteY9" fmla="*/ 314604 h 606722"/>
                <a:gd name="connsiteX10" fmla="*/ 157502 w 607639"/>
                <a:gd name="connsiteY10" fmla="*/ 303320 h 606722"/>
                <a:gd name="connsiteX11" fmla="*/ 168719 w 607639"/>
                <a:gd name="connsiteY11" fmla="*/ 292125 h 606722"/>
                <a:gd name="connsiteX12" fmla="*/ 405882 w 607639"/>
                <a:gd name="connsiteY12" fmla="*/ 292125 h 606722"/>
                <a:gd name="connsiteX13" fmla="*/ 337956 w 607639"/>
                <a:gd name="connsiteY13" fmla="*/ 224333 h 606722"/>
                <a:gd name="connsiteX14" fmla="*/ 337956 w 607639"/>
                <a:gd name="connsiteY14" fmla="*/ 208429 h 606722"/>
                <a:gd name="connsiteX15" fmla="*/ 303775 w 607639"/>
                <a:gd name="connsiteY15" fmla="*/ 22484 h 606722"/>
                <a:gd name="connsiteX16" fmla="*/ 22518 w 607639"/>
                <a:gd name="connsiteY16" fmla="*/ 303317 h 606722"/>
                <a:gd name="connsiteX17" fmla="*/ 303775 w 607639"/>
                <a:gd name="connsiteY17" fmla="*/ 584238 h 606722"/>
                <a:gd name="connsiteX18" fmla="*/ 585121 w 607639"/>
                <a:gd name="connsiteY18" fmla="*/ 303317 h 606722"/>
                <a:gd name="connsiteX19" fmla="*/ 303775 w 607639"/>
                <a:gd name="connsiteY19" fmla="*/ 22484 h 606722"/>
                <a:gd name="connsiteX20" fmla="*/ 303775 w 607639"/>
                <a:gd name="connsiteY20" fmla="*/ 0 h 606722"/>
                <a:gd name="connsiteX21" fmla="*/ 607639 w 607639"/>
                <a:gd name="connsiteY21" fmla="*/ 303317 h 606722"/>
                <a:gd name="connsiteX22" fmla="*/ 303775 w 607639"/>
                <a:gd name="connsiteY22" fmla="*/ 606722 h 606722"/>
                <a:gd name="connsiteX23" fmla="*/ 0 w 607639"/>
                <a:gd name="connsiteY23" fmla="*/ 303317 h 606722"/>
                <a:gd name="connsiteX24" fmla="*/ 303775 w 607639"/>
                <a:gd name="connsiteY2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7639" h="606722">
                  <a:moveTo>
                    <a:pt x="337956" y="208429"/>
                  </a:moveTo>
                  <a:cubicBezTo>
                    <a:pt x="342318" y="204075"/>
                    <a:pt x="349440" y="204075"/>
                    <a:pt x="353891" y="208429"/>
                  </a:cubicBezTo>
                  <a:lnTo>
                    <a:pt x="441047" y="295413"/>
                  </a:lnTo>
                  <a:cubicBezTo>
                    <a:pt x="445409" y="299766"/>
                    <a:pt x="445409" y="306874"/>
                    <a:pt x="441047" y="311317"/>
                  </a:cubicBezTo>
                  <a:lnTo>
                    <a:pt x="353891" y="398212"/>
                  </a:lnTo>
                  <a:cubicBezTo>
                    <a:pt x="351666" y="400433"/>
                    <a:pt x="348817" y="401588"/>
                    <a:pt x="345879" y="401588"/>
                  </a:cubicBezTo>
                  <a:cubicBezTo>
                    <a:pt x="343030" y="401588"/>
                    <a:pt x="340182" y="400433"/>
                    <a:pt x="337956" y="398212"/>
                  </a:cubicBezTo>
                  <a:cubicBezTo>
                    <a:pt x="333594" y="393858"/>
                    <a:pt x="333594" y="386750"/>
                    <a:pt x="337956" y="382396"/>
                  </a:cubicBezTo>
                  <a:lnTo>
                    <a:pt x="405882" y="314604"/>
                  </a:lnTo>
                  <a:lnTo>
                    <a:pt x="168719" y="314604"/>
                  </a:lnTo>
                  <a:cubicBezTo>
                    <a:pt x="162488" y="314604"/>
                    <a:pt x="157502" y="309540"/>
                    <a:pt x="157502" y="303320"/>
                  </a:cubicBezTo>
                  <a:cubicBezTo>
                    <a:pt x="157502" y="297190"/>
                    <a:pt x="162488" y="292125"/>
                    <a:pt x="168719" y="292125"/>
                  </a:cubicBezTo>
                  <a:lnTo>
                    <a:pt x="405882" y="292125"/>
                  </a:lnTo>
                  <a:lnTo>
                    <a:pt x="337956" y="224333"/>
                  </a:lnTo>
                  <a:cubicBezTo>
                    <a:pt x="333594" y="219890"/>
                    <a:pt x="333594" y="212782"/>
                    <a:pt x="337956" y="208429"/>
                  </a:cubicBezTo>
                  <a:close/>
                  <a:moveTo>
                    <a:pt x="303775" y="22484"/>
                  </a:moveTo>
                  <a:cubicBezTo>
                    <a:pt x="148728" y="22484"/>
                    <a:pt x="22518" y="148503"/>
                    <a:pt x="22518" y="303317"/>
                  </a:cubicBezTo>
                  <a:cubicBezTo>
                    <a:pt x="22518" y="458219"/>
                    <a:pt x="148728" y="584238"/>
                    <a:pt x="303775" y="584238"/>
                  </a:cubicBezTo>
                  <a:cubicBezTo>
                    <a:pt x="458911" y="584238"/>
                    <a:pt x="585121" y="458219"/>
                    <a:pt x="585121" y="303317"/>
                  </a:cubicBezTo>
                  <a:cubicBezTo>
                    <a:pt x="585121" y="148503"/>
                    <a:pt x="458911" y="22484"/>
                    <a:pt x="303775" y="22484"/>
                  </a:cubicBezTo>
                  <a:close/>
                  <a:moveTo>
                    <a:pt x="303775" y="0"/>
                  </a:moveTo>
                  <a:cubicBezTo>
                    <a:pt x="471283" y="0"/>
                    <a:pt x="607639" y="136061"/>
                    <a:pt x="607639" y="303317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7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</p:sp>
      </p:grpSp>
      <p:sp>
        <p:nvSpPr>
          <p:cNvPr id="13" name="文本占位符 14">
            <a:extLst>
              <a:ext uri="{FF2B5EF4-FFF2-40B4-BE49-F238E27FC236}">
                <a16:creationId xmlns:a16="http://schemas.microsoft.com/office/drawing/2014/main" xmlns="" id="{25495866-2523-421E-8B87-9FD92D2A0D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0"/>
            <a:ext cx="720000" cy="578147"/>
          </a:xfrm>
          <a:solidFill>
            <a:srgbClr val="DC4435"/>
          </a:solidFill>
        </p:spPr>
        <p:txBody>
          <a:bodyPr bIns="0" anchor="b" anchorCtr="1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Bebas" pitchFamily="2" charset="0"/>
              </a:defRPr>
            </a:lvl1pPr>
            <a:lvl2pPr marL="383957" indent="0">
              <a:buNone/>
              <a:defRPr/>
            </a:lvl2pPr>
            <a:lvl3pPr marL="767913" indent="0">
              <a:buNone/>
              <a:defRPr/>
            </a:lvl3pPr>
            <a:lvl4pPr marL="1151870" indent="0">
              <a:buNone/>
              <a:defRPr/>
            </a:lvl4pPr>
            <a:lvl5pPr marL="1535827" indent="0">
              <a:buNone/>
              <a:defRPr/>
            </a:lvl5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4" name="文本占位符 16">
            <a:extLst>
              <a:ext uri="{FF2B5EF4-FFF2-40B4-BE49-F238E27FC236}">
                <a16:creationId xmlns:a16="http://schemas.microsoft.com/office/drawing/2014/main" xmlns="" id="{8B9EC5BB-2ECD-4E0E-9E38-B8CF847F69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0000" y="218147"/>
            <a:ext cx="4656000" cy="360000"/>
          </a:xfrm>
        </p:spPr>
        <p:txBody>
          <a:bodyPr bIns="0" anchor="b" anchorCtr="0">
            <a:noAutofit/>
          </a:bodyPr>
          <a:lstStyle>
            <a:lvl1pPr marL="0" indent="0">
              <a:buNone/>
              <a:defRPr lang="zh-CN" altLang="en-US" sz="2400" kern="1200" dirty="0">
                <a:solidFill>
                  <a:schemeClr val="tx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defRPr>
            </a:lvl1pPr>
            <a:lvl2pPr marL="383957" indent="0">
              <a:buNone/>
              <a:defRPr/>
            </a:lvl2pPr>
            <a:lvl3pPr marL="767913" indent="0">
              <a:buNone/>
              <a:defRPr/>
            </a:lvl3pPr>
            <a:lvl4pPr marL="1151870" indent="0">
              <a:buNone/>
              <a:defRPr/>
            </a:lvl4pPr>
            <a:lvl5pPr marL="1535827" indent="0">
              <a:buNone/>
              <a:defRPr/>
            </a:lvl5pPr>
          </a:lstStyle>
          <a:p>
            <a:pPr lvl="0"/>
            <a:r>
              <a:rPr lang="zh-CN" altLang="en-US" dirty="0"/>
              <a:t>点击输入标题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417830A4-4EC4-43E5-B26D-629C54EBB629}"/>
              </a:ext>
            </a:extLst>
          </p:cNvPr>
          <p:cNvSpPr txBox="1"/>
          <p:nvPr userDrawn="1"/>
        </p:nvSpPr>
        <p:spPr>
          <a:xfrm>
            <a:off x="598490" y="5332658"/>
            <a:ext cx="3170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REPORTING IN THE HALF OF A YEAR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9270ADE2-0782-4721-8B1C-E790BE0D74D3}"/>
              </a:ext>
            </a:extLst>
          </p:cNvPr>
          <p:cNvSpPr/>
          <p:nvPr userDrawn="1"/>
        </p:nvSpPr>
        <p:spPr>
          <a:xfrm>
            <a:off x="695325" y="5257506"/>
            <a:ext cx="720000" cy="36000"/>
          </a:xfrm>
          <a:prstGeom prst="rect">
            <a:avLst/>
          </a:prstGeom>
          <a:solidFill>
            <a:srgbClr val="DC4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6493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-第3部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D494645-FF1F-4036-AD5B-DD17FD5EF06F}"/>
              </a:ext>
            </a:extLst>
          </p:cNvPr>
          <p:cNvGrpSpPr/>
          <p:nvPr userDrawn="1"/>
        </p:nvGrpSpPr>
        <p:grpSpPr>
          <a:xfrm>
            <a:off x="11472000" y="0"/>
            <a:ext cx="720000" cy="5759450"/>
            <a:chOff x="-1" y="0"/>
            <a:chExt cx="720000" cy="575945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C7E1B542-ACD6-43E6-8C26-9AB257D47F88}"/>
                </a:ext>
              </a:extLst>
            </p:cNvPr>
            <p:cNvSpPr/>
            <p:nvPr userDrawn="1"/>
          </p:nvSpPr>
          <p:spPr>
            <a:xfrm>
              <a:off x="24674" y="0"/>
              <a:ext cx="695325" cy="5759450"/>
            </a:xfrm>
            <a:prstGeom prst="rect">
              <a:avLst/>
            </a:prstGeom>
            <a:solidFill>
              <a:srgbClr val="DC4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F112098E-74EF-4728-B3FB-2895DB3571FE}"/>
                </a:ext>
              </a:extLst>
            </p:cNvPr>
            <p:cNvSpPr txBox="1"/>
            <p:nvPr userDrawn="1"/>
          </p:nvSpPr>
          <p:spPr>
            <a:xfrm>
              <a:off x="-1" y="367042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总结汇报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C6ADC837-3190-4CE2-B2B5-A5F6172C1FD5}"/>
                </a:ext>
              </a:extLst>
            </p:cNvPr>
            <p:cNvSpPr txBox="1"/>
            <p:nvPr userDrawn="1"/>
          </p:nvSpPr>
          <p:spPr>
            <a:xfrm>
              <a:off x="-1" y="855308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工作计划</a:t>
              </a:r>
            </a:p>
          </p:txBody>
        </p:sp>
        <p:sp useBgFill="1"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9B70046C-95E1-44E0-BDDB-788D18CBBAFD}"/>
                </a:ext>
              </a:extLst>
            </p:cNvPr>
            <p:cNvSpPr txBox="1"/>
            <p:nvPr userDrawn="1"/>
          </p:nvSpPr>
          <p:spPr>
            <a:xfrm>
              <a:off x="-1" y="1343574"/>
              <a:ext cx="720000" cy="288000"/>
            </a:xfrm>
            <a:prstGeom prst="rect">
              <a:avLst/>
            </a:prstGeom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rgbClr val="DC4435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个人规划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0CD2390D-E119-4BAD-AE2B-B5256D4DB5A3}"/>
                </a:ext>
              </a:extLst>
            </p:cNvPr>
            <p:cNvSpPr txBox="1"/>
            <p:nvPr userDrawn="1"/>
          </p:nvSpPr>
          <p:spPr>
            <a:xfrm>
              <a:off x="-1" y="1831840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意见建议</a:t>
              </a:r>
            </a:p>
          </p:txBody>
        </p:sp>
        <p:sp>
          <p:nvSpPr>
            <p:cNvPr id="12" name="skip_203542">
              <a:extLst>
                <a:ext uri="{FF2B5EF4-FFF2-40B4-BE49-F238E27FC236}">
                  <a16:creationId xmlns:a16="http://schemas.microsoft.com/office/drawing/2014/main" xmlns="" id="{EBFFC50B-F30E-4089-83FF-1DFC7E00B9F8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 rot="5400000">
              <a:off x="210041" y="5003549"/>
              <a:ext cx="324591" cy="324101"/>
            </a:xfrm>
            <a:custGeom>
              <a:avLst/>
              <a:gdLst>
                <a:gd name="connsiteX0" fmla="*/ 337956 w 607639"/>
                <a:gd name="connsiteY0" fmla="*/ 208429 h 606722"/>
                <a:gd name="connsiteX1" fmla="*/ 353891 w 607639"/>
                <a:gd name="connsiteY1" fmla="*/ 208429 h 606722"/>
                <a:gd name="connsiteX2" fmla="*/ 441047 w 607639"/>
                <a:gd name="connsiteY2" fmla="*/ 295413 h 606722"/>
                <a:gd name="connsiteX3" fmla="*/ 441047 w 607639"/>
                <a:gd name="connsiteY3" fmla="*/ 311317 h 606722"/>
                <a:gd name="connsiteX4" fmla="*/ 353891 w 607639"/>
                <a:gd name="connsiteY4" fmla="*/ 398212 h 606722"/>
                <a:gd name="connsiteX5" fmla="*/ 345879 w 607639"/>
                <a:gd name="connsiteY5" fmla="*/ 401588 h 606722"/>
                <a:gd name="connsiteX6" fmla="*/ 337956 w 607639"/>
                <a:gd name="connsiteY6" fmla="*/ 398212 h 606722"/>
                <a:gd name="connsiteX7" fmla="*/ 337956 w 607639"/>
                <a:gd name="connsiteY7" fmla="*/ 382396 h 606722"/>
                <a:gd name="connsiteX8" fmla="*/ 405882 w 607639"/>
                <a:gd name="connsiteY8" fmla="*/ 314604 h 606722"/>
                <a:gd name="connsiteX9" fmla="*/ 168719 w 607639"/>
                <a:gd name="connsiteY9" fmla="*/ 314604 h 606722"/>
                <a:gd name="connsiteX10" fmla="*/ 157502 w 607639"/>
                <a:gd name="connsiteY10" fmla="*/ 303320 h 606722"/>
                <a:gd name="connsiteX11" fmla="*/ 168719 w 607639"/>
                <a:gd name="connsiteY11" fmla="*/ 292125 h 606722"/>
                <a:gd name="connsiteX12" fmla="*/ 405882 w 607639"/>
                <a:gd name="connsiteY12" fmla="*/ 292125 h 606722"/>
                <a:gd name="connsiteX13" fmla="*/ 337956 w 607639"/>
                <a:gd name="connsiteY13" fmla="*/ 224333 h 606722"/>
                <a:gd name="connsiteX14" fmla="*/ 337956 w 607639"/>
                <a:gd name="connsiteY14" fmla="*/ 208429 h 606722"/>
                <a:gd name="connsiteX15" fmla="*/ 303775 w 607639"/>
                <a:gd name="connsiteY15" fmla="*/ 22484 h 606722"/>
                <a:gd name="connsiteX16" fmla="*/ 22518 w 607639"/>
                <a:gd name="connsiteY16" fmla="*/ 303317 h 606722"/>
                <a:gd name="connsiteX17" fmla="*/ 303775 w 607639"/>
                <a:gd name="connsiteY17" fmla="*/ 584238 h 606722"/>
                <a:gd name="connsiteX18" fmla="*/ 585121 w 607639"/>
                <a:gd name="connsiteY18" fmla="*/ 303317 h 606722"/>
                <a:gd name="connsiteX19" fmla="*/ 303775 w 607639"/>
                <a:gd name="connsiteY19" fmla="*/ 22484 h 606722"/>
                <a:gd name="connsiteX20" fmla="*/ 303775 w 607639"/>
                <a:gd name="connsiteY20" fmla="*/ 0 h 606722"/>
                <a:gd name="connsiteX21" fmla="*/ 607639 w 607639"/>
                <a:gd name="connsiteY21" fmla="*/ 303317 h 606722"/>
                <a:gd name="connsiteX22" fmla="*/ 303775 w 607639"/>
                <a:gd name="connsiteY22" fmla="*/ 606722 h 606722"/>
                <a:gd name="connsiteX23" fmla="*/ 0 w 607639"/>
                <a:gd name="connsiteY23" fmla="*/ 303317 h 606722"/>
                <a:gd name="connsiteX24" fmla="*/ 303775 w 607639"/>
                <a:gd name="connsiteY2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7639" h="606722">
                  <a:moveTo>
                    <a:pt x="337956" y="208429"/>
                  </a:moveTo>
                  <a:cubicBezTo>
                    <a:pt x="342318" y="204075"/>
                    <a:pt x="349440" y="204075"/>
                    <a:pt x="353891" y="208429"/>
                  </a:cubicBezTo>
                  <a:lnTo>
                    <a:pt x="441047" y="295413"/>
                  </a:lnTo>
                  <a:cubicBezTo>
                    <a:pt x="445409" y="299766"/>
                    <a:pt x="445409" y="306874"/>
                    <a:pt x="441047" y="311317"/>
                  </a:cubicBezTo>
                  <a:lnTo>
                    <a:pt x="353891" y="398212"/>
                  </a:lnTo>
                  <a:cubicBezTo>
                    <a:pt x="351666" y="400433"/>
                    <a:pt x="348817" y="401588"/>
                    <a:pt x="345879" y="401588"/>
                  </a:cubicBezTo>
                  <a:cubicBezTo>
                    <a:pt x="343030" y="401588"/>
                    <a:pt x="340182" y="400433"/>
                    <a:pt x="337956" y="398212"/>
                  </a:cubicBezTo>
                  <a:cubicBezTo>
                    <a:pt x="333594" y="393858"/>
                    <a:pt x="333594" y="386750"/>
                    <a:pt x="337956" y="382396"/>
                  </a:cubicBezTo>
                  <a:lnTo>
                    <a:pt x="405882" y="314604"/>
                  </a:lnTo>
                  <a:lnTo>
                    <a:pt x="168719" y="314604"/>
                  </a:lnTo>
                  <a:cubicBezTo>
                    <a:pt x="162488" y="314604"/>
                    <a:pt x="157502" y="309540"/>
                    <a:pt x="157502" y="303320"/>
                  </a:cubicBezTo>
                  <a:cubicBezTo>
                    <a:pt x="157502" y="297190"/>
                    <a:pt x="162488" y="292125"/>
                    <a:pt x="168719" y="292125"/>
                  </a:cubicBezTo>
                  <a:lnTo>
                    <a:pt x="405882" y="292125"/>
                  </a:lnTo>
                  <a:lnTo>
                    <a:pt x="337956" y="224333"/>
                  </a:lnTo>
                  <a:cubicBezTo>
                    <a:pt x="333594" y="219890"/>
                    <a:pt x="333594" y="212782"/>
                    <a:pt x="337956" y="208429"/>
                  </a:cubicBezTo>
                  <a:close/>
                  <a:moveTo>
                    <a:pt x="303775" y="22484"/>
                  </a:moveTo>
                  <a:cubicBezTo>
                    <a:pt x="148728" y="22484"/>
                    <a:pt x="22518" y="148503"/>
                    <a:pt x="22518" y="303317"/>
                  </a:cubicBezTo>
                  <a:cubicBezTo>
                    <a:pt x="22518" y="458219"/>
                    <a:pt x="148728" y="584238"/>
                    <a:pt x="303775" y="584238"/>
                  </a:cubicBezTo>
                  <a:cubicBezTo>
                    <a:pt x="458911" y="584238"/>
                    <a:pt x="585121" y="458219"/>
                    <a:pt x="585121" y="303317"/>
                  </a:cubicBezTo>
                  <a:cubicBezTo>
                    <a:pt x="585121" y="148503"/>
                    <a:pt x="458911" y="22484"/>
                    <a:pt x="303775" y="22484"/>
                  </a:cubicBezTo>
                  <a:close/>
                  <a:moveTo>
                    <a:pt x="303775" y="0"/>
                  </a:moveTo>
                  <a:cubicBezTo>
                    <a:pt x="471283" y="0"/>
                    <a:pt x="607639" y="136061"/>
                    <a:pt x="607639" y="303317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7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</p:sp>
      </p:grpSp>
      <p:sp>
        <p:nvSpPr>
          <p:cNvPr id="13" name="文本占位符 14">
            <a:extLst>
              <a:ext uri="{FF2B5EF4-FFF2-40B4-BE49-F238E27FC236}">
                <a16:creationId xmlns:a16="http://schemas.microsoft.com/office/drawing/2014/main" xmlns="" id="{BAFAE3AD-E27D-4996-BD60-DC34AA9567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0"/>
            <a:ext cx="720000" cy="578147"/>
          </a:xfrm>
          <a:solidFill>
            <a:srgbClr val="DC4435"/>
          </a:solidFill>
        </p:spPr>
        <p:txBody>
          <a:bodyPr bIns="0" anchor="b" anchorCtr="1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Bebas" pitchFamily="2" charset="0"/>
              </a:defRPr>
            </a:lvl1pPr>
            <a:lvl2pPr marL="383957" indent="0">
              <a:buNone/>
              <a:defRPr/>
            </a:lvl2pPr>
            <a:lvl3pPr marL="767913" indent="0">
              <a:buNone/>
              <a:defRPr/>
            </a:lvl3pPr>
            <a:lvl4pPr marL="1151870" indent="0">
              <a:buNone/>
              <a:defRPr/>
            </a:lvl4pPr>
            <a:lvl5pPr marL="1535827" indent="0">
              <a:buNone/>
              <a:defRPr/>
            </a:lvl5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4" name="文本占位符 16">
            <a:extLst>
              <a:ext uri="{FF2B5EF4-FFF2-40B4-BE49-F238E27FC236}">
                <a16:creationId xmlns:a16="http://schemas.microsoft.com/office/drawing/2014/main" xmlns="" id="{DFF58AFE-F842-4BA9-B20E-1E8120DCD0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0000" y="218147"/>
            <a:ext cx="4656000" cy="360000"/>
          </a:xfrm>
        </p:spPr>
        <p:txBody>
          <a:bodyPr bIns="0" anchor="b" anchorCtr="0">
            <a:noAutofit/>
          </a:bodyPr>
          <a:lstStyle>
            <a:lvl1pPr marL="0" indent="0">
              <a:buNone/>
              <a:defRPr lang="zh-CN" altLang="en-US" sz="2400" kern="1200" dirty="0">
                <a:solidFill>
                  <a:schemeClr val="tx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defRPr>
            </a:lvl1pPr>
            <a:lvl2pPr marL="383957" indent="0">
              <a:buNone/>
              <a:defRPr/>
            </a:lvl2pPr>
            <a:lvl3pPr marL="767913" indent="0">
              <a:buNone/>
              <a:defRPr/>
            </a:lvl3pPr>
            <a:lvl4pPr marL="1151870" indent="0">
              <a:buNone/>
              <a:defRPr/>
            </a:lvl4pPr>
            <a:lvl5pPr marL="1535827" indent="0">
              <a:buNone/>
              <a:defRPr/>
            </a:lvl5pPr>
          </a:lstStyle>
          <a:p>
            <a:pPr lvl="0"/>
            <a:r>
              <a:rPr lang="zh-CN" altLang="en-US" dirty="0"/>
              <a:t>点击输入标题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A1C75B6-69F1-45C8-8577-00B192E38545}"/>
              </a:ext>
            </a:extLst>
          </p:cNvPr>
          <p:cNvSpPr txBox="1"/>
          <p:nvPr userDrawn="1"/>
        </p:nvSpPr>
        <p:spPr>
          <a:xfrm>
            <a:off x="598490" y="5332658"/>
            <a:ext cx="3170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REPORTING IN THE HALF OF A YEAR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4FA88734-1AFE-44B1-9D6B-B8DA52E137A4}"/>
              </a:ext>
            </a:extLst>
          </p:cNvPr>
          <p:cNvSpPr/>
          <p:nvPr userDrawn="1"/>
        </p:nvSpPr>
        <p:spPr>
          <a:xfrm>
            <a:off x="695325" y="5257506"/>
            <a:ext cx="720000" cy="36000"/>
          </a:xfrm>
          <a:prstGeom prst="rect">
            <a:avLst/>
          </a:prstGeom>
          <a:solidFill>
            <a:srgbClr val="DC4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7424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-第4部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F4ED96F-122C-4EBF-8475-8776F4BA3D5C}"/>
              </a:ext>
            </a:extLst>
          </p:cNvPr>
          <p:cNvGrpSpPr/>
          <p:nvPr userDrawn="1"/>
        </p:nvGrpSpPr>
        <p:grpSpPr>
          <a:xfrm>
            <a:off x="11472000" y="0"/>
            <a:ext cx="720000" cy="5759450"/>
            <a:chOff x="-1" y="0"/>
            <a:chExt cx="720000" cy="575945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C7E1B542-ACD6-43E6-8C26-9AB257D47F88}"/>
                </a:ext>
              </a:extLst>
            </p:cNvPr>
            <p:cNvSpPr/>
            <p:nvPr userDrawn="1"/>
          </p:nvSpPr>
          <p:spPr>
            <a:xfrm>
              <a:off x="24674" y="0"/>
              <a:ext cx="695325" cy="5759450"/>
            </a:xfrm>
            <a:prstGeom prst="rect">
              <a:avLst/>
            </a:prstGeom>
            <a:solidFill>
              <a:srgbClr val="DC4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F112098E-74EF-4728-B3FB-2895DB3571FE}"/>
                </a:ext>
              </a:extLst>
            </p:cNvPr>
            <p:cNvSpPr txBox="1"/>
            <p:nvPr userDrawn="1"/>
          </p:nvSpPr>
          <p:spPr>
            <a:xfrm>
              <a:off x="-1" y="367042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总结汇报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C6ADC837-3190-4CE2-B2B5-A5F6172C1FD5}"/>
                </a:ext>
              </a:extLst>
            </p:cNvPr>
            <p:cNvSpPr txBox="1"/>
            <p:nvPr userDrawn="1"/>
          </p:nvSpPr>
          <p:spPr>
            <a:xfrm>
              <a:off x="-1" y="855308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工作计划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9B70046C-95E1-44E0-BDDB-788D18CBBAFD}"/>
                </a:ext>
              </a:extLst>
            </p:cNvPr>
            <p:cNvSpPr txBox="1"/>
            <p:nvPr userDrawn="1"/>
          </p:nvSpPr>
          <p:spPr>
            <a:xfrm>
              <a:off x="-1" y="1343574"/>
              <a:ext cx="720000" cy="28800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chemeClr val="bg1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个人规划</a:t>
              </a:r>
            </a:p>
          </p:txBody>
        </p:sp>
        <p:sp useBgFill="1"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0CD2390D-E119-4BAD-AE2B-B5256D4DB5A3}"/>
                </a:ext>
              </a:extLst>
            </p:cNvPr>
            <p:cNvSpPr txBox="1"/>
            <p:nvPr userDrawn="1"/>
          </p:nvSpPr>
          <p:spPr>
            <a:xfrm>
              <a:off x="-1" y="1831840"/>
              <a:ext cx="720000" cy="288000"/>
            </a:xfrm>
            <a:prstGeom prst="rect">
              <a:avLst/>
            </a:prstGeom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900" dirty="0">
                  <a:solidFill>
                    <a:srgbClr val="DC4435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意见建议</a:t>
              </a:r>
            </a:p>
          </p:txBody>
        </p:sp>
        <p:sp>
          <p:nvSpPr>
            <p:cNvPr id="12" name="skip_203542">
              <a:extLst>
                <a:ext uri="{FF2B5EF4-FFF2-40B4-BE49-F238E27FC236}">
                  <a16:creationId xmlns:a16="http://schemas.microsoft.com/office/drawing/2014/main" xmlns="" id="{EBFFC50B-F30E-4089-83FF-1DFC7E00B9F8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 rot="5400000">
              <a:off x="210041" y="5003549"/>
              <a:ext cx="324591" cy="324101"/>
            </a:xfrm>
            <a:custGeom>
              <a:avLst/>
              <a:gdLst>
                <a:gd name="connsiteX0" fmla="*/ 337956 w 607639"/>
                <a:gd name="connsiteY0" fmla="*/ 208429 h 606722"/>
                <a:gd name="connsiteX1" fmla="*/ 353891 w 607639"/>
                <a:gd name="connsiteY1" fmla="*/ 208429 h 606722"/>
                <a:gd name="connsiteX2" fmla="*/ 441047 w 607639"/>
                <a:gd name="connsiteY2" fmla="*/ 295413 h 606722"/>
                <a:gd name="connsiteX3" fmla="*/ 441047 w 607639"/>
                <a:gd name="connsiteY3" fmla="*/ 311317 h 606722"/>
                <a:gd name="connsiteX4" fmla="*/ 353891 w 607639"/>
                <a:gd name="connsiteY4" fmla="*/ 398212 h 606722"/>
                <a:gd name="connsiteX5" fmla="*/ 345879 w 607639"/>
                <a:gd name="connsiteY5" fmla="*/ 401588 h 606722"/>
                <a:gd name="connsiteX6" fmla="*/ 337956 w 607639"/>
                <a:gd name="connsiteY6" fmla="*/ 398212 h 606722"/>
                <a:gd name="connsiteX7" fmla="*/ 337956 w 607639"/>
                <a:gd name="connsiteY7" fmla="*/ 382396 h 606722"/>
                <a:gd name="connsiteX8" fmla="*/ 405882 w 607639"/>
                <a:gd name="connsiteY8" fmla="*/ 314604 h 606722"/>
                <a:gd name="connsiteX9" fmla="*/ 168719 w 607639"/>
                <a:gd name="connsiteY9" fmla="*/ 314604 h 606722"/>
                <a:gd name="connsiteX10" fmla="*/ 157502 w 607639"/>
                <a:gd name="connsiteY10" fmla="*/ 303320 h 606722"/>
                <a:gd name="connsiteX11" fmla="*/ 168719 w 607639"/>
                <a:gd name="connsiteY11" fmla="*/ 292125 h 606722"/>
                <a:gd name="connsiteX12" fmla="*/ 405882 w 607639"/>
                <a:gd name="connsiteY12" fmla="*/ 292125 h 606722"/>
                <a:gd name="connsiteX13" fmla="*/ 337956 w 607639"/>
                <a:gd name="connsiteY13" fmla="*/ 224333 h 606722"/>
                <a:gd name="connsiteX14" fmla="*/ 337956 w 607639"/>
                <a:gd name="connsiteY14" fmla="*/ 208429 h 606722"/>
                <a:gd name="connsiteX15" fmla="*/ 303775 w 607639"/>
                <a:gd name="connsiteY15" fmla="*/ 22484 h 606722"/>
                <a:gd name="connsiteX16" fmla="*/ 22518 w 607639"/>
                <a:gd name="connsiteY16" fmla="*/ 303317 h 606722"/>
                <a:gd name="connsiteX17" fmla="*/ 303775 w 607639"/>
                <a:gd name="connsiteY17" fmla="*/ 584238 h 606722"/>
                <a:gd name="connsiteX18" fmla="*/ 585121 w 607639"/>
                <a:gd name="connsiteY18" fmla="*/ 303317 h 606722"/>
                <a:gd name="connsiteX19" fmla="*/ 303775 w 607639"/>
                <a:gd name="connsiteY19" fmla="*/ 22484 h 606722"/>
                <a:gd name="connsiteX20" fmla="*/ 303775 w 607639"/>
                <a:gd name="connsiteY20" fmla="*/ 0 h 606722"/>
                <a:gd name="connsiteX21" fmla="*/ 607639 w 607639"/>
                <a:gd name="connsiteY21" fmla="*/ 303317 h 606722"/>
                <a:gd name="connsiteX22" fmla="*/ 303775 w 607639"/>
                <a:gd name="connsiteY22" fmla="*/ 606722 h 606722"/>
                <a:gd name="connsiteX23" fmla="*/ 0 w 607639"/>
                <a:gd name="connsiteY23" fmla="*/ 303317 h 606722"/>
                <a:gd name="connsiteX24" fmla="*/ 303775 w 607639"/>
                <a:gd name="connsiteY2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7639" h="606722">
                  <a:moveTo>
                    <a:pt x="337956" y="208429"/>
                  </a:moveTo>
                  <a:cubicBezTo>
                    <a:pt x="342318" y="204075"/>
                    <a:pt x="349440" y="204075"/>
                    <a:pt x="353891" y="208429"/>
                  </a:cubicBezTo>
                  <a:lnTo>
                    <a:pt x="441047" y="295413"/>
                  </a:lnTo>
                  <a:cubicBezTo>
                    <a:pt x="445409" y="299766"/>
                    <a:pt x="445409" y="306874"/>
                    <a:pt x="441047" y="311317"/>
                  </a:cubicBezTo>
                  <a:lnTo>
                    <a:pt x="353891" y="398212"/>
                  </a:lnTo>
                  <a:cubicBezTo>
                    <a:pt x="351666" y="400433"/>
                    <a:pt x="348817" y="401588"/>
                    <a:pt x="345879" y="401588"/>
                  </a:cubicBezTo>
                  <a:cubicBezTo>
                    <a:pt x="343030" y="401588"/>
                    <a:pt x="340182" y="400433"/>
                    <a:pt x="337956" y="398212"/>
                  </a:cubicBezTo>
                  <a:cubicBezTo>
                    <a:pt x="333594" y="393858"/>
                    <a:pt x="333594" y="386750"/>
                    <a:pt x="337956" y="382396"/>
                  </a:cubicBezTo>
                  <a:lnTo>
                    <a:pt x="405882" y="314604"/>
                  </a:lnTo>
                  <a:lnTo>
                    <a:pt x="168719" y="314604"/>
                  </a:lnTo>
                  <a:cubicBezTo>
                    <a:pt x="162488" y="314604"/>
                    <a:pt x="157502" y="309540"/>
                    <a:pt x="157502" y="303320"/>
                  </a:cubicBezTo>
                  <a:cubicBezTo>
                    <a:pt x="157502" y="297190"/>
                    <a:pt x="162488" y="292125"/>
                    <a:pt x="168719" y="292125"/>
                  </a:cubicBezTo>
                  <a:lnTo>
                    <a:pt x="405882" y="292125"/>
                  </a:lnTo>
                  <a:lnTo>
                    <a:pt x="337956" y="224333"/>
                  </a:lnTo>
                  <a:cubicBezTo>
                    <a:pt x="333594" y="219890"/>
                    <a:pt x="333594" y="212782"/>
                    <a:pt x="337956" y="208429"/>
                  </a:cubicBezTo>
                  <a:close/>
                  <a:moveTo>
                    <a:pt x="303775" y="22484"/>
                  </a:moveTo>
                  <a:cubicBezTo>
                    <a:pt x="148728" y="22484"/>
                    <a:pt x="22518" y="148503"/>
                    <a:pt x="22518" y="303317"/>
                  </a:cubicBezTo>
                  <a:cubicBezTo>
                    <a:pt x="22518" y="458219"/>
                    <a:pt x="148728" y="584238"/>
                    <a:pt x="303775" y="584238"/>
                  </a:cubicBezTo>
                  <a:cubicBezTo>
                    <a:pt x="458911" y="584238"/>
                    <a:pt x="585121" y="458219"/>
                    <a:pt x="585121" y="303317"/>
                  </a:cubicBezTo>
                  <a:cubicBezTo>
                    <a:pt x="585121" y="148503"/>
                    <a:pt x="458911" y="22484"/>
                    <a:pt x="303775" y="22484"/>
                  </a:cubicBezTo>
                  <a:close/>
                  <a:moveTo>
                    <a:pt x="303775" y="0"/>
                  </a:moveTo>
                  <a:cubicBezTo>
                    <a:pt x="471283" y="0"/>
                    <a:pt x="607639" y="136061"/>
                    <a:pt x="607639" y="303317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7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</p:sp>
      </p:grpSp>
      <p:sp>
        <p:nvSpPr>
          <p:cNvPr id="13" name="文本占位符 14">
            <a:extLst>
              <a:ext uri="{FF2B5EF4-FFF2-40B4-BE49-F238E27FC236}">
                <a16:creationId xmlns:a16="http://schemas.microsoft.com/office/drawing/2014/main" xmlns="" id="{2C472B72-0469-4E58-8A6B-48F8F912DA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0"/>
            <a:ext cx="720000" cy="578147"/>
          </a:xfrm>
          <a:solidFill>
            <a:srgbClr val="DC4435"/>
          </a:solidFill>
        </p:spPr>
        <p:txBody>
          <a:bodyPr bIns="0" anchor="b" anchorCtr="1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Bebas" pitchFamily="2" charset="0"/>
              </a:defRPr>
            </a:lvl1pPr>
            <a:lvl2pPr marL="383957" indent="0">
              <a:buNone/>
              <a:defRPr/>
            </a:lvl2pPr>
            <a:lvl3pPr marL="767913" indent="0">
              <a:buNone/>
              <a:defRPr/>
            </a:lvl3pPr>
            <a:lvl4pPr marL="1151870" indent="0">
              <a:buNone/>
              <a:defRPr/>
            </a:lvl4pPr>
            <a:lvl5pPr marL="1535827" indent="0">
              <a:buNone/>
              <a:defRPr/>
            </a:lvl5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4" name="文本占位符 16">
            <a:extLst>
              <a:ext uri="{FF2B5EF4-FFF2-40B4-BE49-F238E27FC236}">
                <a16:creationId xmlns:a16="http://schemas.microsoft.com/office/drawing/2014/main" xmlns="" id="{5DDEF97B-5A9E-45FB-9D18-EC79688560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0000" y="218147"/>
            <a:ext cx="4656000" cy="360000"/>
          </a:xfrm>
        </p:spPr>
        <p:txBody>
          <a:bodyPr bIns="0" anchor="b" anchorCtr="0">
            <a:noAutofit/>
          </a:bodyPr>
          <a:lstStyle>
            <a:lvl1pPr marL="0" indent="0">
              <a:buNone/>
              <a:defRPr lang="zh-CN" altLang="en-US" sz="2400" kern="1200" dirty="0">
                <a:solidFill>
                  <a:schemeClr val="tx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  <a:cs typeface="+mn-cs"/>
              </a:defRPr>
            </a:lvl1pPr>
            <a:lvl2pPr marL="383957" indent="0">
              <a:buNone/>
              <a:defRPr/>
            </a:lvl2pPr>
            <a:lvl3pPr marL="767913" indent="0">
              <a:buNone/>
              <a:defRPr/>
            </a:lvl3pPr>
            <a:lvl4pPr marL="1151870" indent="0">
              <a:buNone/>
              <a:defRPr/>
            </a:lvl4pPr>
            <a:lvl5pPr marL="1535827" indent="0">
              <a:buNone/>
              <a:defRPr/>
            </a:lvl5pPr>
          </a:lstStyle>
          <a:p>
            <a:pPr lvl="0"/>
            <a:r>
              <a:rPr lang="zh-CN" altLang="en-US" dirty="0"/>
              <a:t>点击输入标题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C5DC942F-8A16-410A-857F-8EEDC812871E}"/>
              </a:ext>
            </a:extLst>
          </p:cNvPr>
          <p:cNvSpPr txBox="1"/>
          <p:nvPr userDrawn="1"/>
        </p:nvSpPr>
        <p:spPr>
          <a:xfrm>
            <a:off x="598490" y="5332658"/>
            <a:ext cx="3170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REPORTING IN THE HALF OF A YEAR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839F04C1-C22B-4431-AF94-703509C427B0}"/>
              </a:ext>
            </a:extLst>
          </p:cNvPr>
          <p:cNvSpPr/>
          <p:nvPr userDrawn="1"/>
        </p:nvSpPr>
        <p:spPr>
          <a:xfrm>
            <a:off x="695325" y="5257506"/>
            <a:ext cx="720000" cy="36000"/>
          </a:xfrm>
          <a:prstGeom prst="rect">
            <a:avLst/>
          </a:prstGeom>
          <a:solidFill>
            <a:srgbClr val="DC4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2966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06638"/>
            <a:ext cx="10515600" cy="111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3187"/>
            <a:ext cx="10515600" cy="365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5338158"/>
            <a:ext cx="2743200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3342E-407D-4AAF-A625-72F69F9BB82F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5338158"/>
            <a:ext cx="4114800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5338158"/>
            <a:ext cx="2743200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E5F34-9764-4D2C-B6FD-D701770819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662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2" r:id="rId2"/>
    <p:sldLayoutId id="2147483661" r:id="rId3"/>
    <p:sldLayoutId id="2147483662" r:id="rId4"/>
    <p:sldLayoutId id="2147483673" r:id="rId5"/>
    <p:sldLayoutId id="2147483674" r:id="rId6"/>
    <p:sldLayoutId id="2147483675" r:id="rId7"/>
  </p:sldLayoutIdLst>
  <p:txStyles>
    <p:titleStyle>
      <a:lvl1pPr algn="l" defTabSz="767913" rtl="0" eaLnBrk="1" latinLnBrk="0" hangingPunct="1">
        <a:lnSpc>
          <a:spcPct val="90000"/>
        </a:lnSpc>
        <a:spcBef>
          <a:spcPct val="0"/>
        </a:spcBef>
        <a:buNone/>
        <a:defRPr sz="36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1978" indent="-191978" algn="l" defTabSz="767913" rtl="0" eaLnBrk="1" latinLnBrk="0" hangingPunct="1">
        <a:lnSpc>
          <a:spcPct val="90000"/>
        </a:lnSpc>
        <a:spcBef>
          <a:spcPts val="840"/>
        </a:spcBef>
        <a:buFont typeface="Arial" panose="020B0604020202020204" pitchFamily="34" charset="0"/>
        <a:buChar char="•"/>
        <a:defRPr sz="2351" kern="1200">
          <a:solidFill>
            <a:schemeClr val="tx1"/>
          </a:solidFill>
          <a:latin typeface="+mn-lt"/>
          <a:ea typeface="+mn-ea"/>
          <a:cs typeface="+mn-cs"/>
        </a:defRPr>
      </a:lvl1pPr>
      <a:lvl2pPr marL="575935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2016" kern="1200">
          <a:solidFill>
            <a:schemeClr val="tx1"/>
          </a:solidFill>
          <a:latin typeface="+mn-lt"/>
          <a:ea typeface="+mn-ea"/>
          <a:cs typeface="+mn-cs"/>
        </a:defRPr>
      </a:lvl2pPr>
      <a:lvl3pPr marL="959891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43848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4pPr>
      <a:lvl5pPr marL="1727805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5pPr>
      <a:lvl6pPr marL="2111761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6pPr>
      <a:lvl7pPr marL="2495718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7pPr>
      <a:lvl8pPr marL="2879674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8pPr>
      <a:lvl9pPr marL="3263631" indent="-191978" algn="l" defTabSz="767913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1pPr>
      <a:lvl2pPr marL="383957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67913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3pPr>
      <a:lvl4pPr marL="1151870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4pPr>
      <a:lvl5pPr marL="1535826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5pPr>
      <a:lvl6pPr marL="1919783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6pPr>
      <a:lvl7pPr marL="2303739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7pPr>
      <a:lvl8pPr marL="2687696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8pPr>
      <a:lvl9pPr marL="3071652" algn="l" defTabSz="767913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7242" userDrawn="1">
          <p15:clr>
            <a:srgbClr val="F26B43"/>
          </p15:clr>
        </p15:guide>
        <p15:guide id="2" orient="horz" pos="272" userDrawn="1">
          <p15:clr>
            <a:srgbClr val="F26B43"/>
          </p15:clr>
        </p15:guide>
        <p15:guide id="3" orient="horz" pos="3356" userDrawn="1">
          <p15:clr>
            <a:srgbClr val="F26B43"/>
          </p15:clr>
        </p15:guide>
        <p15:guide id="4" pos="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0.xml"/><Relationship Id="rId7" Type="http://schemas.openxmlformats.org/officeDocument/2006/relationships/image" Target="../media/image4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-文本框 32">
            <a:extLst>
              <a:ext uri="{FF2B5EF4-FFF2-40B4-BE49-F238E27FC236}">
                <a16:creationId xmlns:a16="http://schemas.microsoft.com/office/drawing/2014/main" xmlns="" id="{ACCBF212-52D7-4C39-82DB-039B4BB39BB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97417" y="1300740"/>
            <a:ext cx="621761" cy="649427"/>
          </a:xfrm>
          <a:custGeom>
            <a:avLst/>
            <a:gdLst/>
            <a:ahLst/>
            <a:cxnLst/>
            <a:rect l="l" t="t" r="r" b="b"/>
            <a:pathLst>
              <a:path w="548030" h="572415">
                <a:moveTo>
                  <a:pt x="133502" y="0"/>
                </a:moveTo>
                <a:lnTo>
                  <a:pt x="206045" y="14631"/>
                </a:lnTo>
                <a:cubicBezTo>
                  <a:pt x="204114" y="18288"/>
                  <a:pt x="195173" y="37186"/>
                  <a:pt x="179222" y="71323"/>
                </a:cubicBezTo>
                <a:lnTo>
                  <a:pt x="464515" y="71323"/>
                </a:lnTo>
                <a:cubicBezTo>
                  <a:pt x="478498" y="71349"/>
                  <a:pt x="490156" y="71146"/>
                  <a:pt x="499491" y="70714"/>
                </a:cubicBezTo>
                <a:cubicBezTo>
                  <a:pt x="508825" y="70282"/>
                  <a:pt x="517893" y="69469"/>
                  <a:pt x="526694" y="68275"/>
                </a:cubicBezTo>
                <a:lnTo>
                  <a:pt x="526694" y="134722"/>
                </a:lnTo>
                <a:cubicBezTo>
                  <a:pt x="517550" y="133528"/>
                  <a:pt x="508254" y="132715"/>
                  <a:pt x="498805" y="132283"/>
                </a:cubicBezTo>
                <a:cubicBezTo>
                  <a:pt x="489356" y="131852"/>
                  <a:pt x="477926" y="131648"/>
                  <a:pt x="464515" y="131674"/>
                </a:cubicBezTo>
                <a:lnTo>
                  <a:pt x="340157" y="131674"/>
                </a:lnTo>
                <a:lnTo>
                  <a:pt x="340157" y="210922"/>
                </a:lnTo>
                <a:lnTo>
                  <a:pt x="438302" y="210922"/>
                </a:lnTo>
                <a:cubicBezTo>
                  <a:pt x="452044" y="210947"/>
                  <a:pt x="463728" y="210744"/>
                  <a:pt x="473354" y="210312"/>
                </a:cubicBezTo>
                <a:cubicBezTo>
                  <a:pt x="482981" y="209880"/>
                  <a:pt x="492227" y="209068"/>
                  <a:pt x="501091" y="207874"/>
                </a:cubicBezTo>
                <a:lnTo>
                  <a:pt x="501091" y="272491"/>
                </a:lnTo>
                <a:cubicBezTo>
                  <a:pt x="492188" y="271590"/>
                  <a:pt x="483019" y="270955"/>
                  <a:pt x="473583" y="270586"/>
                </a:cubicBezTo>
                <a:cubicBezTo>
                  <a:pt x="464147" y="270218"/>
                  <a:pt x="452996" y="270040"/>
                  <a:pt x="440131" y="270053"/>
                </a:cubicBezTo>
                <a:lnTo>
                  <a:pt x="340157" y="270053"/>
                </a:lnTo>
                <a:lnTo>
                  <a:pt x="340157" y="368808"/>
                </a:lnTo>
                <a:lnTo>
                  <a:pt x="481584" y="368808"/>
                </a:lnTo>
                <a:cubicBezTo>
                  <a:pt x="495440" y="368808"/>
                  <a:pt x="507657" y="368503"/>
                  <a:pt x="518236" y="367894"/>
                </a:cubicBezTo>
                <a:cubicBezTo>
                  <a:pt x="528815" y="367284"/>
                  <a:pt x="538747" y="366370"/>
                  <a:pt x="548030" y="365151"/>
                </a:cubicBezTo>
                <a:lnTo>
                  <a:pt x="548030" y="434645"/>
                </a:lnTo>
                <a:cubicBezTo>
                  <a:pt x="538632" y="433426"/>
                  <a:pt x="528472" y="432512"/>
                  <a:pt x="517550" y="431902"/>
                </a:cubicBezTo>
                <a:cubicBezTo>
                  <a:pt x="506628" y="431292"/>
                  <a:pt x="494640" y="430988"/>
                  <a:pt x="481584" y="430988"/>
                </a:cubicBezTo>
                <a:lnTo>
                  <a:pt x="340157" y="430988"/>
                </a:lnTo>
                <a:lnTo>
                  <a:pt x="340157" y="507188"/>
                </a:lnTo>
                <a:cubicBezTo>
                  <a:pt x="340119" y="522402"/>
                  <a:pt x="340347" y="534950"/>
                  <a:pt x="340842" y="544830"/>
                </a:cubicBezTo>
                <a:cubicBezTo>
                  <a:pt x="341338" y="554711"/>
                  <a:pt x="342328" y="563906"/>
                  <a:pt x="343814" y="572415"/>
                </a:cubicBezTo>
                <a:lnTo>
                  <a:pt x="269443" y="572415"/>
                </a:lnTo>
                <a:cubicBezTo>
                  <a:pt x="270662" y="563931"/>
                  <a:pt x="271577" y="554685"/>
                  <a:pt x="272186" y="544678"/>
                </a:cubicBezTo>
                <a:cubicBezTo>
                  <a:pt x="272796" y="534670"/>
                  <a:pt x="273101" y="521767"/>
                  <a:pt x="273101" y="505968"/>
                </a:cubicBezTo>
                <a:lnTo>
                  <a:pt x="273101" y="430988"/>
                </a:lnTo>
                <a:lnTo>
                  <a:pt x="68275" y="430988"/>
                </a:lnTo>
                <a:cubicBezTo>
                  <a:pt x="55029" y="430988"/>
                  <a:pt x="43116" y="431292"/>
                  <a:pt x="32537" y="431902"/>
                </a:cubicBezTo>
                <a:cubicBezTo>
                  <a:pt x="21958" y="432512"/>
                  <a:pt x="11722" y="433426"/>
                  <a:pt x="1829" y="434645"/>
                </a:cubicBezTo>
                <a:lnTo>
                  <a:pt x="1829" y="365151"/>
                </a:lnTo>
                <a:cubicBezTo>
                  <a:pt x="11417" y="366370"/>
                  <a:pt x="21501" y="367284"/>
                  <a:pt x="32080" y="367894"/>
                </a:cubicBezTo>
                <a:cubicBezTo>
                  <a:pt x="42659" y="368503"/>
                  <a:pt x="54724" y="368808"/>
                  <a:pt x="68275" y="368808"/>
                </a:cubicBezTo>
                <a:lnTo>
                  <a:pt x="99365" y="368808"/>
                </a:lnTo>
                <a:lnTo>
                  <a:pt x="99365" y="244450"/>
                </a:lnTo>
                <a:cubicBezTo>
                  <a:pt x="99365" y="237909"/>
                  <a:pt x="99212" y="231940"/>
                  <a:pt x="98908" y="226543"/>
                </a:cubicBezTo>
                <a:cubicBezTo>
                  <a:pt x="98603" y="221145"/>
                  <a:pt x="98146" y="215329"/>
                  <a:pt x="97536" y="209093"/>
                </a:cubicBezTo>
                <a:cubicBezTo>
                  <a:pt x="103886" y="209703"/>
                  <a:pt x="110541" y="210160"/>
                  <a:pt x="117500" y="210465"/>
                </a:cubicBezTo>
                <a:cubicBezTo>
                  <a:pt x="124460" y="210769"/>
                  <a:pt x="132029" y="210922"/>
                  <a:pt x="140208" y="210922"/>
                </a:cubicBezTo>
                <a:lnTo>
                  <a:pt x="273101" y="210922"/>
                </a:lnTo>
                <a:lnTo>
                  <a:pt x="273101" y="131674"/>
                </a:lnTo>
                <a:lnTo>
                  <a:pt x="145694" y="131674"/>
                </a:lnTo>
                <a:cubicBezTo>
                  <a:pt x="130073" y="156071"/>
                  <a:pt x="114224" y="177838"/>
                  <a:pt x="98146" y="196977"/>
                </a:cubicBezTo>
                <a:cubicBezTo>
                  <a:pt x="82067" y="216116"/>
                  <a:pt x="64389" y="234379"/>
                  <a:pt x="45110" y="251765"/>
                </a:cubicBezTo>
                <a:cubicBezTo>
                  <a:pt x="36792" y="239294"/>
                  <a:pt x="29654" y="229489"/>
                  <a:pt x="23698" y="222352"/>
                </a:cubicBezTo>
                <a:cubicBezTo>
                  <a:pt x="17742" y="215215"/>
                  <a:pt x="9842" y="206934"/>
                  <a:pt x="0" y="197511"/>
                </a:cubicBezTo>
                <a:cubicBezTo>
                  <a:pt x="30594" y="171666"/>
                  <a:pt x="55054" y="147003"/>
                  <a:pt x="73381" y="123520"/>
                </a:cubicBezTo>
                <a:cubicBezTo>
                  <a:pt x="91707" y="100038"/>
                  <a:pt x="106870" y="73698"/>
                  <a:pt x="118872" y="44501"/>
                </a:cubicBezTo>
                <a:cubicBezTo>
                  <a:pt x="123101" y="34874"/>
                  <a:pt x="126378" y="26543"/>
                  <a:pt x="128702" y="19507"/>
                </a:cubicBezTo>
                <a:cubicBezTo>
                  <a:pt x="131026" y="12472"/>
                  <a:pt x="132626" y="5969"/>
                  <a:pt x="133502" y="0"/>
                </a:cubicBezTo>
                <a:close/>
                <a:moveTo>
                  <a:pt x="163373" y="270053"/>
                </a:moveTo>
                <a:lnTo>
                  <a:pt x="163373" y="368808"/>
                </a:lnTo>
                <a:lnTo>
                  <a:pt x="273101" y="368808"/>
                </a:lnTo>
                <a:lnTo>
                  <a:pt x="273101" y="270053"/>
                </a:lnTo>
                <a:lnTo>
                  <a:pt x="163373" y="270053"/>
                </a:lnTo>
                <a:close/>
              </a:path>
            </a:pathLst>
          </a:custGeom>
          <a:gradFill>
            <a:gsLst>
              <a:gs pos="59000">
                <a:schemeClr val="bg1"/>
              </a:gs>
              <a:gs pos="95000">
                <a:srgbClr val="DC4435">
                  <a:alpha val="55000"/>
                </a:srgbClr>
              </a:gs>
            </a:gsLst>
            <a:lin ang="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800" spc="300" dirty="0">
              <a:solidFill>
                <a:schemeClr val="bg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31" name="PA-文本框 30">
            <a:extLst>
              <a:ext uri="{FF2B5EF4-FFF2-40B4-BE49-F238E27FC236}">
                <a16:creationId xmlns:a16="http://schemas.microsoft.com/office/drawing/2014/main" xmlns="" id="{176B634E-ACCB-43F4-8E1C-597DCB015DD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4247" y="1308513"/>
            <a:ext cx="576806" cy="640435"/>
          </a:xfrm>
          <a:custGeom>
            <a:avLst/>
            <a:gdLst/>
            <a:ahLst/>
            <a:cxnLst/>
            <a:rect l="l" t="t" r="r" b="b"/>
            <a:pathLst>
              <a:path w="508406" h="564490">
                <a:moveTo>
                  <a:pt x="212141" y="0"/>
                </a:moveTo>
                <a:lnTo>
                  <a:pt x="288950" y="0"/>
                </a:lnTo>
                <a:cubicBezTo>
                  <a:pt x="287731" y="9106"/>
                  <a:pt x="286817" y="18478"/>
                  <a:pt x="286207" y="28118"/>
                </a:cubicBezTo>
                <a:cubicBezTo>
                  <a:pt x="285598" y="37757"/>
                  <a:pt x="285293" y="49720"/>
                  <a:pt x="285293" y="64008"/>
                </a:cubicBezTo>
                <a:lnTo>
                  <a:pt x="285293" y="103632"/>
                </a:lnTo>
                <a:lnTo>
                  <a:pt x="452323" y="103632"/>
                </a:lnTo>
                <a:cubicBezTo>
                  <a:pt x="465379" y="103645"/>
                  <a:pt x="475996" y="103467"/>
                  <a:pt x="484175" y="103098"/>
                </a:cubicBezTo>
                <a:cubicBezTo>
                  <a:pt x="492354" y="102730"/>
                  <a:pt x="500227" y="102095"/>
                  <a:pt x="507797" y="101193"/>
                </a:cubicBezTo>
                <a:cubicBezTo>
                  <a:pt x="506895" y="109410"/>
                  <a:pt x="506260" y="117513"/>
                  <a:pt x="505892" y="125501"/>
                </a:cubicBezTo>
                <a:cubicBezTo>
                  <a:pt x="505523" y="133490"/>
                  <a:pt x="505346" y="143269"/>
                  <a:pt x="505358" y="154838"/>
                </a:cubicBezTo>
                <a:lnTo>
                  <a:pt x="505358" y="340766"/>
                </a:lnTo>
                <a:cubicBezTo>
                  <a:pt x="505333" y="354203"/>
                  <a:pt x="505536" y="365582"/>
                  <a:pt x="505968" y="374904"/>
                </a:cubicBezTo>
                <a:cubicBezTo>
                  <a:pt x="506400" y="384226"/>
                  <a:pt x="507213" y="393166"/>
                  <a:pt x="508406" y="401726"/>
                </a:cubicBezTo>
                <a:lnTo>
                  <a:pt x="436474" y="401726"/>
                </a:lnTo>
                <a:lnTo>
                  <a:pt x="436474" y="365150"/>
                </a:lnTo>
                <a:lnTo>
                  <a:pt x="285293" y="365150"/>
                </a:lnTo>
                <a:lnTo>
                  <a:pt x="285293" y="488899"/>
                </a:lnTo>
                <a:cubicBezTo>
                  <a:pt x="285280" y="506717"/>
                  <a:pt x="285610" y="521221"/>
                  <a:pt x="286283" y="532409"/>
                </a:cubicBezTo>
                <a:cubicBezTo>
                  <a:pt x="286957" y="543598"/>
                  <a:pt x="288049" y="554291"/>
                  <a:pt x="289560" y="564490"/>
                </a:cubicBezTo>
                <a:lnTo>
                  <a:pt x="211531" y="564490"/>
                </a:lnTo>
                <a:cubicBezTo>
                  <a:pt x="213042" y="553606"/>
                  <a:pt x="214135" y="542455"/>
                  <a:pt x="214808" y="531038"/>
                </a:cubicBezTo>
                <a:cubicBezTo>
                  <a:pt x="215481" y="519620"/>
                  <a:pt x="215811" y="505574"/>
                  <a:pt x="215798" y="488899"/>
                </a:cubicBezTo>
                <a:lnTo>
                  <a:pt x="215798" y="365150"/>
                </a:lnTo>
                <a:lnTo>
                  <a:pt x="71933" y="365150"/>
                </a:lnTo>
                <a:lnTo>
                  <a:pt x="71933" y="401726"/>
                </a:lnTo>
                <a:lnTo>
                  <a:pt x="0" y="401726"/>
                </a:lnTo>
                <a:cubicBezTo>
                  <a:pt x="1194" y="391985"/>
                  <a:pt x="2007" y="382511"/>
                  <a:pt x="2438" y="373304"/>
                </a:cubicBezTo>
                <a:cubicBezTo>
                  <a:pt x="2870" y="364096"/>
                  <a:pt x="3073" y="353250"/>
                  <a:pt x="3048" y="340766"/>
                </a:cubicBezTo>
                <a:lnTo>
                  <a:pt x="3048" y="154229"/>
                </a:lnTo>
                <a:cubicBezTo>
                  <a:pt x="3061" y="143370"/>
                  <a:pt x="2883" y="134150"/>
                  <a:pt x="2515" y="126568"/>
                </a:cubicBezTo>
                <a:cubicBezTo>
                  <a:pt x="2146" y="118986"/>
                  <a:pt x="1511" y="110528"/>
                  <a:pt x="610" y="101193"/>
                </a:cubicBezTo>
                <a:cubicBezTo>
                  <a:pt x="9106" y="102095"/>
                  <a:pt x="17412" y="102730"/>
                  <a:pt x="25527" y="103098"/>
                </a:cubicBezTo>
                <a:cubicBezTo>
                  <a:pt x="33642" y="103467"/>
                  <a:pt x="43624" y="103645"/>
                  <a:pt x="55474" y="103632"/>
                </a:cubicBezTo>
                <a:lnTo>
                  <a:pt x="215798" y="103632"/>
                </a:lnTo>
                <a:lnTo>
                  <a:pt x="215798" y="66446"/>
                </a:lnTo>
                <a:cubicBezTo>
                  <a:pt x="215836" y="51067"/>
                  <a:pt x="215608" y="38544"/>
                  <a:pt x="215113" y="28880"/>
                </a:cubicBezTo>
                <a:cubicBezTo>
                  <a:pt x="214617" y="19215"/>
                  <a:pt x="213627" y="9588"/>
                  <a:pt x="212141" y="0"/>
                </a:cubicBezTo>
                <a:close/>
                <a:moveTo>
                  <a:pt x="71933" y="168249"/>
                </a:moveTo>
                <a:lnTo>
                  <a:pt x="71933" y="300533"/>
                </a:lnTo>
                <a:lnTo>
                  <a:pt x="215798" y="300533"/>
                </a:lnTo>
                <a:lnTo>
                  <a:pt x="215798" y="168249"/>
                </a:lnTo>
                <a:lnTo>
                  <a:pt x="71933" y="168249"/>
                </a:lnTo>
                <a:close/>
                <a:moveTo>
                  <a:pt x="285293" y="168249"/>
                </a:moveTo>
                <a:lnTo>
                  <a:pt x="285293" y="300533"/>
                </a:lnTo>
                <a:lnTo>
                  <a:pt x="436474" y="300533"/>
                </a:lnTo>
                <a:lnTo>
                  <a:pt x="436474" y="168249"/>
                </a:lnTo>
                <a:lnTo>
                  <a:pt x="285293" y="168249"/>
                </a:lnTo>
                <a:close/>
              </a:path>
            </a:pathLst>
          </a:custGeom>
          <a:gradFill>
            <a:gsLst>
              <a:gs pos="59000">
                <a:schemeClr val="bg1"/>
              </a:gs>
              <a:gs pos="95000">
                <a:srgbClr val="DC4435">
                  <a:alpha val="55000"/>
                </a:srgbClr>
              </a:gs>
            </a:gsLst>
            <a:lin ang="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800" spc="300" dirty="0">
              <a:solidFill>
                <a:schemeClr val="bg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750FD1DE-615A-4DFD-A0E9-C9DDBB5CEC9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224016" y="1308760"/>
            <a:ext cx="634902" cy="638360"/>
          </a:xfrm>
          <a:custGeom>
            <a:avLst/>
            <a:gdLst>
              <a:gd name="connsiteX0" fmla="*/ 369418 w 559613"/>
              <a:gd name="connsiteY0" fmla="*/ 279806 h 562661"/>
              <a:gd name="connsiteX1" fmla="*/ 392811 w 559613"/>
              <a:gd name="connsiteY1" fmla="*/ 345033 h 562661"/>
              <a:gd name="connsiteX2" fmla="*/ 419405 w 559613"/>
              <a:gd name="connsiteY2" fmla="*/ 391973 h 562661"/>
              <a:gd name="connsiteX3" fmla="*/ 445313 w 559613"/>
              <a:gd name="connsiteY3" fmla="*/ 341604 h 562661"/>
              <a:gd name="connsiteX4" fmla="*/ 463906 w 559613"/>
              <a:gd name="connsiteY4" fmla="*/ 279806 h 562661"/>
              <a:gd name="connsiteX5" fmla="*/ 284683 w 559613"/>
              <a:gd name="connsiteY5" fmla="*/ 279806 h 562661"/>
              <a:gd name="connsiteX6" fmla="*/ 284683 w 559613"/>
              <a:gd name="connsiteY6" fmla="*/ 501091 h 562661"/>
              <a:gd name="connsiteX7" fmla="*/ 333985 w 559613"/>
              <a:gd name="connsiteY7" fmla="*/ 470306 h 562661"/>
              <a:gd name="connsiteX8" fmla="*/ 375514 w 559613"/>
              <a:gd name="connsiteY8" fmla="*/ 434035 h 562661"/>
              <a:gd name="connsiteX9" fmla="*/ 346208 w 559613"/>
              <a:gd name="connsiteY9" fmla="*/ 389308 h 562661"/>
              <a:gd name="connsiteX10" fmla="*/ 324759 w 559613"/>
              <a:gd name="connsiteY10" fmla="*/ 342414 h 562661"/>
              <a:gd name="connsiteX11" fmla="*/ 304800 w 559613"/>
              <a:gd name="connsiteY11" fmla="*/ 279806 h 562661"/>
              <a:gd name="connsiteX12" fmla="*/ 216408 w 559613"/>
              <a:gd name="connsiteY12" fmla="*/ 21945 h 562661"/>
              <a:gd name="connsiteX13" fmla="*/ 242316 w 559613"/>
              <a:gd name="connsiteY13" fmla="*/ 24384 h 562661"/>
              <a:gd name="connsiteX14" fmla="*/ 281026 w 559613"/>
              <a:gd name="connsiteY14" fmla="*/ 24993 h 562661"/>
              <a:gd name="connsiteX15" fmla="*/ 460248 w 559613"/>
              <a:gd name="connsiteY15" fmla="*/ 24993 h 562661"/>
              <a:gd name="connsiteX16" fmla="*/ 494157 w 559613"/>
              <a:gd name="connsiteY16" fmla="*/ 24460 h 562661"/>
              <a:gd name="connsiteX17" fmla="*/ 519379 w 559613"/>
              <a:gd name="connsiteY17" fmla="*/ 22555 h 562661"/>
              <a:gd name="connsiteX18" fmla="*/ 516941 w 559613"/>
              <a:gd name="connsiteY18" fmla="*/ 45720 h 562661"/>
              <a:gd name="connsiteX19" fmla="*/ 514503 w 559613"/>
              <a:gd name="connsiteY19" fmla="*/ 76200 h 562661"/>
              <a:gd name="connsiteX20" fmla="*/ 507111 w 559613"/>
              <a:gd name="connsiteY20" fmla="*/ 142875 h 562661"/>
              <a:gd name="connsiteX21" fmla="*/ 491947 w 559613"/>
              <a:gd name="connsiteY21" fmla="*/ 172517 h 562661"/>
              <a:gd name="connsiteX22" fmla="*/ 465735 w 559613"/>
              <a:gd name="connsiteY22" fmla="*/ 186690 h 562661"/>
              <a:gd name="connsiteX23" fmla="*/ 421234 w 559613"/>
              <a:gd name="connsiteY23" fmla="*/ 190805 h 562661"/>
              <a:gd name="connsiteX24" fmla="*/ 401345 w 559613"/>
              <a:gd name="connsiteY24" fmla="*/ 190424 h 562661"/>
              <a:gd name="connsiteX25" fmla="*/ 362712 w 559613"/>
              <a:gd name="connsiteY25" fmla="*/ 189585 h 562661"/>
              <a:gd name="connsiteX26" fmla="*/ 359283 w 559613"/>
              <a:gd name="connsiteY26" fmla="*/ 163830 h 562661"/>
              <a:gd name="connsiteX27" fmla="*/ 348082 w 559613"/>
              <a:gd name="connsiteY27" fmla="*/ 131673 h 562661"/>
              <a:gd name="connsiteX28" fmla="*/ 385648 w 559613"/>
              <a:gd name="connsiteY28" fmla="*/ 135483 h 562661"/>
              <a:gd name="connsiteX29" fmla="*/ 412699 w 559613"/>
              <a:gd name="connsiteY29" fmla="*/ 136550 h 562661"/>
              <a:gd name="connsiteX30" fmla="*/ 441732 w 559613"/>
              <a:gd name="connsiteY30" fmla="*/ 128092 h 562661"/>
              <a:gd name="connsiteX31" fmla="*/ 449275 w 559613"/>
              <a:gd name="connsiteY31" fmla="*/ 83515 h 562661"/>
              <a:gd name="connsiteX32" fmla="*/ 284683 w 559613"/>
              <a:gd name="connsiteY32" fmla="*/ 83515 h 562661"/>
              <a:gd name="connsiteX33" fmla="*/ 284683 w 559613"/>
              <a:gd name="connsiteY33" fmla="*/ 223113 h 562661"/>
              <a:gd name="connsiteX34" fmla="*/ 456591 w 559613"/>
              <a:gd name="connsiteY34" fmla="*/ 223113 h 562661"/>
              <a:gd name="connsiteX35" fmla="*/ 483718 w 559613"/>
              <a:gd name="connsiteY35" fmla="*/ 222580 h 562661"/>
              <a:gd name="connsiteX36" fmla="*/ 501701 w 559613"/>
              <a:gd name="connsiteY36" fmla="*/ 220675 h 562661"/>
              <a:gd name="connsiteX37" fmla="*/ 534619 w 559613"/>
              <a:gd name="connsiteY37" fmla="*/ 251155 h 562661"/>
              <a:gd name="connsiteX38" fmla="*/ 529971 w 559613"/>
              <a:gd name="connsiteY38" fmla="*/ 264871 h 562661"/>
              <a:gd name="connsiteX39" fmla="*/ 524866 w 559613"/>
              <a:gd name="connsiteY39" fmla="*/ 282245 h 562661"/>
              <a:gd name="connsiteX40" fmla="*/ 505562 w 559613"/>
              <a:gd name="connsiteY40" fmla="*/ 345101 h 562661"/>
              <a:gd name="connsiteX41" fmla="*/ 485851 w 559613"/>
              <a:gd name="connsiteY41" fmla="*/ 391295 h 562661"/>
              <a:gd name="connsiteX42" fmla="*/ 460858 w 559613"/>
              <a:gd name="connsiteY42" fmla="*/ 432206 h 562661"/>
              <a:gd name="connsiteX43" fmla="*/ 502006 w 559613"/>
              <a:gd name="connsiteY43" fmla="*/ 466801 h 562661"/>
              <a:gd name="connsiteX44" fmla="*/ 559613 w 559613"/>
              <a:gd name="connsiteY44" fmla="*/ 496824 h 562661"/>
              <a:gd name="connsiteX45" fmla="*/ 541020 w 559613"/>
              <a:gd name="connsiteY45" fmla="*/ 520522 h 562661"/>
              <a:gd name="connsiteX46" fmla="*/ 527914 w 559613"/>
              <a:gd name="connsiteY46" fmla="*/ 545592 h 562661"/>
              <a:gd name="connsiteX47" fmla="*/ 526313 w 559613"/>
              <a:gd name="connsiteY47" fmla="*/ 548945 h 562661"/>
              <a:gd name="connsiteX48" fmla="*/ 522427 w 559613"/>
              <a:gd name="connsiteY48" fmla="*/ 557784 h 562661"/>
              <a:gd name="connsiteX49" fmla="*/ 465277 w 559613"/>
              <a:gd name="connsiteY49" fmla="*/ 518312 h 562661"/>
              <a:gd name="connsiteX50" fmla="*/ 420014 w 559613"/>
              <a:gd name="connsiteY50" fmla="*/ 474269 h 562661"/>
              <a:gd name="connsiteX51" fmla="*/ 372085 w 559613"/>
              <a:gd name="connsiteY51" fmla="*/ 522122 h 562661"/>
              <a:gd name="connsiteX52" fmla="*/ 327355 w 559613"/>
              <a:gd name="connsiteY52" fmla="*/ 557174 h 562661"/>
              <a:gd name="connsiteX53" fmla="*/ 308305 w 559613"/>
              <a:gd name="connsiteY53" fmla="*/ 529895 h 562661"/>
              <a:gd name="connsiteX54" fmla="*/ 284683 w 559613"/>
              <a:gd name="connsiteY54" fmla="*/ 507187 h 562661"/>
              <a:gd name="connsiteX55" fmla="*/ 285598 w 559613"/>
              <a:gd name="connsiteY55" fmla="*/ 536981 h 562661"/>
              <a:gd name="connsiteX56" fmla="*/ 288341 w 559613"/>
              <a:gd name="connsiteY56" fmla="*/ 562661 h 562661"/>
              <a:gd name="connsiteX57" fmla="*/ 215189 w 559613"/>
              <a:gd name="connsiteY57" fmla="*/ 562661 h 562661"/>
              <a:gd name="connsiteX58" fmla="*/ 218694 w 559613"/>
              <a:gd name="connsiteY58" fmla="*/ 532790 h 562661"/>
              <a:gd name="connsiteX59" fmla="*/ 219456 w 559613"/>
              <a:gd name="connsiteY59" fmla="*/ 491947 h 562661"/>
              <a:gd name="connsiteX60" fmla="*/ 219456 w 559613"/>
              <a:gd name="connsiteY60" fmla="*/ 72542 h 562661"/>
              <a:gd name="connsiteX61" fmla="*/ 218846 w 559613"/>
              <a:gd name="connsiteY61" fmla="*/ 44272 h 562661"/>
              <a:gd name="connsiteX62" fmla="*/ 216408 w 559613"/>
              <a:gd name="connsiteY62" fmla="*/ 21945 h 562661"/>
              <a:gd name="connsiteX63" fmla="*/ 78638 w 559613"/>
              <a:gd name="connsiteY63" fmla="*/ 0 h 562661"/>
              <a:gd name="connsiteX64" fmla="*/ 149962 w 559613"/>
              <a:gd name="connsiteY64" fmla="*/ 0 h 562661"/>
              <a:gd name="connsiteX65" fmla="*/ 146990 w 559613"/>
              <a:gd name="connsiteY65" fmla="*/ 25984 h 562661"/>
              <a:gd name="connsiteX66" fmla="*/ 146304 w 559613"/>
              <a:gd name="connsiteY66" fmla="*/ 61569 h 562661"/>
              <a:gd name="connsiteX67" fmla="*/ 146304 w 559613"/>
              <a:gd name="connsiteY67" fmla="*/ 110947 h 562661"/>
              <a:gd name="connsiteX68" fmla="*/ 156667 w 559613"/>
              <a:gd name="connsiteY68" fmla="*/ 110947 h 562661"/>
              <a:gd name="connsiteX69" fmla="*/ 179375 w 559613"/>
              <a:gd name="connsiteY69" fmla="*/ 110414 h 562661"/>
              <a:gd name="connsiteX70" fmla="*/ 201168 w 559613"/>
              <a:gd name="connsiteY70" fmla="*/ 108509 h 562661"/>
              <a:gd name="connsiteX71" fmla="*/ 201168 w 559613"/>
              <a:gd name="connsiteY71" fmla="*/ 176174 h 562661"/>
              <a:gd name="connsiteX72" fmla="*/ 179756 w 559613"/>
              <a:gd name="connsiteY72" fmla="*/ 174269 h 562661"/>
              <a:gd name="connsiteX73" fmla="*/ 156058 w 559613"/>
              <a:gd name="connsiteY73" fmla="*/ 173736 h 562661"/>
              <a:gd name="connsiteX74" fmla="*/ 146304 w 559613"/>
              <a:gd name="connsiteY74" fmla="*/ 173736 h 562661"/>
              <a:gd name="connsiteX75" fmla="*/ 146304 w 559613"/>
              <a:gd name="connsiteY75" fmla="*/ 262737 h 562661"/>
              <a:gd name="connsiteX76" fmla="*/ 169469 w 559613"/>
              <a:gd name="connsiteY76" fmla="*/ 253390 h 562661"/>
              <a:gd name="connsiteX77" fmla="*/ 183693 w 559613"/>
              <a:gd name="connsiteY77" fmla="*/ 247701 h 562661"/>
              <a:gd name="connsiteX78" fmla="*/ 201168 w 559613"/>
              <a:gd name="connsiteY78" fmla="*/ 240792 h 562661"/>
              <a:gd name="connsiteX79" fmla="*/ 201168 w 559613"/>
              <a:gd name="connsiteY79" fmla="*/ 302971 h 562661"/>
              <a:gd name="connsiteX80" fmla="*/ 173736 w 559613"/>
              <a:gd name="connsiteY80" fmla="*/ 314782 h 562661"/>
              <a:gd name="connsiteX81" fmla="*/ 146304 w 559613"/>
              <a:gd name="connsiteY81" fmla="*/ 326136 h 562661"/>
              <a:gd name="connsiteX82" fmla="*/ 146304 w 559613"/>
              <a:gd name="connsiteY82" fmla="*/ 498043 h 562661"/>
              <a:gd name="connsiteX83" fmla="*/ 140818 w 559613"/>
              <a:gd name="connsiteY83" fmla="*/ 528599 h 562661"/>
              <a:gd name="connsiteX84" fmla="*/ 122530 w 559613"/>
              <a:gd name="connsiteY84" fmla="*/ 546811 h 562661"/>
              <a:gd name="connsiteX85" fmla="*/ 97917 w 559613"/>
              <a:gd name="connsiteY85" fmla="*/ 554660 h 562661"/>
              <a:gd name="connsiteX86" fmla="*/ 49987 w 559613"/>
              <a:gd name="connsiteY86" fmla="*/ 556565 h 562661"/>
              <a:gd name="connsiteX87" fmla="*/ 35052 w 559613"/>
              <a:gd name="connsiteY87" fmla="*/ 556184 h 562661"/>
              <a:gd name="connsiteX88" fmla="*/ 20117 w 559613"/>
              <a:gd name="connsiteY88" fmla="*/ 555345 h 562661"/>
              <a:gd name="connsiteX89" fmla="*/ 15545 w 559613"/>
              <a:gd name="connsiteY89" fmla="*/ 522580 h 562661"/>
              <a:gd name="connsiteX90" fmla="*/ 5487 w 559613"/>
              <a:gd name="connsiteY90" fmla="*/ 488899 h 562661"/>
              <a:gd name="connsiteX91" fmla="*/ 34747 w 559613"/>
              <a:gd name="connsiteY91" fmla="*/ 492176 h 562661"/>
              <a:gd name="connsiteX92" fmla="*/ 60351 w 559613"/>
              <a:gd name="connsiteY92" fmla="*/ 493166 h 562661"/>
              <a:gd name="connsiteX93" fmla="*/ 78410 w 559613"/>
              <a:gd name="connsiteY93" fmla="*/ 489966 h 562661"/>
              <a:gd name="connsiteX94" fmla="*/ 82296 w 559613"/>
              <a:gd name="connsiteY94" fmla="*/ 474878 h 562661"/>
              <a:gd name="connsiteX95" fmla="*/ 82296 w 559613"/>
              <a:gd name="connsiteY95" fmla="*/ 347472 h 562661"/>
              <a:gd name="connsiteX96" fmla="*/ 41834 w 559613"/>
              <a:gd name="connsiteY96" fmla="*/ 360502 h 562661"/>
              <a:gd name="connsiteX97" fmla="*/ 16459 w 559613"/>
              <a:gd name="connsiteY97" fmla="*/ 369417 h 562661"/>
              <a:gd name="connsiteX98" fmla="*/ 0 w 559613"/>
              <a:gd name="connsiteY98" fmla="*/ 299923 h 562661"/>
              <a:gd name="connsiteX99" fmla="*/ 33376 w 559613"/>
              <a:gd name="connsiteY99" fmla="*/ 295275 h 562661"/>
              <a:gd name="connsiteX100" fmla="*/ 82296 w 559613"/>
              <a:gd name="connsiteY100" fmla="*/ 282854 h 562661"/>
              <a:gd name="connsiteX101" fmla="*/ 82296 w 559613"/>
              <a:gd name="connsiteY101" fmla="*/ 173736 h 562661"/>
              <a:gd name="connsiteX102" fmla="*/ 51816 w 559613"/>
              <a:gd name="connsiteY102" fmla="*/ 173736 h 562661"/>
              <a:gd name="connsiteX103" fmla="*/ 31013 w 559613"/>
              <a:gd name="connsiteY103" fmla="*/ 174574 h 562661"/>
              <a:gd name="connsiteX104" fmla="*/ 4267 w 559613"/>
              <a:gd name="connsiteY104" fmla="*/ 176784 h 562661"/>
              <a:gd name="connsiteX105" fmla="*/ 4267 w 559613"/>
              <a:gd name="connsiteY105" fmla="*/ 107289 h 562661"/>
              <a:gd name="connsiteX106" fmla="*/ 26899 w 559613"/>
              <a:gd name="connsiteY106" fmla="*/ 110261 h 562661"/>
              <a:gd name="connsiteX107" fmla="*/ 51816 w 559613"/>
              <a:gd name="connsiteY107" fmla="*/ 110947 h 562661"/>
              <a:gd name="connsiteX108" fmla="*/ 82296 w 559613"/>
              <a:gd name="connsiteY108" fmla="*/ 110947 h 562661"/>
              <a:gd name="connsiteX109" fmla="*/ 82296 w 559613"/>
              <a:gd name="connsiteY109" fmla="*/ 62179 h 562661"/>
              <a:gd name="connsiteX110" fmla="*/ 81610 w 559613"/>
              <a:gd name="connsiteY110" fmla="*/ 27203 h 562661"/>
              <a:gd name="connsiteX111" fmla="*/ 78638 w 559613"/>
              <a:gd name="connsiteY111" fmla="*/ 0 h 562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59613" h="562661">
                <a:moveTo>
                  <a:pt x="369418" y="279806"/>
                </a:moveTo>
                <a:cubicBezTo>
                  <a:pt x="377406" y="306121"/>
                  <a:pt x="385204" y="327863"/>
                  <a:pt x="392811" y="345033"/>
                </a:cubicBezTo>
                <a:cubicBezTo>
                  <a:pt x="400419" y="362204"/>
                  <a:pt x="409283" y="377850"/>
                  <a:pt x="419405" y="391973"/>
                </a:cubicBezTo>
                <a:cubicBezTo>
                  <a:pt x="429413" y="376593"/>
                  <a:pt x="438048" y="359804"/>
                  <a:pt x="445313" y="341604"/>
                </a:cubicBezTo>
                <a:cubicBezTo>
                  <a:pt x="452577" y="323405"/>
                  <a:pt x="458775" y="302806"/>
                  <a:pt x="463906" y="279806"/>
                </a:cubicBezTo>
                <a:close/>
                <a:moveTo>
                  <a:pt x="284683" y="279806"/>
                </a:moveTo>
                <a:lnTo>
                  <a:pt x="284683" y="501091"/>
                </a:lnTo>
                <a:cubicBezTo>
                  <a:pt x="303060" y="491210"/>
                  <a:pt x="319494" y="480949"/>
                  <a:pt x="333985" y="470306"/>
                </a:cubicBezTo>
                <a:cubicBezTo>
                  <a:pt x="348475" y="459664"/>
                  <a:pt x="362319" y="447573"/>
                  <a:pt x="375514" y="434035"/>
                </a:cubicBezTo>
                <a:cubicBezTo>
                  <a:pt x="363905" y="418359"/>
                  <a:pt x="354136" y="403450"/>
                  <a:pt x="346208" y="389308"/>
                </a:cubicBezTo>
                <a:cubicBezTo>
                  <a:pt x="338279" y="375167"/>
                  <a:pt x="331129" y="359536"/>
                  <a:pt x="324759" y="342414"/>
                </a:cubicBezTo>
                <a:cubicBezTo>
                  <a:pt x="318388" y="325293"/>
                  <a:pt x="311735" y="304424"/>
                  <a:pt x="304800" y="279806"/>
                </a:cubicBezTo>
                <a:close/>
                <a:moveTo>
                  <a:pt x="216408" y="21945"/>
                </a:moveTo>
                <a:cubicBezTo>
                  <a:pt x="223977" y="23139"/>
                  <a:pt x="232613" y="23952"/>
                  <a:pt x="242316" y="24384"/>
                </a:cubicBezTo>
                <a:cubicBezTo>
                  <a:pt x="252019" y="24816"/>
                  <a:pt x="264922" y="25019"/>
                  <a:pt x="281026" y="24993"/>
                </a:cubicBezTo>
                <a:lnTo>
                  <a:pt x="460248" y="24993"/>
                </a:lnTo>
                <a:cubicBezTo>
                  <a:pt x="474637" y="25006"/>
                  <a:pt x="485940" y="24828"/>
                  <a:pt x="494157" y="24460"/>
                </a:cubicBezTo>
                <a:cubicBezTo>
                  <a:pt x="502374" y="24092"/>
                  <a:pt x="510782" y="23457"/>
                  <a:pt x="519379" y="22555"/>
                </a:cubicBezTo>
                <a:cubicBezTo>
                  <a:pt x="518490" y="30353"/>
                  <a:pt x="517678" y="38074"/>
                  <a:pt x="516941" y="45720"/>
                </a:cubicBezTo>
                <a:cubicBezTo>
                  <a:pt x="516204" y="53365"/>
                  <a:pt x="515391" y="63525"/>
                  <a:pt x="514503" y="76200"/>
                </a:cubicBezTo>
                <a:cubicBezTo>
                  <a:pt x="512839" y="106845"/>
                  <a:pt x="510375" y="129070"/>
                  <a:pt x="507111" y="142875"/>
                </a:cubicBezTo>
                <a:cubicBezTo>
                  <a:pt x="503847" y="156680"/>
                  <a:pt x="498793" y="166560"/>
                  <a:pt x="491947" y="172517"/>
                </a:cubicBezTo>
                <a:cubicBezTo>
                  <a:pt x="485496" y="179146"/>
                  <a:pt x="476758" y="183870"/>
                  <a:pt x="465735" y="186690"/>
                </a:cubicBezTo>
                <a:cubicBezTo>
                  <a:pt x="454711" y="189509"/>
                  <a:pt x="439877" y="190881"/>
                  <a:pt x="421234" y="190805"/>
                </a:cubicBezTo>
                <a:cubicBezTo>
                  <a:pt x="417843" y="190792"/>
                  <a:pt x="411214" y="190665"/>
                  <a:pt x="401345" y="190424"/>
                </a:cubicBezTo>
                <a:cubicBezTo>
                  <a:pt x="391478" y="190182"/>
                  <a:pt x="378600" y="189903"/>
                  <a:pt x="362712" y="189585"/>
                </a:cubicBezTo>
                <a:cubicBezTo>
                  <a:pt x="362522" y="180848"/>
                  <a:pt x="361379" y="172263"/>
                  <a:pt x="359283" y="163830"/>
                </a:cubicBezTo>
                <a:cubicBezTo>
                  <a:pt x="357188" y="155397"/>
                  <a:pt x="353454" y="144678"/>
                  <a:pt x="348082" y="131673"/>
                </a:cubicBezTo>
                <a:cubicBezTo>
                  <a:pt x="362623" y="133477"/>
                  <a:pt x="375145" y="134747"/>
                  <a:pt x="385648" y="135483"/>
                </a:cubicBezTo>
                <a:cubicBezTo>
                  <a:pt x="396151" y="136220"/>
                  <a:pt x="405168" y="136576"/>
                  <a:pt x="412699" y="136550"/>
                </a:cubicBezTo>
                <a:cubicBezTo>
                  <a:pt x="427673" y="137350"/>
                  <a:pt x="437350" y="134531"/>
                  <a:pt x="441732" y="128092"/>
                </a:cubicBezTo>
                <a:cubicBezTo>
                  <a:pt x="446113" y="121653"/>
                  <a:pt x="448627" y="106794"/>
                  <a:pt x="449275" y="83515"/>
                </a:cubicBezTo>
                <a:lnTo>
                  <a:pt x="284683" y="83515"/>
                </a:lnTo>
                <a:lnTo>
                  <a:pt x="284683" y="223113"/>
                </a:lnTo>
                <a:lnTo>
                  <a:pt x="456591" y="223113"/>
                </a:lnTo>
                <a:cubicBezTo>
                  <a:pt x="468376" y="223126"/>
                  <a:pt x="477418" y="222948"/>
                  <a:pt x="483718" y="222580"/>
                </a:cubicBezTo>
                <a:cubicBezTo>
                  <a:pt x="490017" y="222212"/>
                  <a:pt x="496011" y="221577"/>
                  <a:pt x="501701" y="220675"/>
                </a:cubicBezTo>
                <a:lnTo>
                  <a:pt x="534619" y="251155"/>
                </a:lnTo>
                <a:cubicBezTo>
                  <a:pt x="532879" y="256032"/>
                  <a:pt x="531330" y="260604"/>
                  <a:pt x="529971" y="264871"/>
                </a:cubicBezTo>
                <a:cubicBezTo>
                  <a:pt x="528612" y="269138"/>
                  <a:pt x="526911" y="274929"/>
                  <a:pt x="524866" y="282245"/>
                </a:cubicBezTo>
                <a:cubicBezTo>
                  <a:pt x="518092" y="306922"/>
                  <a:pt x="511658" y="327874"/>
                  <a:pt x="505562" y="345101"/>
                </a:cubicBezTo>
                <a:cubicBezTo>
                  <a:pt x="499466" y="362328"/>
                  <a:pt x="492896" y="377726"/>
                  <a:pt x="485851" y="391295"/>
                </a:cubicBezTo>
                <a:cubicBezTo>
                  <a:pt x="478807" y="404865"/>
                  <a:pt x="470476" y="418502"/>
                  <a:pt x="460858" y="432206"/>
                </a:cubicBezTo>
                <a:cubicBezTo>
                  <a:pt x="473888" y="445795"/>
                  <a:pt x="487604" y="457327"/>
                  <a:pt x="502006" y="466801"/>
                </a:cubicBezTo>
                <a:cubicBezTo>
                  <a:pt x="516408" y="476275"/>
                  <a:pt x="535610" y="486283"/>
                  <a:pt x="559613" y="496824"/>
                </a:cubicBezTo>
                <a:cubicBezTo>
                  <a:pt x="550977" y="506743"/>
                  <a:pt x="544779" y="514642"/>
                  <a:pt x="541020" y="520522"/>
                </a:cubicBezTo>
                <a:cubicBezTo>
                  <a:pt x="537261" y="526402"/>
                  <a:pt x="532892" y="534759"/>
                  <a:pt x="527914" y="545592"/>
                </a:cubicBezTo>
                <a:cubicBezTo>
                  <a:pt x="527418" y="546557"/>
                  <a:pt x="526885" y="547675"/>
                  <a:pt x="526313" y="548945"/>
                </a:cubicBezTo>
                <a:cubicBezTo>
                  <a:pt x="525742" y="550215"/>
                  <a:pt x="524447" y="553161"/>
                  <a:pt x="522427" y="557784"/>
                </a:cubicBezTo>
                <a:cubicBezTo>
                  <a:pt x="500253" y="544398"/>
                  <a:pt x="481203" y="531241"/>
                  <a:pt x="465277" y="518312"/>
                </a:cubicBezTo>
                <a:cubicBezTo>
                  <a:pt x="449352" y="505384"/>
                  <a:pt x="434264" y="490703"/>
                  <a:pt x="420014" y="474269"/>
                </a:cubicBezTo>
                <a:cubicBezTo>
                  <a:pt x="401714" y="493877"/>
                  <a:pt x="385737" y="509829"/>
                  <a:pt x="372085" y="522122"/>
                </a:cubicBezTo>
                <a:cubicBezTo>
                  <a:pt x="358432" y="534416"/>
                  <a:pt x="343523" y="546100"/>
                  <a:pt x="327355" y="557174"/>
                </a:cubicBezTo>
                <a:cubicBezTo>
                  <a:pt x="321158" y="546481"/>
                  <a:pt x="314808" y="537388"/>
                  <a:pt x="308305" y="529895"/>
                </a:cubicBezTo>
                <a:cubicBezTo>
                  <a:pt x="301803" y="522402"/>
                  <a:pt x="293929" y="514833"/>
                  <a:pt x="284683" y="507187"/>
                </a:cubicBezTo>
                <a:cubicBezTo>
                  <a:pt x="284683" y="518528"/>
                  <a:pt x="284988" y="528460"/>
                  <a:pt x="285598" y="536981"/>
                </a:cubicBezTo>
                <a:cubicBezTo>
                  <a:pt x="286207" y="545503"/>
                  <a:pt x="287122" y="554063"/>
                  <a:pt x="288341" y="562661"/>
                </a:cubicBezTo>
                <a:lnTo>
                  <a:pt x="215189" y="562661"/>
                </a:lnTo>
                <a:cubicBezTo>
                  <a:pt x="216967" y="552399"/>
                  <a:pt x="218135" y="542442"/>
                  <a:pt x="218694" y="532790"/>
                </a:cubicBezTo>
                <a:cubicBezTo>
                  <a:pt x="219253" y="523138"/>
                  <a:pt x="219507" y="509524"/>
                  <a:pt x="219456" y="491947"/>
                </a:cubicBezTo>
                <a:lnTo>
                  <a:pt x="219456" y="72542"/>
                </a:lnTo>
                <a:cubicBezTo>
                  <a:pt x="219482" y="61252"/>
                  <a:pt x="219278" y="51829"/>
                  <a:pt x="218846" y="44272"/>
                </a:cubicBezTo>
                <a:cubicBezTo>
                  <a:pt x="218415" y="36716"/>
                  <a:pt x="217602" y="29273"/>
                  <a:pt x="216408" y="21945"/>
                </a:cubicBezTo>
                <a:close/>
                <a:moveTo>
                  <a:pt x="78638" y="0"/>
                </a:moveTo>
                <a:lnTo>
                  <a:pt x="149962" y="0"/>
                </a:lnTo>
                <a:cubicBezTo>
                  <a:pt x="148476" y="8852"/>
                  <a:pt x="147485" y="17513"/>
                  <a:pt x="146990" y="25984"/>
                </a:cubicBezTo>
                <a:cubicBezTo>
                  <a:pt x="146495" y="34455"/>
                  <a:pt x="146266" y="46317"/>
                  <a:pt x="146304" y="61569"/>
                </a:cubicBezTo>
                <a:lnTo>
                  <a:pt x="146304" y="110947"/>
                </a:lnTo>
                <a:lnTo>
                  <a:pt x="156667" y="110947"/>
                </a:lnTo>
                <a:cubicBezTo>
                  <a:pt x="165456" y="110960"/>
                  <a:pt x="173025" y="110782"/>
                  <a:pt x="179375" y="110414"/>
                </a:cubicBezTo>
                <a:cubicBezTo>
                  <a:pt x="185725" y="110045"/>
                  <a:pt x="192989" y="109410"/>
                  <a:pt x="201168" y="108509"/>
                </a:cubicBezTo>
                <a:lnTo>
                  <a:pt x="201168" y="176174"/>
                </a:lnTo>
                <a:cubicBezTo>
                  <a:pt x="192850" y="175273"/>
                  <a:pt x="185712" y="174638"/>
                  <a:pt x="179756" y="174269"/>
                </a:cubicBezTo>
                <a:cubicBezTo>
                  <a:pt x="173800" y="173901"/>
                  <a:pt x="165900" y="173723"/>
                  <a:pt x="156058" y="173736"/>
                </a:cubicBezTo>
                <a:lnTo>
                  <a:pt x="146304" y="173736"/>
                </a:lnTo>
                <a:lnTo>
                  <a:pt x="146304" y="262737"/>
                </a:lnTo>
                <a:cubicBezTo>
                  <a:pt x="156532" y="258606"/>
                  <a:pt x="164254" y="255490"/>
                  <a:pt x="169469" y="253390"/>
                </a:cubicBezTo>
                <a:cubicBezTo>
                  <a:pt x="174684" y="251291"/>
                  <a:pt x="179426" y="249394"/>
                  <a:pt x="183693" y="247701"/>
                </a:cubicBezTo>
                <a:cubicBezTo>
                  <a:pt x="187960" y="246007"/>
                  <a:pt x="193785" y="243704"/>
                  <a:pt x="201168" y="240792"/>
                </a:cubicBezTo>
                <a:lnTo>
                  <a:pt x="201168" y="302971"/>
                </a:lnTo>
                <a:cubicBezTo>
                  <a:pt x="189967" y="307861"/>
                  <a:pt x="180823" y="311798"/>
                  <a:pt x="173736" y="314782"/>
                </a:cubicBezTo>
                <a:cubicBezTo>
                  <a:pt x="166650" y="317767"/>
                  <a:pt x="157505" y="321551"/>
                  <a:pt x="146304" y="326136"/>
                </a:cubicBezTo>
                <a:lnTo>
                  <a:pt x="146304" y="498043"/>
                </a:lnTo>
                <a:cubicBezTo>
                  <a:pt x="146380" y="510705"/>
                  <a:pt x="144552" y="520890"/>
                  <a:pt x="140818" y="528599"/>
                </a:cubicBezTo>
                <a:cubicBezTo>
                  <a:pt x="137084" y="536308"/>
                  <a:pt x="130988" y="542379"/>
                  <a:pt x="122530" y="546811"/>
                </a:cubicBezTo>
                <a:cubicBezTo>
                  <a:pt x="116650" y="550685"/>
                  <a:pt x="108445" y="553301"/>
                  <a:pt x="97917" y="554660"/>
                </a:cubicBezTo>
                <a:cubicBezTo>
                  <a:pt x="87389" y="556019"/>
                  <a:pt x="71412" y="556654"/>
                  <a:pt x="49987" y="556565"/>
                </a:cubicBezTo>
                <a:cubicBezTo>
                  <a:pt x="45085" y="556552"/>
                  <a:pt x="40107" y="556425"/>
                  <a:pt x="35052" y="556184"/>
                </a:cubicBezTo>
                <a:cubicBezTo>
                  <a:pt x="29998" y="555942"/>
                  <a:pt x="25019" y="555663"/>
                  <a:pt x="20117" y="555345"/>
                </a:cubicBezTo>
                <a:cubicBezTo>
                  <a:pt x="19050" y="542595"/>
                  <a:pt x="17526" y="531673"/>
                  <a:pt x="15545" y="522580"/>
                </a:cubicBezTo>
                <a:cubicBezTo>
                  <a:pt x="13564" y="513486"/>
                  <a:pt x="10211" y="502260"/>
                  <a:pt x="5487" y="488899"/>
                </a:cubicBezTo>
                <a:cubicBezTo>
                  <a:pt x="16078" y="490410"/>
                  <a:pt x="25832" y="491503"/>
                  <a:pt x="34747" y="492176"/>
                </a:cubicBezTo>
                <a:cubicBezTo>
                  <a:pt x="43663" y="492849"/>
                  <a:pt x="52197" y="493179"/>
                  <a:pt x="60351" y="493166"/>
                </a:cubicBezTo>
                <a:cubicBezTo>
                  <a:pt x="69533" y="493395"/>
                  <a:pt x="75552" y="492328"/>
                  <a:pt x="78410" y="489966"/>
                </a:cubicBezTo>
                <a:cubicBezTo>
                  <a:pt x="81267" y="487604"/>
                  <a:pt x="82563" y="482574"/>
                  <a:pt x="82296" y="474878"/>
                </a:cubicBezTo>
                <a:lnTo>
                  <a:pt x="82296" y="347472"/>
                </a:lnTo>
                <a:cubicBezTo>
                  <a:pt x="64580" y="353073"/>
                  <a:pt x="51092" y="357416"/>
                  <a:pt x="41834" y="360502"/>
                </a:cubicBezTo>
                <a:cubicBezTo>
                  <a:pt x="32576" y="363588"/>
                  <a:pt x="24117" y="366560"/>
                  <a:pt x="16459" y="369417"/>
                </a:cubicBezTo>
                <a:lnTo>
                  <a:pt x="0" y="299923"/>
                </a:lnTo>
                <a:cubicBezTo>
                  <a:pt x="11049" y="299174"/>
                  <a:pt x="22174" y="297624"/>
                  <a:pt x="33376" y="295275"/>
                </a:cubicBezTo>
                <a:cubicBezTo>
                  <a:pt x="44577" y="292925"/>
                  <a:pt x="60884" y="288785"/>
                  <a:pt x="82296" y="282854"/>
                </a:cubicBezTo>
                <a:lnTo>
                  <a:pt x="82296" y="173736"/>
                </a:lnTo>
                <a:lnTo>
                  <a:pt x="51816" y="173736"/>
                </a:lnTo>
                <a:cubicBezTo>
                  <a:pt x="45758" y="173749"/>
                  <a:pt x="38824" y="174028"/>
                  <a:pt x="31013" y="174574"/>
                </a:cubicBezTo>
                <a:cubicBezTo>
                  <a:pt x="23203" y="175120"/>
                  <a:pt x="14288" y="175857"/>
                  <a:pt x="4267" y="176784"/>
                </a:cubicBezTo>
                <a:lnTo>
                  <a:pt x="4267" y="107289"/>
                </a:lnTo>
                <a:cubicBezTo>
                  <a:pt x="12688" y="108775"/>
                  <a:pt x="20231" y="109766"/>
                  <a:pt x="26899" y="110261"/>
                </a:cubicBezTo>
                <a:cubicBezTo>
                  <a:pt x="33566" y="110757"/>
                  <a:pt x="41872" y="110985"/>
                  <a:pt x="51816" y="110947"/>
                </a:cubicBezTo>
                <a:lnTo>
                  <a:pt x="82296" y="110947"/>
                </a:lnTo>
                <a:lnTo>
                  <a:pt x="82296" y="62179"/>
                </a:lnTo>
                <a:cubicBezTo>
                  <a:pt x="82334" y="47282"/>
                  <a:pt x="82106" y="35623"/>
                  <a:pt x="81610" y="27203"/>
                </a:cubicBezTo>
                <a:cubicBezTo>
                  <a:pt x="81115" y="18783"/>
                  <a:pt x="80124" y="9715"/>
                  <a:pt x="78638" y="0"/>
                </a:cubicBezTo>
                <a:close/>
              </a:path>
            </a:pathLst>
          </a:custGeom>
          <a:gradFill>
            <a:gsLst>
              <a:gs pos="59000">
                <a:schemeClr val="bg1"/>
              </a:gs>
              <a:gs pos="95000">
                <a:srgbClr val="DC4435">
                  <a:alpha val="55000"/>
                </a:srgbClr>
              </a:gs>
            </a:gsLst>
            <a:lin ang="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800" spc="300" dirty="0">
              <a:solidFill>
                <a:schemeClr val="bg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3A8C34AD-5A27-433B-870E-C8DCCF76633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906122" y="1309380"/>
            <a:ext cx="661183" cy="627986"/>
          </a:xfrm>
          <a:custGeom>
            <a:avLst/>
            <a:gdLst>
              <a:gd name="connsiteX0" fmla="*/ 18288 w 582777"/>
              <a:gd name="connsiteY0" fmla="*/ 234696 h 553517"/>
              <a:gd name="connsiteX1" fmla="*/ 38938 w 582777"/>
              <a:gd name="connsiteY1" fmla="*/ 237135 h 553517"/>
              <a:gd name="connsiteX2" fmla="*/ 66446 w 582777"/>
              <a:gd name="connsiteY2" fmla="*/ 237744 h 553517"/>
              <a:gd name="connsiteX3" fmla="*/ 110947 w 582777"/>
              <a:gd name="connsiteY3" fmla="*/ 237744 h 553517"/>
              <a:gd name="connsiteX4" fmla="*/ 135940 w 582777"/>
              <a:gd name="connsiteY4" fmla="*/ 237135 h 553517"/>
              <a:gd name="connsiteX5" fmla="*/ 157276 w 582777"/>
              <a:gd name="connsiteY5" fmla="*/ 234696 h 553517"/>
              <a:gd name="connsiteX6" fmla="*/ 155143 w 582777"/>
              <a:gd name="connsiteY6" fmla="*/ 262433 h 553517"/>
              <a:gd name="connsiteX7" fmla="*/ 154838 w 582777"/>
              <a:gd name="connsiteY7" fmla="*/ 301143 h 553517"/>
              <a:gd name="connsiteX8" fmla="*/ 154838 w 582777"/>
              <a:gd name="connsiteY8" fmla="*/ 427940 h 553517"/>
              <a:gd name="connsiteX9" fmla="*/ 165125 w 582777"/>
              <a:gd name="connsiteY9" fmla="*/ 433883 h 553517"/>
              <a:gd name="connsiteX10" fmla="*/ 189585 w 582777"/>
              <a:gd name="connsiteY10" fmla="*/ 453543 h 553517"/>
              <a:gd name="connsiteX11" fmla="*/ 223926 w 582777"/>
              <a:gd name="connsiteY11" fmla="*/ 473840 h 553517"/>
              <a:gd name="connsiteX12" fmla="*/ 274116 w 582777"/>
              <a:gd name="connsiteY12" fmla="*/ 483436 h 553517"/>
              <a:gd name="connsiteX13" fmla="*/ 359664 w 582777"/>
              <a:gd name="connsiteY13" fmla="*/ 485852 h 553517"/>
              <a:gd name="connsiteX14" fmla="*/ 478536 w 582777"/>
              <a:gd name="connsiteY14" fmla="*/ 482651 h 553517"/>
              <a:gd name="connsiteX15" fmla="*/ 582777 w 582777"/>
              <a:gd name="connsiteY15" fmla="*/ 473050 h 553517"/>
              <a:gd name="connsiteX16" fmla="*/ 570509 w 582777"/>
              <a:gd name="connsiteY16" fmla="*/ 506654 h 553517"/>
              <a:gd name="connsiteX17" fmla="*/ 563270 w 582777"/>
              <a:gd name="connsiteY17" fmla="*/ 544373 h 553517"/>
              <a:gd name="connsiteX18" fmla="*/ 438759 w 582777"/>
              <a:gd name="connsiteY18" fmla="*/ 547650 h 553517"/>
              <a:gd name="connsiteX19" fmla="*/ 351739 w 582777"/>
              <a:gd name="connsiteY19" fmla="*/ 548640 h 553517"/>
              <a:gd name="connsiteX20" fmla="*/ 263042 w 582777"/>
              <a:gd name="connsiteY20" fmla="*/ 546050 h 553517"/>
              <a:gd name="connsiteX21" fmla="*/ 209092 w 582777"/>
              <a:gd name="connsiteY21" fmla="*/ 537058 h 553517"/>
              <a:gd name="connsiteX22" fmla="*/ 176403 w 582777"/>
              <a:gd name="connsiteY22" fmla="*/ 523952 h 553517"/>
              <a:gd name="connsiteX23" fmla="*/ 139598 w 582777"/>
              <a:gd name="connsiteY23" fmla="*/ 494386 h 553517"/>
              <a:gd name="connsiteX24" fmla="*/ 131902 w 582777"/>
              <a:gd name="connsiteY24" fmla="*/ 489128 h 553517"/>
              <a:gd name="connsiteX25" fmla="*/ 123749 w 582777"/>
              <a:gd name="connsiteY25" fmla="*/ 487071 h 553517"/>
              <a:gd name="connsiteX26" fmla="*/ 105537 w 582777"/>
              <a:gd name="connsiteY26" fmla="*/ 494538 h 553517"/>
              <a:gd name="connsiteX27" fmla="*/ 76809 w 582777"/>
              <a:gd name="connsiteY27" fmla="*/ 519379 h 553517"/>
              <a:gd name="connsiteX28" fmla="*/ 60655 w 582777"/>
              <a:gd name="connsiteY28" fmla="*/ 536677 h 553517"/>
              <a:gd name="connsiteX29" fmla="*/ 46329 w 582777"/>
              <a:gd name="connsiteY29" fmla="*/ 553517 h 553517"/>
              <a:gd name="connsiteX30" fmla="*/ 0 w 582777"/>
              <a:gd name="connsiteY30" fmla="*/ 498653 h 553517"/>
              <a:gd name="connsiteX31" fmla="*/ 12420 w 582777"/>
              <a:gd name="connsiteY31" fmla="*/ 491109 h 553517"/>
              <a:gd name="connsiteX32" fmla="*/ 44500 w 582777"/>
              <a:gd name="connsiteY32" fmla="*/ 463906 h 553517"/>
              <a:gd name="connsiteX33" fmla="*/ 73533 w 582777"/>
              <a:gd name="connsiteY33" fmla="*/ 440055 h 553517"/>
              <a:gd name="connsiteX34" fmla="*/ 92049 w 582777"/>
              <a:gd name="connsiteY34" fmla="*/ 428549 h 553517"/>
              <a:gd name="connsiteX35" fmla="*/ 92049 w 582777"/>
              <a:gd name="connsiteY35" fmla="*/ 297485 h 553517"/>
              <a:gd name="connsiteX36" fmla="*/ 59131 w 582777"/>
              <a:gd name="connsiteY36" fmla="*/ 297485 h 553517"/>
              <a:gd name="connsiteX37" fmla="*/ 38023 w 582777"/>
              <a:gd name="connsiteY37" fmla="*/ 298095 h 553517"/>
              <a:gd name="connsiteX38" fmla="*/ 18288 w 582777"/>
              <a:gd name="connsiteY38" fmla="*/ 300533 h 553517"/>
              <a:gd name="connsiteX39" fmla="*/ 443179 w 582777"/>
              <a:gd name="connsiteY39" fmla="*/ 188367 h 553517"/>
              <a:gd name="connsiteX40" fmla="*/ 511149 w 582777"/>
              <a:gd name="connsiteY40" fmla="*/ 268301 h 553517"/>
              <a:gd name="connsiteX41" fmla="*/ 577291 w 582777"/>
              <a:gd name="connsiteY41" fmla="*/ 365151 h 553517"/>
              <a:gd name="connsiteX42" fmla="*/ 527304 w 582777"/>
              <a:gd name="connsiteY42" fmla="*/ 413919 h 553517"/>
              <a:gd name="connsiteX43" fmla="*/ 483096 w 582777"/>
              <a:gd name="connsiteY43" fmla="*/ 337470 h 553517"/>
              <a:gd name="connsiteX44" fmla="*/ 446746 w 582777"/>
              <a:gd name="connsiteY44" fmla="*/ 283103 h 553517"/>
              <a:gd name="connsiteX45" fmla="*/ 401726 w 582777"/>
              <a:gd name="connsiteY45" fmla="*/ 226162 h 553517"/>
              <a:gd name="connsiteX46" fmla="*/ 64617 w 582777"/>
              <a:gd name="connsiteY46" fmla="*/ 12802 h 553517"/>
              <a:gd name="connsiteX47" fmla="*/ 122681 w 582777"/>
              <a:gd name="connsiteY47" fmla="*/ 67894 h 553517"/>
              <a:gd name="connsiteX48" fmla="*/ 168859 w 582777"/>
              <a:gd name="connsiteY48" fmla="*/ 122530 h 553517"/>
              <a:gd name="connsiteX49" fmla="*/ 118262 w 582777"/>
              <a:gd name="connsiteY49" fmla="*/ 169469 h 553517"/>
              <a:gd name="connsiteX50" fmla="*/ 69342 w 582777"/>
              <a:gd name="connsiteY50" fmla="*/ 108280 h 553517"/>
              <a:gd name="connsiteX51" fmla="*/ 15849 w 582777"/>
              <a:gd name="connsiteY51" fmla="*/ 56693 h 553517"/>
              <a:gd name="connsiteX52" fmla="*/ 459638 w 582777"/>
              <a:gd name="connsiteY52" fmla="*/ 0 h 553517"/>
              <a:gd name="connsiteX53" fmla="*/ 500030 w 582777"/>
              <a:gd name="connsiteY53" fmla="*/ 26800 h 553517"/>
              <a:gd name="connsiteX54" fmla="*/ 525114 w 582777"/>
              <a:gd name="connsiteY54" fmla="*/ 45336 h 553517"/>
              <a:gd name="connsiteX55" fmla="*/ 548030 w 582777"/>
              <a:gd name="connsiteY55" fmla="*/ 65227 h 553517"/>
              <a:gd name="connsiteX56" fmla="*/ 511454 w 582777"/>
              <a:gd name="connsiteY56" fmla="*/ 103023 h 553517"/>
              <a:gd name="connsiteX57" fmla="*/ 547954 w 582777"/>
              <a:gd name="connsiteY57" fmla="*/ 101880 h 553517"/>
              <a:gd name="connsiteX58" fmla="*/ 567537 w 582777"/>
              <a:gd name="connsiteY58" fmla="*/ 99365 h 553517"/>
              <a:gd name="connsiteX59" fmla="*/ 567537 w 582777"/>
              <a:gd name="connsiteY59" fmla="*/ 166421 h 553517"/>
              <a:gd name="connsiteX60" fmla="*/ 539877 w 582777"/>
              <a:gd name="connsiteY60" fmla="*/ 163678 h 553517"/>
              <a:gd name="connsiteX61" fmla="*/ 507187 w 582777"/>
              <a:gd name="connsiteY61" fmla="*/ 162763 h 553517"/>
              <a:gd name="connsiteX62" fmla="*/ 398678 w 582777"/>
              <a:gd name="connsiteY62" fmla="*/ 162763 h 553517"/>
              <a:gd name="connsiteX63" fmla="*/ 398068 w 582777"/>
              <a:gd name="connsiteY63" fmla="*/ 392583 h 553517"/>
              <a:gd name="connsiteX64" fmla="*/ 398068 w 582777"/>
              <a:gd name="connsiteY64" fmla="*/ 394411 h 553517"/>
              <a:gd name="connsiteX65" fmla="*/ 399059 w 582777"/>
              <a:gd name="connsiteY65" fmla="*/ 431064 h 553517"/>
              <a:gd name="connsiteX66" fmla="*/ 402336 w 582777"/>
              <a:gd name="connsiteY66" fmla="*/ 462687 h 553517"/>
              <a:gd name="connsiteX67" fmla="*/ 329793 w 582777"/>
              <a:gd name="connsiteY67" fmla="*/ 462687 h 553517"/>
              <a:gd name="connsiteX68" fmla="*/ 332841 w 582777"/>
              <a:gd name="connsiteY68" fmla="*/ 429006 h 553517"/>
              <a:gd name="connsiteX69" fmla="*/ 334060 w 582777"/>
              <a:gd name="connsiteY69" fmla="*/ 392583 h 553517"/>
              <a:gd name="connsiteX70" fmla="*/ 334060 w 582777"/>
              <a:gd name="connsiteY70" fmla="*/ 326136 h 553517"/>
              <a:gd name="connsiteX71" fmla="*/ 334975 w 582777"/>
              <a:gd name="connsiteY71" fmla="*/ 285141 h 553517"/>
              <a:gd name="connsiteX72" fmla="*/ 337718 w 582777"/>
              <a:gd name="connsiteY72" fmla="*/ 241402 h 553517"/>
              <a:gd name="connsiteX73" fmla="*/ 310667 w 582777"/>
              <a:gd name="connsiteY73" fmla="*/ 294513 h 553517"/>
              <a:gd name="connsiteX74" fmla="*/ 274929 w 582777"/>
              <a:gd name="connsiteY74" fmla="*/ 346253 h 553517"/>
              <a:gd name="connsiteX75" fmla="*/ 244144 w 582777"/>
              <a:gd name="connsiteY75" fmla="*/ 381610 h 553517"/>
              <a:gd name="connsiteX76" fmla="*/ 202387 w 582777"/>
              <a:gd name="connsiteY76" fmla="*/ 420624 h 553517"/>
              <a:gd name="connsiteX77" fmla="*/ 182118 w 582777"/>
              <a:gd name="connsiteY77" fmla="*/ 391592 h 553517"/>
              <a:gd name="connsiteX78" fmla="*/ 159105 w 582777"/>
              <a:gd name="connsiteY78" fmla="*/ 369418 h 553517"/>
              <a:gd name="connsiteX79" fmla="*/ 220599 w 582777"/>
              <a:gd name="connsiteY79" fmla="*/ 312649 h 553517"/>
              <a:gd name="connsiteX80" fmla="*/ 268833 w 582777"/>
              <a:gd name="connsiteY80" fmla="*/ 249936 h 553517"/>
              <a:gd name="connsiteX81" fmla="*/ 291846 w 582777"/>
              <a:gd name="connsiteY81" fmla="*/ 209093 h 553517"/>
              <a:gd name="connsiteX82" fmla="*/ 312115 w 582777"/>
              <a:gd name="connsiteY82" fmla="*/ 162763 h 553517"/>
              <a:gd name="connsiteX83" fmla="*/ 241401 w 582777"/>
              <a:gd name="connsiteY83" fmla="*/ 162763 h 553517"/>
              <a:gd name="connsiteX84" fmla="*/ 208483 w 582777"/>
              <a:gd name="connsiteY84" fmla="*/ 163678 h 553517"/>
              <a:gd name="connsiteX85" fmla="*/ 181051 w 582777"/>
              <a:gd name="connsiteY85" fmla="*/ 166421 h 553517"/>
              <a:gd name="connsiteX86" fmla="*/ 181051 w 582777"/>
              <a:gd name="connsiteY86" fmla="*/ 99365 h 553517"/>
              <a:gd name="connsiteX87" fmla="*/ 206425 w 582777"/>
              <a:gd name="connsiteY87" fmla="*/ 102108 h 553517"/>
              <a:gd name="connsiteX88" fmla="*/ 241401 w 582777"/>
              <a:gd name="connsiteY88" fmla="*/ 103023 h 553517"/>
              <a:gd name="connsiteX89" fmla="*/ 335280 w 582777"/>
              <a:gd name="connsiteY89" fmla="*/ 103023 h 553517"/>
              <a:gd name="connsiteX90" fmla="*/ 335280 w 582777"/>
              <a:gd name="connsiteY90" fmla="*/ 64008 h 553517"/>
              <a:gd name="connsiteX91" fmla="*/ 334365 w 582777"/>
              <a:gd name="connsiteY91" fmla="*/ 31318 h 553517"/>
              <a:gd name="connsiteX92" fmla="*/ 331622 w 582777"/>
              <a:gd name="connsiteY92" fmla="*/ 1829 h 553517"/>
              <a:gd name="connsiteX93" fmla="*/ 402945 w 582777"/>
              <a:gd name="connsiteY93" fmla="*/ 1829 h 553517"/>
              <a:gd name="connsiteX94" fmla="*/ 399973 w 582777"/>
              <a:gd name="connsiteY94" fmla="*/ 29490 h 553517"/>
              <a:gd name="connsiteX95" fmla="*/ 399288 w 582777"/>
              <a:gd name="connsiteY95" fmla="*/ 64008 h 553517"/>
              <a:gd name="connsiteX96" fmla="*/ 399288 w 582777"/>
              <a:gd name="connsiteY96" fmla="*/ 103023 h 553517"/>
              <a:gd name="connsiteX97" fmla="*/ 499262 w 582777"/>
              <a:gd name="connsiteY97" fmla="*/ 103023 h 553517"/>
              <a:gd name="connsiteX98" fmla="*/ 461619 w 582777"/>
              <a:gd name="connsiteY98" fmla="*/ 70028 h 553517"/>
              <a:gd name="connsiteX99" fmla="*/ 417576 w 582777"/>
              <a:gd name="connsiteY99" fmla="*/ 38405 h 553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82777" h="553517">
                <a:moveTo>
                  <a:pt x="18288" y="234696"/>
                </a:moveTo>
                <a:cubicBezTo>
                  <a:pt x="25209" y="235890"/>
                  <a:pt x="32093" y="236703"/>
                  <a:pt x="38938" y="237135"/>
                </a:cubicBezTo>
                <a:cubicBezTo>
                  <a:pt x="45783" y="237566"/>
                  <a:pt x="54952" y="237770"/>
                  <a:pt x="66446" y="237744"/>
                </a:cubicBezTo>
                <a:lnTo>
                  <a:pt x="110947" y="237744"/>
                </a:lnTo>
                <a:cubicBezTo>
                  <a:pt x="120040" y="237770"/>
                  <a:pt x="128371" y="237566"/>
                  <a:pt x="135940" y="237135"/>
                </a:cubicBezTo>
                <a:cubicBezTo>
                  <a:pt x="143510" y="236703"/>
                  <a:pt x="150622" y="235890"/>
                  <a:pt x="157276" y="234696"/>
                </a:cubicBezTo>
                <a:cubicBezTo>
                  <a:pt x="156108" y="243637"/>
                  <a:pt x="155397" y="252883"/>
                  <a:pt x="155143" y="262433"/>
                </a:cubicBezTo>
                <a:cubicBezTo>
                  <a:pt x="154889" y="271983"/>
                  <a:pt x="154787" y="284887"/>
                  <a:pt x="154838" y="301143"/>
                </a:cubicBezTo>
                <a:lnTo>
                  <a:pt x="154838" y="427940"/>
                </a:lnTo>
                <a:cubicBezTo>
                  <a:pt x="158077" y="429235"/>
                  <a:pt x="161506" y="431216"/>
                  <a:pt x="165125" y="433883"/>
                </a:cubicBezTo>
                <a:cubicBezTo>
                  <a:pt x="168744" y="436550"/>
                  <a:pt x="176898" y="443103"/>
                  <a:pt x="189585" y="453543"/>
                </a:cubicBezTo>
                <a:cubicBezTo>
                  <a:pt x="200016" y="462386"/>
                  <a:pt x="211463" y="469151"/>
                  <a:pt x="223926" y="473840"/>
                </a:cubicBezTo>
                <a:cubicBezTo>
                  <a:pt x="236389" y="478529"/>
                  <a:pt x="253119" y="481727"/>
                  <a:pt x="274116" y="483436"/>
                </a:cubicBezTo>
                <a:cubicBezTo>
                  <a:pt x="295114" y="485144"/>
                  <a:pt x="323629" y="485949"/>
                  <a:pt x="359664" y="485852"/>
                </a:cubicBezTo>
                <a:cubicBezTo>
                  <a:pt x="402183" y="485852"/>
                  <a:pt x="441807" y="484785"/>
                  <a:pt x="478536" y="482651"/>
                </a:cubicBezTo>
                <a:cubicBezTo>
                  <a:pt x="515264" y="480517"/>
                  <a:pt x="550011" y="477317"/>
                  <a:pt x="582777" y="473050"/>
                </a:cubicBezTo>
                <a:cubicBezTo>
                  <a:pt x="577431" y="485280"/>
                  <a:pt x="573341" y="496481"/>
                  <a:pt x="570509" y="506654"/>
                </a:cubicBezTo>
                <a:cubicBezTo>
                  <a:pt x="567677" y="516827"/>
                  <a:pt x="565264" y="529400"/>
                  <a:pt x="563270" y="544373"/>
                </a:cubicBezTo>
                <a:cubicBezTo>
                  <a:pt x="512470" y="545884"/>
                  <a:pt x="470966" y="546977"/>
                  <a:pt x="438759" y="547650"/>
                </a:cubicBezTo>
                <a:cubicBezTo>
                  <a:pt x="406552" y="548323"/>
                  <a:pt x="377545" y="548653"/>
                  <a:pt x="351739" y="548640"/>
                </a:cubicBezTo>
                <a:cubicBezTo>
                  <a:pt x="315010" y="548691"/>
                  <a:pt x="285445" y="547827"/>
                  <a:pt x="263042" y="546050"/>
                </a:cubicBezTo>
                <a:cubicBezTo>
                  <a:pt x="240639" y="544272"/>
                  <a:pt x="222656" y="541274"/>
                  <a:pt x="209092" y="537058"/>
                </a:cubicBezTo>
                <a:cubicBezTo>
                  <a:pt x="196024" y="533680"/>
                  <a:pt x="185128" y="529311"/>
                  <a:pt x="176403" y="523952"/>
                </a:cubicBezTo>
                <a:cubicBezTo>
                  <a:pt x="167678" y="518592"/>
                  <a:pt x="155410" y="508737"/>
                  <a:pt x="139598" y="494386"/>
                </a:cubicBezTo>
                <a:cubicBezTo>
                  <a:pt x="137375" y="492214"/>
                  <a:pt x="134810" y="490462"/>
                  <a:pt x="131902" y="489128"/>
                </a:cubicBezTo>
                <a:cubicBezTo>
                  <a:pt x="128993" y="487795"/>
                  <a:pt x="126276" y="487109"/>
                  <a:pt x="123749" y="487071"/>
                </a:cubicBezTo>
                <a:cubicBezTo>
                  <a:pt x="119011" y="486969"/>
                  <a:pt x="112941" y="489458"/>
                  <a:pt x="105537" y="494538"/>
                </a:cubicBezTo>
                <a:cubicBezTo>
                  <a:pt x="98132" y="499618"/>
                  <a:pt x="88557" y="507899"/>
                  <a:pt x="76809" y="519379"/>
                </a:cubicBezTo>
                <a:cubicBezTo>
                  <a:pt x="71043" y="525412"/>
                  <a:pt x="65658" y="531178"/>
                  <a:pt x="60655" y="536677"/>
                </a:cubicBezTo>
                <a:cubicBezTo>
                  <a:pt x="55651" y="542176"/>
                  <a:pt x="50876" y="547789"/>
                  <a:pt x="46329" y="553517"/>
                </a:cubicBezTo>
                <a:lnTo>
                  <a:pt x="0" y="498653"/>
                </a:lnTo>
                <a:cubicBezTo>
                  <a:pt x="3645" y="497243"/>
                  <a:pt x="7785" y="494729"/>
                  <a:pt x="12420" y="491109"/>
                </a:cubicBezTo>
                <a:cubicBezTo>
                  <a:pt x="17056" y="487490"/>
                  <a:pt x="27749" y="478422"/>
                  <a:pt x="44500" y="463906"/>
                </a:cubicBezTo>
                <a:cubicBezTo>
                  <a:pt x="56959" y="453174"/>
                  <a:pt x="66636" y="445224"/>
                  <a:pt x="73533" y="440055"/>
                </a:cubicBezTo>
                <a:cubicBezTo>
                  <a:pt x="80429" y="434886"/>
                  <a:pt x="86601" y="431051"/>
                  <a:pt x="92049" y="428549"/>
                </a:cubicBezTo>
                <a:lnTo>
                  <a:pt x="92049" y="297485"/>
                </a:lnTo>
                <a:lnTo>
                  <a:pt x="59131" y="297485"/>
                </a:lnTo>
                <a:cubicBezTo>
                  <a:pt x="50914" y="297460"/>
                  <a:pt x="43878" y="297663"/>
                  <a:pt x="38023" y="298095"/>
                </a:cubicBezTo>
                <a:cubicBezTo>
                  <a:pt x="32169" y="298526"/>
                  <a:pt x="25590" y="299339"/>
                  <a:pt x="18288" y="300533"/>
                </a:cubicBezTo>
                <a:close/>
                <a:moveTo>
                  <a:pt x="443179" y="188367"/>
                </a:moveTo>
                <a:cubicBezTo>
                  <a:pt x="468350" y="215126"/>
                  <a:pt x="491007" y="241770"/>
                  <a:pt x="511149" y="268301"/>
                </a:cubicBezTo>
                <a:cubicBezTo>
                  <a:pt x="531292" y="294831"/>
                  <a:pt x="553339" y="327114"/>
                  <a:pt x="577291" y="365151"/>
                </a:cubicBezTo>
                <a:lnTo>
                  <a:pt x="527304" y="413919"/>
                </a:lnTo>
                <a:cubicBezTo>
                  <a:pt x="509881" y="382701"/>
                  <a:pt x="495145" y="357218"/>
                  <a:pt x="483096" y="337470"/>
                </a:cubicBezTo>
                <a:cubicBezTo>
                  <a:pt x="471047" y="317722"/>
                  <a:pt x="458931" y="299600"/>
                  <a:pt x="446746" y="283103"/>
                </a:cubicBezTo>
                <a:cubicBezTo>
                  <a:pt x="434562" y="266606"/>
                  <a:pt x="419555" y="247626"/>
                  <a:pt x="401726" y="226162"/>
                </a:cubicBezTo>
                <a:close/>
                <a:moveTo>
                  <a:pt x="64617" y="12802"/>
                </a:moveTo>
                <a:cubicBezTo>
                  <a:pt x="87096" y="32500"/>
                  <a:pt x="106451" y="50864"/>
                  <a:pt x="122681" y="67894"/>
                </a:cubicBezTo>
                <a:cubicBezTo>
                  <a:pt x="138912" y="84925"/>
                  <a:pt x="154305" y="103137"/>
                  <a:pt x="168859" y="122530"/>
                </a:cubicBezTo>
                <a:lnTo>
                  <a:pt x="118262" y="169469"/>
                </a:lnTo>
                <a:cubicBezTo>
                  <a:pt x="101117" y="145682"/>
                  <a:pt x="84810" y="125286"/>
                  <a:pt x="69342" y="108280"/>
                </a:cubicBezTo>
                <a:cubicBezTo>
                  <a:pt x="53873" y="91275"/>
                  <a:pt x="36042" y="74079"/>
                  <a:pt x="15849" y="56693"/>
                </a:cubicBezTo>
                <a:close/>
                <a:moveTo>
                  <a:pt x="459638" y="0"/>
                </a:moveTo>
                <a:cubicBezTo>
                  <a:pt x="476748" y="11112"/>
                  <a:pt x="490212" y="20046"/>
                  <a:pt x="500030" y="26800"/>
                </a:cubicBezTo>
                <a:cubicBezTo>
                  <a:pt x="509847" y="33555"/>
                  <a:pt x="518209" y="39733"/>
                  <a:pt x="525114" y="45336"/>
                </a:cubicBezTo>
                <a:cubicBezTo>
                  <a:pt x="532019" y="50939"/>
                  <a:pt x="539657" y="57570"/>
                  <a:pt x="548030" y="65227"/>
                </a:cubicBezTo>
                <a:lnTo>
                  <a:pt x="511454" y="103023"/>
                </a:lnTo>
                <a:cubicBezTo>
                  <a:pt x="529374" y="102756"/>
                  <a:pt x="541540" y="102375"/>
                  <a:pt x="547954" y="101880"/>
                </a:cubicBezTo>
                <a:cubicBezTo>
                  <a:pt x="554367" y="101384"/>
                  <a:pt x="560895" y="100546"/>
                  <a:pt x="567537" y="99365"/>
                </a:cubicBezTo>
                <a:lnTo>
                  <a:pt x="567537" y="166421"/>
                </a:lnTo>
                <a:cubicBezTo>
                  <a:pt x="558584" y="165202"/>
                  <a:pt x="549364" y="164287"/>
                  <a:pt x="539877" y="163678"/>
                </a:cubicBezTo>
                <a:cubicBezTo>
                  <a:pt x="530390" y="163068"/>
                  <a:pt x="519493" y="162763"/>
                  <a:pt x="507187" y="162763"/>
                </a:cubicBezTo>
                <a:lnTo>
                  <a:pt x="398678" y="162763"/>
                </a:lnTo>
                <a:lnTo>
                  <a:pt x="398068" y="392583"/>
                </a:lnTo>
                <a:lnTo>
                  <a:pt x="398068" y="394411"/>
                </a:lnTo>
                <a:cubicBezTo>
                  <a:pt x="398056" y="407277"/>
                  <a:pt x="398386" y="419494"/>
                  <a:pt x="399059" y="431064"/>
                </a:cubicBezTo>
                <a:cubicBezTo>
                  <a:pt x="399732" y="442633"/>
                  <a:pt x="400824" y="453174"/>
                  <a:pt x="402336" y="462687"/>
                </a:cubicBezTo>
                <a:lnTo>
                  <a:pt x="329793" y="462687"/>
                </a:lnTo>
                <a:cubicBezTo>
                  <a:pt x="331038" y="451765"/>
                  <a:pt x="332054" y="440538"/>
                  <a:pt x="332841" y="429006"/>
                </a:cubicBezTo>
                <a:cubicBezTo>
                  <a:pt x="333629" y="417475"/>
                  <a:pt x="334035" y="405334"/>
                  <a:pt x="334060" y="392583"/>
                </a:cubicBezTo>
                <a:lnTo>
                  <a:pt x="334060" y="326136"/>
                </a:lnTo>
                <a:cubicBezTo>
                  <a:pt x="334060" y="313919"/>
                  <a:pt x="334365" y="300254"/>
                  <a:pt x="334975" y="285141"/>
                </a:cubicBezTo>
                <a:cubicBezTo>
                  <a:pt x="335584" y="270028"/>
                  <a:pt x="336499" y="255448"/>
                  <a:pt x="337718" y="241402"/>
                </a:cubicBezTo>
                <a:cubicBezTo>
                  <a:pt x="329653" y="260287"/>
                  <a:pt x="320637" y="277991"/>
                  <a:pt x="310667" y="294513"/>
                </a:cubicBezTo>
                <a:cubicBezTo>
                  <a:pt x="300697" y="311036"/>
                  <a:pt x="288785" y="328283"/>
                  <a:pt x="274929" y="346253"/>
                </a:cubicBezTo>
                <a:cubicBezTo>
                  <a:pt x="265049" y="358877"/>
                  <a:pt x="254787" y="370662"/>
                  <a:pt x="244144" y="381610"/>
                </a:cubicBezTo>
                <a:cubicBezTo>
                  <a:pt x="233502" y="392557"/>
                  <a:pt x="219583" y="405562"/>
                  <a:pt x="202387" y="420624"/>
                </a:cubicBezTo>
                <a:cubicBezTo>
                  <a:pt x="195326" y="409004"/>
                  <a:pt x="188569" y="399326"/>
                  <a:pt x="182118" y="391592"/>
                </a:cubicBezTo>
                <a:cubicBezTo>
                  <a:pt x="175666" y="383858"/>
                  <a:pt x="167995" y="376466"/>
                  <a:pt x="159105" y="369418"/>
                </a:cubicBezTo>
                <a:cubicBezTo>
                  <a:pt x="181470" y="351905"/>
                  <a:pt x="201968" y="332982"/>
                  <a:pt x="220599" y="312649"/>
                </a:cubicBezTo>
                <a:cubicBezTo>
                  <a:pt x="239230" y="292316"/>
                  <a:pt x="255308" y="271412"/>
                  <a:pt x="268833" y="249936"/>
                </a:cubicBezTo>
                <a:cubicBezTo>
                  <a:pt x="277723" y="235788"/>
                  <a:pt x="285394" y="222174"/>
                  <a:pt x="291846" y="209093"/>
                </a:cubicBezTo>
                <a:cubicBezTo>
                  <a:pt x="298297" y="196012"/>
                  <a:pt x="305054" y="180569"/>
                  <a:pt x="312115" y="162763"/>
                </a:cubicBezTo>
                <a:lnTo>
                  <a:pt x="241401" y="162763"/>
                </a:lnTo>
                <a:cubicBezTo>
                  <a:pt x="229057" y="162763"/>
                  <a:pt x="218084" y="163068"/>
                  <a:pt x="208483" y="163678"/>
                </a:cubicBezTo>
                <a:cubicBezTo>
                  <a:pt x="198882" y="164287"/>
                  <a:pt x="189738" y="165202"/>
                  <a:pt x="181051" y="166421"/>
                </a:cubicBezTo>
                <a:lnTo>
                  <a:pt x="181051" y="99365"/>
                </a:lnTo>
                <a:cubicBezTo>
                  <a:pt x="188480" y="100584"/>
                  <a:pt x="196939" y="101499"/>
                  <a:pt x="206425" y="102108"/>
                </a:cubicBezTo>
                <a:cubicBezTo>
                  <a:pt x="215912" y="102718"/>
                  <a:pt x="227571" y="103023"/>
                  <a:pt x="241401" y="103023"/>
                </a:cubicBezTo>
                <a:lnTo>
                  <a:pt x="335280" y="103023"/>
                </a:lnTo>
                <a:lnTo>
                  <a:pt x="335280" y="64008"/>
                </a:lnTo>
                <a:cubicBezTo>
                  <a:pt x="335280" y="52235"/>
                  <a:pt x="334975" y="41339"/>
                  <a:pt x="334365" y="31318"/>
                </a:cubicBezTo>
                <a:cubicBezTo>
                  <a:pt x="333756" y="21298"/>
                  <a:pt x="332841" y="11468"/>
                  <a:pt x="331622" y="1829"/>
                </a:cubicBezTo>
                <a:lnTo>
                  <a:pt x="402945" y="1829"/>
                </a:lnTo>
                <a:cubicBezTo>
                  <a:pt x="401459" y="10706"/>
                  <a:pt x="400469" y="19927"/>
                  <a:pt x="399973" y="29490"/>
                </a:cubicBezTo>
                <a:cubicBezTo>
                  <a:pt x="399478" y="39053"/>
                  <a:pt x="399250" y="50559"/>
                  <a:pt x="399288" y="64008"/>
                </a:cubicBezTo>
                <a:lnTo>
                  <a:pt x="399288" y="103023"/>
                </a:lnTo>
                <a:lnTo>
                  <a:pt x="499262" y="103023"/>
                </a:lnTo>
                <a:cubicBezTo>
                  <a:pt x="489305" y="92901"/>
                  <a:pt x="476757" y="81903"/>
                  <a:pt x="461619" y="70028"/>
                </a:cubicBezTo>
                <a:cubicBezTo>
                  <a:pt x="446481" y="58154"/>
                  <a:pt x="431800" y="47613"/>
                  <a:pt x="417576" y="38405"/>
                </a:cubicBezTo>
                <a:close/>
              </a:path>
            </a:pathLst>
          </a:custGeom>
          <a:gradFill>
            <a:gsLst>
              <a:gs pos="59000">
                <a:schemeClr val="bg1"/>
              </a:gs>
              <a:gs pos="95000">
                <a:srgbClr val="DC4435">
                  <a:alpha val="55000"/>
                </a:srgbClr>
              </a:gs>
            </a:gsLst>
            <a:lin ang="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800" spc="300" dirty="0">
              <a:solidFill>
                <a:schemeClr val="bg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9E60ACAC-B8C4-476A-9A4C-6323953E457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63985" y="1310881"/>
            <a:ext cx="618304" cy="636199"/>
          </a:xfrm>
          <a:custGeom>
            <a:avLst/>
            <a:gdLst>
              <a:gd name="connsiteX0" fmla="*/ 137160 w 544983"/>
              <a:gd name="connsiteY0" fmla="*/ 385191 h 560756"/>
              <a:gd name="connsiteX1" fmla="*/ 137160 w 544983"/>
              <a:gd name="connsiteY1" fmla="*/ 472440 h 560756"/>
              <a:gd name="connsiteX2" fmla="*/ 411480 w 544983"/>
              <a:gd name="connsiteY2" fmla="*/ 472440 h 560756"/>
              <a:gd name="connsiteX3" fmla="*/ 411480 w 544983"/>
              <a:gd name="connsiteY3" fmla="*/ 385191 h 560756"/>
              <a:gd name="connsiteX4" fmla="*/ 67666 w 544983"/>
              <a:gd name="connsiteY4" fmla="*/ 321865 h 560756"/>
              <a:gd name="connsiteX5" fmla="*/ 94488 w 544983"/>
              <a:gd name="connsiteY5" fmla="*/ 323773 h 560756"/>
              <a:gd name="connsiteX6" fmla="*/ 128626 w 544983"/>
              <a:gd name="connsiteY6" fmla="*/ 324307 h 560756"/>
              <a:gd name="connsiteX7" fmla="*/ 420624 w 544983"/>
              <a:gd name="connsiteY7" fmla="*/ 324307 h 560756"/>
              <a:gd name="connsiteX8" fmla="*/ 454228 w 544983"/>
              <a:gd name="connsiteY8" fmla="*/ 323773 h 560756"/>
              <a:gd name="connsiteX9" fmla="*/ 480974 w 544983"/>
              <a:gd name="connsiteY9" fmla="*/ 321865 h 560756"/>
              <a:gd name="connsiteX10" fmla="*/ 479070 w 544983"/>
              <a:gd name="connsiteY10" fmla="*/ 345996 h 560756"/>
              <a:gd name="connsiteX11" fmla="*/ 478536 w 544983"/>
              <a:gd name="connsiteY11" fmla="*/ 379711 h 560756"/>
              <a:gd name="connsiteX12" fmla="*/ 478536 w 544983"/>
              <a:gd name="connsiteY12" fmla="*/ 493140 h 560756"/>
              <a:gd name="connsiteX13" fmla="*/ 479450 w 544983"/>
              <a:gd name="connsiteY13" fmla="*/ 531963 h 560756"/>
              <a:gd name="connsiteX14" fmla="*/ 482194 w 544983"/>
              <a:gd name="connsiteY14" fmla="*/ 560756 h 560756"/>
              <a:gd name="connsiteX15" fmla="*/ 410871 w 544983"/>
              <a:gd name="connsiteY15" fmla="*/ 560756 h 560756"/>
              <a:gd name="connsiteX16" fmla="*/ 410871 w 544983"/>
              <a:gd name="connsiteY16" fmla="*/ 533933 h 560756"/>
              <a:gd name="connsiteX17" fmla="*/ 137160 w 544983"/>
              <a:gd name="connsiteY17" fmla="*/ 533933 h 560756"/>
              <a:gd name="connsiteX18" fmla="*/ 137160 w 544983"/>
              <a:gd name="connsiteY18" fmla="*/ 560756 h 560756"/>
              <a:gd name="connsiteX19" fmla="*/ 66447 w 544983"/>
              <a:gd name="connsiteY19" fmla="*/ 560756 h 560756"/>
              <a:gd name="connsiteX20" fmla="*/ 69190 w 544983"/>
              <a:gd name="connsiteY20" fmla="*/ 530517 h 560756"/>
              <a:gd name="connsiteX21" fmla="*/ 70104 w 544983"/>
              <a:gd name="connsiteY21" fmla="*/ 492532 h 560756"/>
              <a:gd name="connsiteX22" fmla="*/ 70104 w 544983"/>
              <a:gd name="connsiteY22" fmla="*/ 379711 h 560756"/>
              <a:gd name="connsiteX23" fmla="*/ 69571 w 544983"/>
              <a:gd name="connsiteY23" fmla="*/ 345996 h 560756"/>
              <a:gd name="connsiteX24" fmla="*/ 67666 w 544983"/>
              <a:gd name="connsiteY24" fmla="*/ 321865 h 560756"/>
              <a:gd name="connsiteX25" fmla="*/ 240792 w 544983"/>
              <a:gd name="connsiteY25" fmla="*/ 0 h 560756"/>
              <a:gd name="connsiteX26" fmla="*/ 315773 w 544983"/>
              <a:gd name="connsiteY26" fmla="*/ 0 h 560756"/>
              <a:gd name="connsiteX27" fmla="*/ 312496 w 544983"/>
              <a:gd name="connsiteY27" fmla="*/ 25679 h 560756"/>
              <a:gd name="connsiteX28" fmla="*/ 311506 w 544983"/>
              <a:gd name="connsiteY28" fmla="*/ 57302 h 560756"/>
              <a:gd name="connsiteX29" fmla="*/ 311506 w 544983"/>
              <a:gd name="connsiteY29" fmla="*/ 78029 h 560756"/>
              <a:gd name="connsiteX30" fmla="*/ 434645 w 544983"/>
              <a:gd name="connsiteY30" fmla="*/ 78029 h 560756"/>
              <a:gd name="connsiteX31" fmla="*/ 472669 w 544983"/>
              <a:gd name="connsiteY31" fmla="*/ 77114 h 560756"/>
              <a:gd name="connsiteX32" fmla="*/ 501091 w 544983"/>
              <a:gd name="connsiteY32" fmla="*/ 74371 h 560756"/>
              <a:gd name="connsiteX33" fmla="*/ 501091 w 544983"/>
              <a:gd name="connsiteY33" fmla="*/ 143183 h 560756"/>
              <a:gd name="connsiteX34" fmla="*/ 472516 w 544983"/>
              <a:gd name="connsiteY34" fmla="*/ 140437 h 560756"/>
              <a:gd name="connsiteX35" fmla="*/ 435255 w 544983"/>
              <a:gd name="connsiteY35" fmla="*/ 139522 h 560756"/>
              <a:gd name="connsiteX36" fmla="*/ 311506 w 544983"/>
              <a:gd name="connsiteY36" fmla="*/ 139522 h 560756"/>
              <a:gd name="connsiteX37" fmla="*/ 311506 w 544983"/>
              <a:gd name="connsiteY37" fmla="*/ 216408 h 560756"/>
              <a:gd name="connsiteX38" fmla="*/ 475488 w 544983"/>
              <a:gd name="connsiteY38" fmla="*/ 216408 h 560756"/>
              <a:gd name="connsiteX39" fmla="*/ 514807 w 544983"/>
              <a:gd name="connsiteY39" fmla="*/ 215492 h 560756"/>
              <a:gd name="connsiteX40" fmla="*/ 544983 w 544983"/>
              <a:gd name="connsiteY40" fmla="*/ 212747 h 560756"/>
              <a:gd name="connsiteX41" fmla="*/ 544983 w 544983"/>
              <a:gd name="connsiteY41" fmla="*/ 282175 h 560756"/>
              <a:gd name="connsiteX42" fmla="*/ 513512 w 544983"/>
              <a:gd name="connsiteY42" fmla="*/ 279427 h 560756"/>
              <a:gd name="connsiteX43" fmla="*/ 476098 w 544983"/>
              <a:gd name="connsiteY43" fmla="*/ 278511 h 560756"/>
              <a:gd name="connsiteX44" fmla="*/ 69495 w 544983"/>
              <a:gd name="connsiteY44" fmla="*/ 278511 h 560756"/>
              <a:gd name="connsiteX45" fmla="*/ 32461 w 544983"/>
              <a:gd name="connsiteY45" fmla="*/ 279427 h 560756"/>
              <a:gd name="connsiteX46" fmla="*/ 0 w 544983"/>
              <a:gd name="connsiteY46" fmla="*/ 282175 h 560756"/>
              <a:gd name="connsiteX47" fmla="*/ 0 w 544983"/>
              <a:gd name="connsiteY47" fmla="*/ 212747 h 560756"/>
              <a:gd name="connsiteX48" fmla="*/ 30785 w 544983"/>
              <a:gd name="connsiteY48" fmla="*/ 215492 h 560756"/>
              <a:gd name="connsiteX49" fmla="*/ 67056 w 544983"/>
              <a:gd name="connsiteY49" fmla="*/ 216408 h 560756"/>
              <a:gd name="connsiteX50" fmla="*/ 244450 w 544983"/>
              <a:gd name="connsiteY50" fmla="*/ 216408 h 560756"/>
              <a:gd name="connsiteX51" fmla="*/ 244450 w 544983"/>
              <a:gd name="connsiteY51" fmla="*/ 139522 h 560756"/>
              <a:gd name="connsiteX52" fmla="*/ 125578 w 544983"/>
              <a:gd name="connsiteY52" fmla="*/ 139522 h 560756"/>
              <a:gd name="connsiteX53" fmla="*/ 95783 w 544983"/>
              <a:gd name="connsiteY53" fmla="*/ 178194 h 560756"/>
              <a:gd name="connsiteX54" fmla="*/ 59131 w 544983"/>
              <a:gd name="connsiteY54" fmla="*/ 214577 h 560756"/>
              <a:gd name="connsiteX55" fmla="*/ 35814 w 544983"/>
              <a:gd name="connsiteY55" fmla="*/ 191237 h 560756"/>
              <a:gd name="connsiteX56" fmla="*/ 6096 w 544983"/>
              <a:gd name="connsiteY56" fmla="*/ 168812 h 560756"/>
              <a:gd name="connsiteX57" fmla="*/ 62027 w 544983"/>
              <a:gd name="connsiteY57" fmla="*/ 114640 h 560756"/>
              <a:gd name="connsiteX58" fmla="*/ 98755 w 544983"/>
              <a:gd name="connsiteY58" fmla="*/ 55473 h 560756"/>
              <a:gd name="connsiteX59" fmla="*/ 110947 w 544983"/>
              <a:gd name="connsiteY59" fmla="*/ 27584 h 560756"/>
              <a:gd name="connsiteX60" fmla="*/ 117653 w 544983"/>
              <a:gd name="connsiteY60" fmla="*/ 4267 h 560756"/>
              <a:gd name="connsiteX61" fmla="*/ 188366 w 544983"/>
              <a:gd name="connsiteY61" fmla="*/ 23165 h 560756"/>
              <a:gd name="connsiteX62" fmla="*/ 170841 w 544983"/>
              <a:gd name="connsiteY62" fmla="*/ 59283 h 560756"/>
              <a:gd name="connsiteX63" fmla="*/ 161544 w 544983"/>
              <a:gd name="connsiteY63" fmla="*/ 78029 h 560756"/>
              <a:gd name="connsiteX64" fmla="*/ 244450 w 544983"/>
              <a:gd name="connsiteY64" fmla="*/ 78029 h 560756"/>
              <a:gd name="connsiteX65" fmla="*/ 244450 w 544983"/>
              <a:gd name="connsiteY65" fmla="*/ 56693 h 560756"/>
              <a:gd name="connsiteX66" fmla="*/ 243764 w 544983"/>
              <a:gd name="connsiteY66" fmla="*/ 24689 h 560756"/>
              <a:gd name="connsiteX67" fmla="*/ 240792 w 544983"/>
              <a:gd name="connsiteY67" fmla="*/ 0 h 56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544983" h="560756">
                <a:moveTo>
                  <a:pt x="137160" y="385191"/>
                </a:moveTo>
                <a:lnTo>
                  <a:pt x="137160" y="472440"/>
                </a:lnTo>
                <a:lnTo>
                  <a:pt x="411480" y="472440"/>
                </a:lnTo>
                <a:lnTo>
                  <a:pt x="411480" y="385191"/>
                </a:lnTo>
                <a:close/>
                <a:moveTo>
                  <a:pt x="67666" y="321865"/>
                </a:moveTo>
                <a:cubicBezTo>
                  <a:pt x="76454" y="322768"/>
                  <a:pt x="85395" y="323404"/>
                  <a:pt x="94488" y="323773"/>
                </a:cubicBezTo>
                <a:cubicBezTo>
                  <a:pt x="103581" y="324142"/>
                  <a:pt x="114961" y="324320"/>
                  <a:pt x="128626" y="324307"/>
                </a:cubicBezTo>
                <a:lnTo>
                  <a:pt x="420624" y="324307"/>
                </a:lnTo>
                <a:cubicBezTo>
                  <a:pt x="433997" y="324320"/>
                  <a:pt x="445199" y="324142"/>
                  <a:pt x="454228" y="323773"/>
                </a:cubicBezTo>
                <a:cubicBezTo>
                  <a:pt x="463258" y="323404"/>
                  <a:pt x="472174" y="322768"/>
                  <a:pt x="480974" y="321865"/>
                </a:cubicBezTo>
                <a:cubicBezTo>
                  <a:pt x="480073" y="329415"/>
                  <a:pt x="479438" y="337459"/>
                  <a:pt x="479070" y="345996"/>
                </a:cubicBezTo>
                <a:cubicBezTo>
                  <a:pt x="478701" y="354533"/>
                  <a:pt x="478523" y="365772"/>
                  <a:pt x="478536" y="379711"/>
                </a:cubicBezTo>
                <a:lnTo>
                  <a:pt x="478536" y="493140"/>
                </a:lnTo>
                <a:cubicBezTo>
                  <a:pt x="478536" y="508438"/>
                  <a:pt x="478841" y="521379"/>
                  <a:pt x="479450" y="531963"/>
                </a:cubicBezTo>
                <a:cubicBezTo>
                  <a:pt x="480060" y="542547"/>
                  <a:pt x="480974" y="552145"/>
                  <a:pt x="482194" y="560756"/>
                </a:cubicBezTo>
                <a:lnTo>
                  <a:pt x="410871" y="560756"/>
                </a:lnTo>
                <a:lnTo>
                  <a:pt x="410871" y="533933"/>
                </a:lnTo>
                <a:lnTo>
                  <a:pt x="137160" y="533933"/>
                </a:lnTo>
                <a:lnTo>
                  <a:pt x="137160" y="560756"/>
                </a:lnTo>
                <a:lnTo>
                  <a:pt x="66447" y="560756"/>
                </a:lnTo>
                <a:cubicBezTo>
                  <a:pt x="67666" y="552386"/>
                  <a:pt x="68580" y="542307"/>
                  <a:pt x="69190" y="530517"/>
                </a:cubicBezTo>
                <a:cubicBezTo>
                  <a:pt x="69799" y="518728"/>
                  <a:pt x="70104" y="506066"/>
                  <a:pt x="70104" y="492532"/>
                </a:cubicBezTo>
                <a:lnTo>
                  <a:pt x="70104" y="379711"/>
                </a:lnTo>
                <a:cubicBezTo>
                  <a:pt x="70117" y="365772"/>
                  <a:pt x="69939" y="354533"/>
                  <a:pt x="69571" y="345996"/>
                </a:cubicBezTo>
                <a:cubicBezTo>
                  <a:pt x="69203" y="337459"/>
                  <a:pt x="68567" y="329415"/>
                  <a:pt x="67666" y="321865"/>
                </a:cubicBezTo>
                <a:close/>
                <a:moveTo>
                  <a:pt x="240792" y="0"/>
                </a:moveTo>
                <a:lnTo>
                  <a:pt x="315773" y="0"/>
                </a:lnTo>
                <a:cubicBezTo>
                  <a:pt x="314262" y="8521"/>
                  <a:pt x="313170" y="17081"/>
                  <a:pt x="312496" y="25679"/>
                </a:cubicBezTo>
                <a:cubicBezTo>
                  <a:pt x="311823" y="34277"/>
                  <a:pt x="311493" y="44818"/>
                  <a:pt x="311506" y="57302"/>
                </a:cubicBezTo>
                <a:lnTo>
                  <a:pt x="311506" y="78029"/>
                </a:lnTo>
                <a:lnTo>
                  <a:pt x="434645" y="78029"/>
                </a:lnTo>
                <a:cubicBezTo>
                  <a:pt x="449644" y="78029"/>
                  <a:pt x="462318" y="77724"/>
                  <a:pt x="472669" y="77114"/>
                </a:cubicBezTo>
                <a:cubicBezTo>
                  <a:pt x="483019" y="76505"/>
                  <a:pt x="492493" y="75590"/>
                  <a:pt x="501091" y="74371"/>
                </a:cubicBezTo>
                <a:lnTo>
                  <a:pt x="501091" y="143183"/>
                </a:lnTo>
                <a:cubicBezTo>
                  <a:pt x="492900" y="141963"/>
                  <a:pt x="483375" y="141048"/>
                  <a:pt x="472516" y="140437"/>
                </a:cubicBezTo>
                <a:cubicBezTo>
                  <a:pt x="461658" y="139827"/>
                  <a:pt x="449237" y="139522"/>
                  <a:pt x="435255" y="139522"/>
                </a:cubicBezTo>
                <a:lnTo>
                  <a:pt x="311506" y="139522"/>
                </a:lnTo>
                <a:lnTo>
                  <a:pt x="311506" y="216408"/>
                </a:lnTo>
                <a:lnTo>
                  <a:pt x="475488" y="216408"/>
                </a:lnTo>
                <a:cubicBezTo>
                  <a:pt x="490576" y="216408"/>
                  <a:pt x="503682" y="216103"/>
                  <a:pt x="514807" y="215492"/>
                </a:cubicBezTo>
                <a:cubicBezTo>
                  <a:pt x="525933" y="214882"/>
                  <a:pt x="535991" y="213967"/>
                  <a:pt x="544983" y="212747"/>
                </a:cubicBezTo>
                <a:lnTo>
                  <a:pt x="544983" y="282175"/>
                </a:lnTo>
                <a:cubicBezTo>
                  <a:pt x="535064" y="280953"/>
                  <a:pt x="524574" y="280037"/>
                  <a:pt x="513512" y="279427"/>
                </a:cubicBezTo>
                <a:cubicBezTo>
                  <a:pt x="502450" y="278816"/>
                  <a:pt x="489979" y="278511"/>
                  <a:pt x="476098" y="278511"/>
                </a:cubicBezTo>
                <a:lnTo>
                  <a:pt x="69495" y="278511"/>
                </a:lnTo>
                <a:cubicBezTo>
                  <a:pt x="55702" y="278511"/>
                  <a:pt x="43358" y="278816"/>
                  <a:pt x="32461" y="279427"/>
                </a:cubicBezTo>
                <a:cubicBezTo>
                  <a:pt x="21565" y="280037"/>
                  <a:pt x="10744" y="280953"/>
                  <a:pt x="0" y="282175"/>
                </a:cubicBezTo>
                <a:lnTo>
                  <a:pt x="0" y="212747"/>
                </a:lnTo>
                <a:cubicBezTo>
                  <a:pt x="10109" y="213967"/>
                  <a:pt x="20371" y="214882"/>
                  <a:pt x="30785" y="215492"/>
                </a:cubicBezTo>
                <a:cubicBezTo>
                  <a:pt x="41199" y="216103"/>
                  <a:pt x="53289" y="216408"/>
                  <a:pt x="67056" y="216408"/>
                </a:cubicBezTo>
                <a:lnTo>
                  <a:pt x="244450" y="216408"/>
                </a:lnTo>
                <a:lnTo>
                  <a:pt x="244450" y="139522"/>
                </a:lnTo>
                <a:lnTo>
                  <a:pt x="125578" y="139522"/>
                </a:lnTo>
                <a:cubicBezTo>
                  <a:pt x="115380" y="154281"/>
                  <a:pt x="105448" y="167172"/>
                  <a:pt x="95783" y="178194"/>
                </a:cubicBezTo>
                <a:cubicBezTo>
                  <a:pt x="86119" y="189216"/>
                  <a:pt x="73901" y="201343"/>
                  <a:pt x="59131" y="214577"/>
                </a:cubicBezTo>
                <a:cubicBezTo>
                  <a:pt x="50140" y="204814"/>
                  <a:pt x="42367" y="197034"/>
                  <a:pt x="35814" y="191237"/>
                </a:cubicBezTo>
                <a:cubicBezTo>
                  <a:pt x="29261" y="185440"/>
                  <a:pt x="19355" y="177965"/>
                  <a:pt x="6096" y="168812"/>
                </a:cubicBezTo>
                <a:cubicBezTo>
                  <a:pt x="29617" y="149641"/>
                  <a:pt x="48260" y="131583"/>
                  <a:pt x="62027" y="114640"/>
                </a:cubicBezTo>
                <a:cubicBezTo>
                  <a:pt x="75794" y="97697"/>
                  <a:pt x="88037" y="77975"/>
                  <a:pt x="98755" y="55473"/>
                </a:cubicBezTo>
                <a:cubicBezTo>
                  <a:pt x="103657" y="45644"/>
                  <a:pt x="107722" y="36347"/>
                  <a:pt x="110947" y="27584"/>
                </a:cubicBezTo>
                <a:cubicBezTo>
                  <a:pt x="114173" y="18821"/>
                  <a:pt x="116408" y="11049"/>
                  <a:pt x="117653" y="4267"/>
                </a:cubicBezTo>
                <a:lnTo>
                  <a:pt x="188366" y="23165"/>
                </a:lnTo>
                <a:cubicBezTo>
                  <a:pt x="181077" y="38100"/>
                  <a:pt x="175235" y="50139"/>
                  <a:pt x="170841" y="59283"/>
                </a:cubicBezTo>
                <a:cubicBezTo>
                  <a:pt x="166446" y="68427"/>
                  <a:pt x="163348" y="74676"/>
                  <a:pt x="161544" y="78029"/>
                </a:cubicBezTo>
                <a:lnTo>
                  <a:pt x="244450" y="78029"/>
                </a:lnTo>
                <a:lnTo>
                  <a:pt x="244450" y="56693"/>
                </a:lnTo>
                <a:cubicBezTo>
                  <a:pt x="244488" y="43662"/>
                  <a:pt x="244259" y="32994"/>
                  <a:pt x="243764" y="24689"/>
                </a:cubicBezTo>
                <a:cubicBezTo>
                  <a:pt x="243269" y="16383"/>
                  <a:pt x="242278" y="8153"/>
                  <a:pt x="240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800" spc="300" dirty="0">
              <a:solidFill>
                <a:schemeClr val="bg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35F9B465-4D08-4A50-A070-314E8189FB5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572374" y="1326411"/>
            <a:ext cx="646573" cy="623145"/>
          </a:xfrm>
          <a:custGeom>
            <a:avLst/>
            <a:gdLst>
              <a:gd name="connsiteX0" fmla="*/ 318141 w 569900"/>
              <a:gd name="connsiteY0" fmla="*/ 339548 h 549250"/>
              <a:gd name="connsiteX1" fmla="*/ 377294 w 569900"/>
              <a:gd name="connsiteY1" fmla="*/ 364541 h 549250"/>
              <a:gd name="connsiteX2" fmla="*/ 349038 w 569900"/>
              <a:gd name="connsiteY2" fmla="*/ 433426 h 549250"/>
              <a:gd name="connsiteX3" fmla="*/ 315516 w 569900"/>
              <a:gd name="connsiteY3" fmla="*/ 488493 h 549250"/>
              <a:gd name="connsiteX4" fmla="*/ 269430 w 569900"/>
              <a:gd name="connsiteY4" fmla="*/ 541935 h 549250"/>
              <a:gd name="connsiteX5" fmla="*/ 247479 w 569900"/>
              <a:gd name="connsiteY5" fmla="*/ 515874 h 549250"/>
              <a:gd name="connsiteX6" fmla="*/ 220011 w 569900"/>
              <a:gd name="connsiteY6" fmla="*/ 492557 h 549250"/>
              <a:gd name="connsiteX7" fmla="*/ 264169 w 569900"/>
              <a:gd name="connsiteY7" fmla="*/ 447063 h 549250"/>
              <a:gd name="connsiteX8" fmla="*/ 294346 w 569900"/>
              <a:gd name="connsiteY8" fmla="*/ 400079 h 549250"/>
              <a:gd name="connsiteX9" fmla="*/ 318141 w 569900"/>
              <a:gd name="connsiteY9" fmla="*/ 339548 h 549250"/>
              <a:gd name="connsiteX10" fmla="*/ 459633 w 569900"/>
              <a:gd name="connsiteY10" fmla="*/ 338328 h 549250"/>
              <a:gd name="connsiteX11" fmla="*/ 496747 w 569900"/>
              <a:gd name="connsiteY11" fmla="*/ 388406 h 549250"/>
              <a:gd name="connsiteX12" fmla="*/ 538057 w 569900"/>
              <a:gd name="connsiteY12" fmla="*/ 447153 h 549250"/>
              <a:gd name="connsiteX13" fmla="*/ 569900 w 569900"/>
              <a:gd name="connsiteY13" fmla="*/ 494386 h 549250"/>
              <a:gd name="connsiteX14" fmla="*/ 512625 w 569900"/>
              <a:gd name="connsiteY14" fmla="*/ 538277 h 549250"/>
              <a:gd name="connsiteX15" fmla="*/ 457869 w 569900"/>
              <a:gd name="connsiteY15" fmla="*/ 446151 h 549250"/>
              <a:gd name="connsiteX16" fmla="*/ 405350 w 569900"/>
              <a:gd name="connsiteY16" fmla="*/ 370028 h 549250"/>
              <a:gd name="connsiteX17" fmla="*/ 91974 w 569900"/>
              <a:gd name="connsiteY17" fmla="*/ 306629 h 549250"/>
              <a:gd name="connsiteX18" fmla="*/ 91974 w 569900"/>
              <a:gd name="connsiteY18" fmla="*/ 387706 h 549250"/>
              <a:gd name="connsiteX19" fmla="*/ 145695 w 569900"/>
              <a:gd name="connsiteY19" fmla="*/ 374905 h 549250"/>
              <a:gd name="connsiteX20" fmla="*/ 145695 w 569900"/>
              <a:gd name="connsiteY20" fmla="*/ 306629 h 549250"/>
              <a:gd name="connsiteX21" fmla="*/ 91974 w 569900"/>
              <a:gd name="connsiteY21" fmla="*/ 185319 h 549250"/>
              <a:gd name="connsiteX22" fmla="*/ 91974 w 569900"/>
              <a:gd name="connsiteY22" fmla="*/ 251156 h 549250"/>
              <a:gd name="connsiteX23" fmla="*/ 145695 w 569900"/>
              <a:gd name="connsiteY23" fmla="*/ 251156 h 549250"/>
              <a:gd name="connsiteX24" fmla="*/ 145695 w 569900"/>
              <a:gd name="connsiteY24" fmla="*/ 185319 h 549250"/>
              <a:gd name="connsiteX25" fmla="*/ 323621 w 569900"/>
              <a:gd name="connsiteY25" fmla="*/ 74981 h 549250"/>
              <a:gd name="connsiteX26" fmla="*/ 323621 w 569900"/>
              <a:gd name="connsiteY26" fmla="*/ 256642 h 549250"/>
              <a:gd name="connsiteX27" fmla="*/ 469392 w 569900"/>
              <a:gd name="connsiteY27" fmla="*/ 256642 h 549250"/>
              <a:gd name="connsiteX28" fmla="*/ 469392 w 569900"/>
              <a:gd name="connsiteY28" fmla="*/ 74981 h 549250"/>
              <a:gd name="connsiteX29" fmla="*/ 91974 w 569900"/>
              <a:gd name="connsiteY29" fmla="*/ 64008 h 549250"/>
              <a:gd name="connsiteX30" fmla="*/ 91974 w 569900"/>
              <a:gd name="connsiteY30" fmla="*/ 129845 h 549250"/>
              <a:gd name="connsiteX31" fmla="*/ 145695 w 569900"/>
              <a:gd name="connsiteY31" fmla="*/ 129845 h 549250"/>
              <a:gd name="connsiteX32" fmla="*/ 145695 w 569900"/>
              <a:gd name="connsiteY32" fmla="*/ 64008 h 549250"/>
              <a:gd name="connsiteX33" fmla="*/ 255418 w 569900"/>
              <a:gd name="connsiteY33" fmla="*/ 9144 h 549250"/>
              <a:gd name="connsiteX34" fmla="*/ 282977 w 569900"/>
              <a:gd name="connsiteY34" fmla="*/ 11583 h 549250"/>
              <a:gd name="connsiteX35" fmla="*/ 318750 w 569900"/>
              <a:gd name="connsiteY35" fmla="*/ 12192 h 549250"/>
              <a:gd name="connsiteX36" fmla="*/ 473045 w 569900"/>
              <a:gd name="connsiteY36" fmla="*/ 12192 h 549250"/>
              <a:gd name="connsiteX37" fmla="*/ 510494 w 569900"/>
              <a:gd name="connsiteY37" fmla="*/ 11583 h 549250"/>
              <a:gd name="connsiteX38" fmla="*/ 538810 w 569900"/>
              <a:gd name="connsiteY38" fmla="*/ 9144 h 549250"/>
              <a:gd name="connsiteX39" fmla="*/ 536905 w 569900"/>
              <a:gd name="connsiteY39" fmla="*/ 34976 h 549250"/>
              <a:gd name="connsiteX40" fmla="*/ 536372 w 569900"/>
              <a:gd name="connsiteY40" fmla="*/ 67666 h 549250"/>
              <a:gd name="connsiteX41" fmla="*/ 536372 w 569900"/>
              <a:gd name="connsiteY41" fmla="*/ 263348 h 549250"/>
              <a:gd name="connsiteX42" fmla="*/ 536905 w 569900"/>
              <a:gd name="connsiteY42" fmla="*/ 295352 h 549250"/>
              <a:gd name="connsiteX43" fmla="*/ 538810 w 569900"/>
              <a:gd name="connsiteY43" fmla="*/ 321869 h 549250"/>
              <a:gd name="connsiteX44" fmla="*/ 510722 w 569900"/>
              <a:gd name="connsiteY44" fmla="*/ 319431 h 549250"/>
              <a:gd name="connsiteX45" fmla="*/ 474872 w 569900"/>
              <a:gd name="connsiteY45" fmla="*/ 318821 h 549250"/>
              <a:gd name="connsiteX46" fmla="*/ 319359 w 569900"/>
              <a:gd name="connsiteY46" fmla="*/ 318821 h 549250"/>
              <a:gd name="connsiteX47" fmla="*/ 284195 w 569900"/>
              <a:gd name="connsiteY47" fmla="*/ 319431 h 549250"/>
              <a:gd name="connsiteX48" fmla="*/ 255418 w 569900"/>
              <a:gd name="connsiteY48" fmla="*/ 321869 h 549250"/>
              <a:gd name="connsiteX49" fmla="*/ 257860 w 569900"/>
              <a:gd name="connsiteY49" fmla="*/ 295809 h 549250"/>
              <a:gd name="connsiteX50" fmla="*/ 258470 w 569900"/>
              <a:gd name="connsiteY50" fmla="*/ 261519 h 549250"/>
              <a:gd name="connsiteX51" fmla="*/ 258470 w 569900"/>
              <a:gd name="connsiteY51" fmla="*/ 68885 h 549250"/>
              <a:gd name="connsiteX52" fmla="*/ 257860 w 569900"/>
              <a:gd name="connsiteY52" fmla="*/ 39472 h 549250"/>
              <a:gd name="connsiteX53" fmla="*/ 255418 w 569900"/>
              <a:gd name="connsiteY53" fmla="*/ 9144 h 549250"/>
              <a:gd name="connsiteX54" fmla="*/ 4877 w 569900"/>
              <a:gd name="connsiteY54" fmla="*/ 0 h 549250"/>
              <a:gd name="connsiteX55" fmla="*/ 26895 w 569900"/>
              <a:gd name="connsiteY55" fmla="*/ 2439 h 549250"/>
              <a:gd name="connsiteX56" fmla="*/ 58489 w 569900"/>
              <a:gd name="connsiteY56" fmla="*/ 3048 h 549250"/>
              <a:gd name="connsiteX57" fmla="*/ 175527 w 569900"/>
              <a:gd name="connsiteY57" fmla="*/ 3048 h 549250"/>
              <a:gd name="connsiteX58" fmla="*/ 212695 w 569900"/>
              <a:gd name="connsiteY58" fmla="*/ 2439 h 549250"/>
              <a:gd name="connsiteX59" fmla="*/ 237104 w 569900"/>
              <a:gd name="connsiteY59" fmla="*/ 0 h 549250"/>
              <a:gd name="connsiteX60" fmla="*/ 237104 w 569900"/>
              <a:gd name="connsiteY60" fmla="*/ 66447 h 549250"/>
              <a:gd name="connsiteX61" fmla="*/ 221614 w 569900"/>
              <a:gd name="connsiteY61" fmla="*/ 64999 h 549250"/>
              <a:gd name="connsiteX62" fmla="*/ 204749 w 569900"/>
              <a:gd name="connsiteY62" fmla="*/ 64008 h 549250"/>
              <a:gd name="connsiteX63" fmla="*/ 204749 w 569900"/>
              <a:gd name="connsiteY63" fmla="*/ 357226 h 549250"/>
              <a:gd name="connsiteX64" fmla="*/ 214059 w 569900"/>
              <a:gd name="connsiteY64" fmla="*/ 354254 h 549250"/>
              <a:gd name="connsiteX65" fmla="*/ 222453 w 569900"/>
              <a:gd name="connsiteY65" fmla="*/ 351740 h 549250"/>
              <a:gd name="connsiteX66" fmla="*/ 235578 w 569900"/>
              <a:gd name="connsiteY66" fmla="*/ 347549 h 549250"/>
              <a:gd name="connsiteX67" fmla="*/ 243209 w 569900"/>
              <a:gd name="connsiteY67" fmla="*/ 345644 h 549250"/>
              <a:gd name="connsiteX68" fmla="*/ 243209 w 569900"/>
              <a:gd name="connsiteY68" fmla="*/ 404775 h 549250"/>
              <a:gd name="connsiteX69" fmla="*/ 242598 w 569900"/>
              <a:gd name="connsiteY69" fmla="*/ 404775 h 549250"/>
              <a:gd name="connsiteX70" fmla="*/ 230542 w 569900"/>
              <a:gd name="connsiteY70" fmla="*/ 406909 h 549250"/>
              <a:gd name="connsiteX71" fmla="*/ 204749 w 569900"/>
              <a:gd name="connsiteY71" fmla="*/ 414529 h 549250"/>
              <a:gd name="connsiteX72" fmla="*/ 204749 w 569900"/>
              <a:gd name="connsiteY72" fmla="*/ 482804 h 549250"/>
              <a:gd name="connsiteX73" fmla="*/ 205360 w 569900"/>
              <a:gd name="connsiteY73" fmla="*/ 523342 h 549250"/>
              <a:gd name="connsiteX74" fmla="*/ 207802 w 569900"/>
              <a:gd name="connsiteY74" fmla="*/ 549250 h 549250"/>
              <a:gd name="connsiteX75" fmla="*/ 142642 w 569900"/>
              <a:gd name="connsiteY75" fmla="*/ 549250 h 549250"/>
              <a:gd name="connsiteX76" fmla="*/ 145084 w 569900"/>
              <a:gd name="connsiteY76" fmla="*/ 520827 h 549250"/>
              <a:gd name="connsiteX77" fmla="*/ 145695 w 569900"/>
              <a:gd name="connsiteY77" fmla="*/ 482804 h 549250"/>
              <a:gd name="connsiteX78" fmla="*/ 145695 w 569900"/>
              <a:gd name="connsiteY78" fmla="*/ 433426 h 549250"/>
              <a:gd name="connsiteX79" fmla="*/ 101577 w 569900"/>
              <a:gd name="connsiteY79" fmla="*/ 445844 h 549250"/>
              <a:gd name="connsiteX80" fmla="*/ 74707 w 569900"/>
              <a:gd name="connsiteY80" fmla="*/ 453114 h 549250"/>
              <a:gd name="connsiteX81" fmla="*/ 42051 w 569900"/>
              <a:gd name="connsiteY81" fmla="*/ 461468 h 549250"/>
              <a:gd name="connsiteX82" fmla="*/ 30629 w 569900"/>
              <a:gd name="connsiteY82" fmla="*/ 464592 h 549250"/>
              <a:gd name="connsiteX83" fmla="*/ 12802 w 569900"/>
              <a:gd name="connsiteY83" fmla="*/ 470002 h 549250"/>
              <a:gd name="connsiteX84" fmla="*/ 0 w 569900"/>
              <a:gd name="connsiteY84" fmla="*/ 402946 h 549250"/>
              <a:gd name="connsiteX85" fmla="*/ 14250 w 569900"/>
              <a:gd name="connsiteY85" fmla="*/ 401956 h 549250"/>
              <a:gd name="connsiteX86" fmla="*/ 33528 w 569900"/>
              <a:gd name="connsiteY86" fmla="*/ 398679 h 549250"/>
              <a:gd name="connsiteX87" fmla="*/ 33528 w 569900"/>
              <a:gd name="connsiteY87" fmla="*/ 64008 h 549250"/>
              <a:gd name="connsiteX88" fmla="*/ 17374 w 569900"/>
              <a:gd name="connsiteY88" fmla="*/ 65228 h 549250"/>
              <a:gd name="connsiteX89" fmla="*/ 4877 w 569900"/>
              <a:gd name="connsiteY89" fmla="*/ 66447 h 54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69900" h="549250">
                <a:moveTo>
                  <a:pt x="318141" y="339548"/>
                </a:moveTo>
                <a:lnTo>
                  <a:pt x="377294" y="364541"/>
                </a:lnTo>
                <a:cubicBezTo>
                  <a:pt x="368145" y="390822"/>
                  <a:pt x="358726" y="413783"/>
                  <a:pt x="349038" y="433426"/>
                </a:cubicBezTo>
                <a:cubicBezTo>
                  <a:pt x="339350" y="453069"/>
                  <a:pt x="328176" y="471425"/>
                  <a:pt x="315516" y="488493"/>
                </a:cubicBezTo>
                <a:cubicBezTo>
                  <a:pt x="302857" y="505562"/>
                  <a:pt x="287495" y="523376"/>
                  <a:pt x="269430" y="541935"/>
                </a:cubicBezTo>
                <a:cubicBezTo>
                  <a:pt x="261203" y="530962"/>
                  <a:pt x="253885" y="522275"/>
                  <a:pt x="247479" y="515874"/>
                </a:cubicBezTo>
                <a:cubicBezTo>
                  <a:pt x="241072" y="509474"/>
                  <a:pt x="231916" y="501701"/>
                  <a:pt x="220011" y="492557"/>
                </a:cubicBezTo>
                <a:cubicBezTo>
                  <a:pt x="237694" y="476636"/>
                  <a:pt x="252413" y="461471"/>
                  <a:pt x="264169" y="447063"/>
                </a:cubicBezTo>
                <a:cubicBezTo>
                  <a:pt x="275925" y="432655"/>
                  <a:pt x="285984" y="416993"/>
                  <a:pt x="294346" y="400079"/>
                </a:cubicBezTo>
                <a:cubicBezTo>
                  <a:pt x="302708" y="383164"/>
                  <a:pt x="310640" y="362987"/>
                  <a:pt x="318141" y="339548"/>
                </a:cubicBezTo>
                <a:close/>
                <a:moveTo>
                  <a:pt x="459633" y="338328"/>
                </a:moveTo>
                <a:cubicBezTo>
                  <a:pt x="470166" y="351894"/>
                  <a:pt x="482538" y="368586"/>
                  <a:pt x="496747" y="388406"/>
                </a:cubicBezTo>
                <a:cubicBezTo>
                  <a:pt x="510956" y="408226"/>
                  <a:pt x="524726" y="427808"/>
                  <a:pt x="538057" y="447153"/>
                </a:cubicBezTo>
                <a:cubicBezTo>
                  <a:pt x="551388" y="466499"/>
                  <a:pt x="562002" y="482243"/>
                  <a:pt x="569900" y="494386"/>
                </a:cubicBezTo>
                <a:lnTo>
                  <a:pt x="512625" y="538277"/>
                </a:lnTo>
                <a:cubicBezTo>
                  <a:pt x="492670" y="502730"/>
                  <a:pt x="474418" y="472021"/>
                  <a:pt x="457869" y="446151"/>
                </a:cubicBezTo>
                <a:cubicBezTo>
                  <a:pt x="441320" y="420282"/>
                  <a:pt x="423814" y="394907"/>
                  <a:pt x="405350" y="370028"/>
                </a:cubicBezTo>
                <a:close/>
                <a:moveTo>
                  <a:pt x="91974" y="306629"/>
                </a:moveTo>
                <a:lnTo>
                  <a:pt x="91974" y="387706"/>
                </a:lnTo>
                <a:lnTo>
                  <a:pt x="145695" y="374905"/>
                </a:lnTo>
                <a:lnTo>
                  <a:pt x="145695" y="306629"/>
                </a:lnTo>
                <a:close/>
                <a:moveTo>
                  <a:pt x="91974" y="185319"/>
                </a:moveTo>
                <a:lnTo>
                  <a:pt x="91974" y="251156"/>
                </a:lnTo>
                <a:lnTo>
                  <a:pt x="145695" y="251156"/>
                </a:lnTo>
                <a:lnTo>
                  <a:pt x="145695" y="185319"/>
                </a:lnTo>
                <a:close/>
                <a:moveTo>
                  <a:pt x="323621" y="74981"/>
                </a:moveTo>
                <a:lnTo>
                  <a:pt x="323621" y="256642"/>
                </a:lnTo>
                <a:lnTo>
                  <a:pt x="469392" y="256642"/>
                </a:lnTo>
                <a:lnTo>
                  <a:pt x="469392" y="74981"/>
                </a:lnTo>
                <a:close/>
                <a:moveTo>
                  <a:pt x="91974" y="64008"/>
                </a:moveTo>
                <a:lnTo>
                  <a:pt x="91974" y="129845"/>
                </a:lnTo>
                <a:lnTo>
                  <a:pt x="145695" y="129845"/>
                </a:lnTo>
                <a:lnTo>
                  <a:pt x="145695" y="64008"/>
                </a:lnTo>
                <a:close/>
                <a:moveTo>
                  <a:pt x="255418" y="9144"/>
                </a:moveTo>
                <a:cubicBezTo>
                  <a:pt x="264910" y="10338"/>
                  <a:pt x="274097" y="11151"/>
                  <a:pt x="282977" y="11583"/>
                </a:cubicBezTo>
                <a:cubicBezTo>
                  <a:pt x="291857" y="12015"/>
                  <a:pt x="303782" y="12218"/>
                  <a:pt x="318750" y="12192"/>
                </a:cubicBezTo>
                <a:lnTo>
                  <a:pt x="473045" y="12192"/>
                </a:lnTo>
                <a:cubicBezTo>
                  <a:pt x="488877" y="12218"/>
                  <a:pt x="501360" y="12015"/>
                  <a:pt x="510494" y="11583"/>
                </a:cubicBezTo>
                <a:cubicBezTo>
                  <a:pt x="519628" y="11151"/>
                  <a:pt x="529067" y="10338"/>
                  <a:pt x="538810" y="9144"/>
                </a:cubicBezTo>
                <a:cubicBezTo>
                  <a:pt x="537909" y="18098"/>
                  <a:pt x="537274" y="26709"/>
                  <a:pt x="536905" y="34976"/>
                </a:cubicBezTo>
                <a:cubicBezTo>
                  <a:pt x="536537" y="43244"/>
                  <a:pt x="536359" y="54141"/>
                  <a:pt x="536372" y="67666"/>
                </a:cubicBezTo>
                <a:lnTo>
                  <a:pt x="536372" y="263348"/>
                </a:lnTo>
                <a:cubicBezTo>
                  <a:pt x="536359" y="276759"/>
                  <a:pt x="536537" y="287427"/>
                  <a:pt x="536905" y="295352"/>
                </a:cubicBezTo>
                <a:cubicBezTo>
                  <a:pt x="537274" y="303276"/>
                  <a:pt x="537909" y="312116"/>
                  <a:pt x="538810" y="321869"/>
                </a:cubicBezTo>
                <a:cubicBezTo>
                  <a:pt x="529257" y="320675"/>
                  <a:pt x="519894" y="319863"/>
                  <a:pt x="510722" y="319431"/>
                </a:cubicBezTo>
                <a:cubicBezTo>
                  <a:pt x="501550" y="318999"/>
                  <a:pt x="489600" y="318796"/>
                  <a:pt x="474872" y="318821"/>
                </a:cubicBezTo>
                <a:lnTo>
                  <a:pt x="319359" y="318821"/>
                </a:lnTo>
                <a:cubicBezTo>
                  <a:pt x="304746" y="318796"/>
                  <a:pt x="293024" y="318999"/>
                  <a:pt x="284195" y="319431"/>
                </a:cubicBezTo>
                <a:cubicBezTo>
                  <a:pt x="275365" y="319863"/>
                  <a:pt x="265773" y="320675"/>
                  <a:pt x="255418" y="321869"/>
                </a:cubicBezTo>
                <a:cubicBezTo>
                  <a:pt x="256614" y="313182"/>
                  <a:pt x="257428" y="304496"/>
                  <a:pt x="257860" y="295809"/>
                </a:cubicBezTo>
                <a:cubicBezTo>
                  <a:pt x="258292" y="287122"/>
                  <a:pt x="258496" y="275692"/>
                  <a:pt x="258470" y="261519"/>
                </a:cubicBezTo>
                <a:lnTo>
                  <a:pt x="258470" y="68885"/>
                </a:lnTo>
                <a:cubicBezTo>
                  <a:pt x="258496" y="58700"/>
                  <a:pt x="258292" y="48895"/>
                  <a:pt x="257860" y="39472"/>
                </a:cubicBezTo>
                <a:cubicBezTo>
                  <a:pt x="257428" y="30049"/>
                  <a:pt x="256614" y="19939"/>
                  <a:pt x="255418" y="9144"/>
                </a:cubicBezTo>
                <a:close/>
                <a:moveTo>
                  <a:pt x="4877" y="0"/>
                </a:moveTo>
                <a:cubicBezTo>
                  <a:pt x="12028" y="1194"/>
                  <a:pt x="19367" y="2007"/>
                  <a:pt x="26895" y="2439"/>
                </a:cubicBezTo>
                <a:cubicBezTo>
                  <a:pt x="34422" y="2871"/>
                  <a:pt x="44954" y="3074"/>
                  <a:pt x="58489" y="3048"/>
                </a:cubicBezTo>
                <a:lnTo>
                  <a:pt x="175527" y="3048"/>
                </a:lnTo>
                <a:cubicBezTo>
                  <a:pt x="191030" y="3074"/>
                  <a:pt x="203420" y="2871"/>
                  <a:pt x="212695" y="2439"/>
                </a:cubicBezTo>
                <a:cubicBezTo>
                  <a:pt x="221971" y="2007"/>
                  <a:pt x="230108" y="1194"/>
                  <a:pt x="237104" y="0"/>
                </a:cubicBezTo>
                <a:lnTo>
                  <a:pt x="237104" y="66447"/>
                </a:lnTo>
                <a:cubicBezTo>
                  <a:pt x="231979" y="65850"/>
                  <a:pt x="226815" y="65367"/>
                  <a:pt x="221614" y="64999"/>
                </a:cubicBezTo>
                <a:cubicBezTo>
                  <a:pt x="216412" y="64631"/>
                  <a:pt x="210791" y="64301"/>
                  <a:pt x="204749" y="64008"/>
                </a:cubicBezTo>
                <a:lnTo>
                  <a:pt x="204749" y="357226"/>
                </a:lnTo>
                <a:cubicBezTo>
                  <a:pt x="208310" y="356045"/>
                  <a:pt x="211414" y="355054"/>
                  <a:pt x="214059" y="354254"/>
                </a:cubicBezTo>
                <a:cubicBezTo>
                  <a:pt x="216704" y="353454"/>
                  <a:pt x="219502" y="352616"/>
                  <a:pt x="222453" y="351740"/>
                </a:cubicBezTo>
                <a:cubicBezTo>
                  <a:pt x="228354" y="349695"/>
                  <a:pt x="232729" y="348298"/>
                  <a:pt x="235578" y="347549"/>
                </a:cubicBezTo>
                <a:cubicBezTo>
                  <a:pt x="238427" y="346799"/>
                  <a:pt x="240970" y="346164"/>
                  <a:pt x="243209" y="345644"/>
                </a:cubicBezTo>
                <a:lnTo>
                  <a:pt x="243209" y="404775"/>
                </a:lnTo>
                <a:lnTo>
                  <a:pt x="242598" y="404775"/>
                </a:lnTo>
                <a:cubicBezTo>
                  <a:pt x="240563" y="404724"/>
                  <a:pt x="236544" y="405435"/>
                  <a:pt x="230542" y="406909"/>
                </a:cubicBezTo>
                <a:cubicBezTo>
                  <a:pt x="224539" y="408382"/>
                  <a:pt x="215941" y="410922"/>
                  <a:pt x="204749" y="414529"/>
                </a:cubicBezTo>
                <a:lnTo>
                  <a:pt x="204749" y="482804"/>
                </a:lnTo>
                <a:cubicBezTo>
                  <a:pt x="204724" y="500507"/>
                  <a:pt x="204928" y="514020"/>
                  <a:pt x="205360" y="523342"/>
                </a:cubicBezTo>
                <a:cubicBezTo>
                  <a:pt x="205792" y="532664"/>
                  <a:pt x="206606" y="541300"/>
                  <a:pt x="207802" y="549250"/>
                </a:cubicBezTo>
                <a:lnTo>
                  <a:pt x="142642" y="549250"/>
                </a:lnTo>
                <a:cubicBezTo>
                  <a:pt x="143837" y="539738"/>
                  <a:pt x="144652" y="530264"/>
                  <a:pt x="145084" y="520827"/>
                </a:cubicBezTo>
                <a:cubicBezTo>
                  <a:pt x="145516" y="511391"/>
                  <a:pt x="145720" y="498717"/>
                  <a:pt x="145695" y="482804"/>
                </a:cubicBezTo>
                <a:lnTo>
                  <a:pt x="145695" y="433426"/>
                </a:lnTo>
                <a:cubicBezTo>
                  <a:pt x="126195" y="438943"/>
                  <a:pt x="111489" y="443082"/>
                  <a:pt x="101577" y="445844"/>
                </a:cubicBezTo>
                <a:cubicBezTo>
                  <a:pt x="91666" y="448606"/>
                  <a:pt x="82709" y="451029"/>
                  <a:pt x="74707" y="453114"/>
                </a:cubicBezTo>
                <a:cubicBezTo>
                  <a:pt x="66705" y="455199"/>
                  <a:pt x="55820" y="457983"/>
                  <a:pt x="42051" y="461468"/>
                </a:cubicBezTo>
                <a:cubicBezTo>
                  <a:pt x="39540" y="462090"/>
                  <a:pt x="35733" y="463131"/>
                  <a:pt x="30629" y="464592"/>
                </a:cubicBezTo>
                <a:cubicBezTo>
                  <a:pt x="25526" y="466052"/>
                  <a:pt x="19584" y="467856"/>
                  <a:pt x="12802" y="470002"/>
                </a:cubicBezTo>
                <a:lnTo>
                  <a:pt x="0" y="402946"/>
                </a:lnTo>
                <a:cubicBezTo>
                  <a:pt x="4407" y="402959"/>
                  <a:pt x="9157" y="402629"/>
                  <a:pt x="14250" y="401956"/>
                </a:cubicBezTo>
                <a:cubicBezTo>
                  <a:pt x="19342" y="401282"/>
                  <a:pt x="25768" y="400190"/>
                  <a:pt x="33528" y="398679"/>
                </a:cubicBezTo>
                <a:lnTo>
                  <a:pt x="33528" y="64008"/>
                </a:lnTo>
                <a:cubicBezTo>
                  <a:pt x="26772" y="64567"/>
                  <a:pt x="21387" y="64974"/>
                  <a:pt x="17374" y="65228"/>
                </a:cubicBezTo>
                <a:cubicBezTo>
                  <a:pt x="13361" y="65482"/>
                  <a:pt x="9195" y="65888"/>
                  <a:pt x="4877" y="66447"/>
                </a:cubicBezTo>
                <a:close/>
              </a:path>
            </a:pathLst>
          </a:custGeom>
          <a:gradFill>
            <a:gsLst>
              <a:gs pos="59000">
                <a:schemeClr val="bg1"/>
              </a:gs>
              <a:gs pos="95000">
                <a:srgbClr val="DC4435">
                  <a:alpha val="55000"/>
                </a:srgbClr>
              </a:gs>
            </a:gsLst>
            <a:lin ang="0" scaled="1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800" spc="300" dirty="0">
              <a:solidFill>
                <a:schemeClr val="bg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968825DF-3798-409A-B440-0D9CB5DA7D76}"/>
              </a:ext>
            </a:extLst>
          </p:cNvPr>
          <p:cNvSpPr txBox="1"/>
          <p:nvPr/>
        </p:nvSpPr>
        <p:spPr>
          <a:xfrm>
            <a:off x="598489" y="2211610"/>
            <a:ext cx="396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bg1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REPORTING IN THE HALF OF A YEAR</a:t>
            </a:r>
            <a:endParaRPr lang="zh-CN" altLang="en-US" sz="1000" dirty="0">
              <a:solidFill>
                <a:schemeClr val="bg1"/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F4EDB21-6C46-493B-A183-840540B60982}"/>
              </a:ext>
            </a:extLst>
          </p:cNvPr>
          <p:cNvSpPr txBox="1"/>
          <p:nvPr/>
        </p:nvSpPr>
        <p:spPr>
          <a:xfrm>
            <a:off x="598489" y="2635512"/>
            <a:ext cx="396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装逼总公司 </a:t>
            </a:r>
            <a:r>
              <a:rPr lang="en-US" altLang="zh-CN" sz="1200" dirty="0">
                <a:solidFill>
                  <a:schemeClr val="bg1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| </a:t>
            </a:r>
            <a:r>
              <a:rPr lang="zh-CN" altLang="en-US" sz="1200" dirty="0">
                <a:solidFill>
                  <a:schemeClr val="bg1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逗比营销部 </a:t>
            </a:r>
            <a:r>
              <a:rPr lang="en-US" altLang="zh-CN" sz="1200" dirty="0">
                <a:solidFill>
                  <a:schemeClr val="bg1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| </a:t>
            </a:r>
            <a:r>
              <a:rPr lang="zh-CN" altLang="en-US" sz="1200" dirty="0">
                <a:solidFill>
                  <a:schemeClr val="bg1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就是我</a:t>
            </a:r>
          </a:p>
        </p:txBody>
      </p:sp>
      <p:sp>
        <p:nvSpPr>
          <p:cNvPr id="7" name="skip_203542">
            <a:extLst>
              <a:ext uri="{FF2B5EF4-FFF2-40B4-BE49-F238E27FC236}">
                <a16:creationId xmlns:a16="http://schemas.microsoft.com/office/drawing/2014/main" xmlns="" id="{1AE8FD17-713E-498F-B729-9FDB73D21C20}"/>
              </a:ext>
            </a:extLst>
          </p:cNvPr>
          <p:cNvSpPr>
            <a:spLocks noChangeAspect="1"/>
          </p:cNvSpPr>
          <p:nvPr/>
        </p:nvSpPr>
        <p:spPr bwMode="auto">
          <a:xfrm>
            <a:off x="695325" y="3855286"/>
            <a:ext cx="609685" cy="608764"/>
          </a:xfrm>
          <a:custGeom>
            <a:avLst/>
            <a:gdLst>
              <a:gd name="connsiteX0" fmla="*/ 337956 w 607639"/>
              <a:gd name="connsiteY0" fmla="*/ 208429 h 606722"/>
              <a:gd name="connsiteX1" fmla="*/ 353891 w 607639"/>
              <a:gd name="connsiteY1" fmla="*/ 208429 h 606722"/>
              <a:gd name="connsiteX2" fmla="*/ 441047 w 607639"/>
              <a:gd name="connsiteY2" fmla="*/ 295413 h 606722"/>
              <a:gd name="connsiteX3" fmla="*/ 441047 w 607639"/>
              <a:gd name="connsiteY3" fmla="*/ 311317 h 606722"/>
              <a:gd name="connsiteX4" fmla="*/ 353891 w 607639"/>
              <a:gd name="connsiteY4" fmla="*/ 398212 h 606722"/>
              <a:gd name="connsiteX5" fmla="*/ 345879 w 607639"/>
              <a:gd name="connsiteY5" fmla="*/ 401588 h 606722"/>
              <a:gd name="connsiteX6" fmla="*/ 337956 w 607639"/>
              <a:gd name="connsiteY6" fmla="*/ 398212 h 606722"/>
              <a:gd name="connsiteX7" fmla="*/ 337956 w 607639"/>
              <a:gd name="connsiteY7" fmla="*/ 382396 h 606722"/>
              <a:gd name="connsiteX8" fmla="*/ 405882 w 607639"/>
              <a:gd name="connsiteY8" fmla="*/ 314604 h 606722"/>
              <a:gd name="connsiteX9" fmla="*/ 168719 w 607639"/>
              <a:gd name="connsiteY9" fmla="*/ 314604 h 606722"/>
              <a:gd name="connsiteX10" fmla="*/ 157502 w 607639"/>
              <a:gd name="connsiteY10" fmla="*/ 303320 h 606722"/>
              <a:gd name="connsiteX11" fmla="*/ 168719 w 607639"/>
              <a:gd name="connsiteY11" fmla="*/ 292125 h 606722"/>
              <a:gd name="connsiteX12" fmla="*/ 405882 w 607639"/>
              <a:gd name="connsiteY12" fmla="*/ 292125 h 606722"/>
              <a:gd name="connsiteX13" fmla="*/ 337956 w 607639"/>
              <a:gd name="connsiteY13" fmla="*/ 224333 h 606722"/>
              <a:gd name="connsiteX14" fmla="*/ 337956 w 607639"/>
              <a:gd name="connsiteY14" fmla="*/ 208429 h 606722"/>
              <a:gd name="connsiteX15" fmla="*/ 303775 w 607639"/>
              <a:gd name="connsiteY15" fmla="*/ 22484 h 606722"/>
              <a:gd name="connsiteX16" fmla="*/ 22518 w 607639"/>
              <a:gd name="connsiteY16" fmla="*/ 303317 h 606722"/>
              <a:gd name="connsiteX17" fmla="*/ 303775 w 607639"/>
              <a:gd name="connsiteY17" fmla="*/ 584238 h 606722"/>
              <a:gd name="connsiteX18" fmla="*/ 585121 w 607639"/>
              <a:gd name="connsiteY18" fmla="*/ 303317 h 606722"/>
              <a:gd name="connsiteX19" fmla="*/ 303775 w 607639"/>
              <a:gd name="connsiteY19" fmla="*/ 22484 h 606722"/>
              <a:gd name="connsiteX20" fmla="*/ 303775 w 607639"/>
              <a:gd name="connsiteY20" fmla="*/ 0 h 606722"/>
              <a:gd name="connsiteX21" fmla="*/ 607639 w 607639"/>
              <a:gd name="connsiteY21" fmla="*/ 303317 h 606722"/>
              <a:gd name="connsiteX22" fmla="*/ 303775 w 607639"/>
              <a:gd name="connsiteY22" fmla="*/ 606722 h 606722"/>
              <a:gd name="connsiteX23" fmla="*/ 0 w 607639"/>
              <a:gd name="connsiteY23" fmla="*/ 303317 h 606722"/>
              <a:gd name="connsiteX24" fmla="*/ 303775 w 607639"/>
              <a:gd name="connsiteY2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7639" h="606722">
                <a:moveTo>
                  <a:pt x="337956" y="208429"/>
                </a:moveTo>
                <a:cubicBezTo>
                  <a:pt x="342318" y="204075"/>
                  <a:pt x="349440" y="204075"/>
                  <a:pt x="353891" y="208429"/>
                </a:cubicBezTo>
                <a:lnTo>
                  <a:pt x="441047" y="295413"/>
                </a:lnTo>
                <a:cubicBezTo>
                  <a:pt x="445409" y="299766"/>
                  <a:pt x="445409" y="306874"/>
                  <a:pt x="441047" y="311317"/>
                </a:cubicBezTo>
                <a:lnTo>
                  <a:pt x="353891" y="398212"/>
                </a:lnTo>
                <a:cubicBezTo>
                  <a:pt x="351666" y="400433"/>
                  <a:pt x="348817" y="401588"/>
                  <a:pt x="345879" y="401588"/>
                </a:cubicBezTo>
                <a:cubicBezTo>
                  <a:pt x="343030" y="401588"/>
                  <a:pt x="340182" y="400433"/>
                  <a:pt x="337956" y="398212"/>
                </a:cubicBezTo>
                <a:cubicBezTo>
                  <a:pt x="333594" y="393858"/>
                  <a:pt x="333594" y="386750"/>
                  <a:pt x="337956" y="382396"/>
                </a:cubicBezTo>
                <a:lnTo>
                  <a:pt x="405882" y="314604"/>
                </a:lnTo>
                <a:lnTo>
                  <a:pt x="168719" y="314604"/>
                </a:lnTo>
                <a:cubicBezTo>
                  <a:pt x="162488" y="314604"/>
                  <a:pt x="157502" y="309540"/>
                  <a:pt x="157502" y="303320"/>
                </a:cubicBezTo>
                <a:cubicBezTo>
                  <a:pt x="157502" y="297190"/>
                  <a:pt x="162488" y="292125"/>
                  <a:pt x="168719" y="292125"/>
                </a:cubicBezTo>
                <a:lnTo>
                  <a:pt x="405882" y="292125"/>
                </a:lnTo>
                <a:lnTo>
                  <a:pt x="337956" y="224333"/>
                </a:lnTo>
                <a:cubicBezTo>
                  <a:pt x="333594" y="219890"/>
                  <a:pt x="333594" y="212782"/>
                  <a:pt x="337956" y="208429"/>
                </a:cubicBezTo>
                <a:close/>
                <a:moveTo>
                  <a:pt x="303775" y="22484"/>
                </a:moveTo>
                <a:cubicBezTo>
                  <a:pt x="148728" y="22484"/>
                  <a:pt x="22518" y="148503"/>
                  <a:pt x="22518" y="303317"/>
                </a:cubicBezTo>
                <a:cubicBezTo>
                  <a:pt x="22518" y="458219"/>
                  <a:pt x="148728" y="584238"/>
                  <a:pt x="303775" y="584238"/>
                </a:cubicBezTo>
                <a:cubicBezTo>
                  <a:pt x="458911" y="584238"/>
                  <a:pt x="585121" y="458219"/>
                  <a:pt x="585121" y="303317"/>
                </a:cubicBezTo>
                <a:cubicBezTo>
                  <a:pt x="585121" y="148503"/>
                  <a:pt x="458911" y="22484"/>
                  <a:pt x="303775" y="22484"/>
                </a:cubicBezTo>
                <a:close/>
                <a:moveTo>
                  <a:pt x="303775" y="0"/>
                </a:moveTo>
                <a:cubicBezTo>
                  <a:pt x="471283" y="0"/>
                  <a:pt x="607639" y="136061"/>
                  <a:pt x="607639" y="303317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7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xmlns="" id="{FF9A6C51-D3F0-44B2-B512-1AC4FC4EC7AC}"/>
              </a:ext>
            </a:extLst>
          </p:cNvPr>
          <p:cNvSpPr/>
          <p:nvPr/>
        </p:nvSpPr>
        <p:spPr>
          <a:xfrm>
            <a:off x="6492967" y="2505732"/>
            <a:ext cx="4127500" cy="825500"/>
          </a:xfrm>
          <a:custGeom>
            <a:avLst/>
            <a:gdLst>
              <a:gd name="connsiteX0" fmla="*/ 0 w 4127500"/>
              <a:gd name="connsiteY0" fmla="*/ 825500 h 825500"/>
              <a:gd name="connsiteX1" fmla="*/ 520700 w 4127500"/>
              <a:gd name="connsiteY1" fmla="*/ 444500 h 825500"/>
              <a:gd name="connsiteX2" fmla="*/ 1181100 w 4127500"/>
              <a:gd name="connsiteY2" fmla="*/ 571500 h 825500"/>
              <a:gd name="connsiteX3" fmla="*/ 2044700 w 4127500"/>
              <a:gd name="connsiteY3" fmla="*/ 228600 h 825500"/>
              <a:gd name="connsiteX4" fmla="*/ 2908300 w 4127500"/>
              <a:gd name="connsiteY4" fmla="*/ 457200 h 825500"/>
              <a:gd name="connsiteX5" fmla="*/ 4127500 w 4127500"/>
              <a:gd name="connsiteY5" fmla="*/ 0 h 82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27500" h="825500">
                <a:moveTo>
                  <a:pt x="0" y="825500"/>
                </a:moveTo>
                <a:cubicBezTo>
                  <a:pt x="161925" y="656166"/>
                  <a:pt x="323850" y="486833"/>
                  <a:pt x="520700" y="444500"/>
                </a:cubicBezTo>
                <a:cubicBezTo>
                  <a:pt x="717550" y="402167"/>
                  <a:pt x="927100" y="607483"/>
                  <a:pt x="1181100" y="571500"/>
                </a:cubicBezTo>
                <a:cubicBezTo>
                  <a:pt x="1435100" y="535517"/>
                  <a:pt x="1756833" y="247650"/>
                  <a:pt x="2044700" y="228600"/>
                </a:cubicBezTo>
                <a:cubicBezTo>
                  <a:pt x="2332567" y="209550"/>
                  <a:pt x="2561167" y="495300"/>
                  <a:pt x="2908300" y="457200"/>
                </a:cubicBezTo>
                <a:cubicBezTo>
                  <a:pt x="3255433" y="419100"/>
                  <a:pt x="3691466" y="209550"/>
                  <a:pt x="4127500" y="0"/>
                </a:cubicBezTo>
              </a:path>
            </a:pathLst>
          </a:custGeom>
          <a:noFill/>
          <a:ln>
            <a:gradFill flip="none" rotWithShape="1">
              <a:gsLst>
                <a:gs pos="43000">
                  <a:srgbClr val="FFFFFF">
                    <a:alpha val="21000"/>
                  </a:srgbClr>
                </a:gs>
                <a:gs pos="0">
                  <a:schemeClr val="bg1">
                    <a:alpha val="4000"/>
                  </a:schemeClr>
                </a:gs>
                <a:gs pos="24000">
                  <a:schemeClr val="bg1">
                    <a:alpha val="80000"/>
                  </a:schemeClr>
                </a:gs>
                <a:gs pos="78000">
                  <a:schemeClr val="bg1">
                    <a:alpha val="6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011CD9F9-E8E5-4CC9-A56A-FE3070128ECC}"/>
              </a:ext>
            </a:extLst>
          </p:cNvPr>
          <p:cNvSpPr/>
          <p:nvPr/>
        </p:nvSpPr>
        <p:spPr>
          <a:xfrm>
            <a:off x="6832600" y="2384037"/>
            <a:ext cx="4705350" cy="1471249"/>
          </a:xfrm>
          <a:custGeom>
            <a:avLst/>
            <a:gdLst>
              <a:gd name="connsiteX0" fmla="*/ 0 w 4705350"/>
              <a:gd name="connsiteY0" fmla="*/ 1100206 h 1471249"/>
              <a:gd name="connsiteX1" fmla="*/ 762000 w 4705350"/>
              <a:gd name="connsiteY1" fmla="*/ 1462156 h 1471249"/>
              <a:gd name="connsiteX2" fmla="*/ 1771650 w 4705350"/>
              <a:gd name="connsiteY2" fmla="*/ 766831 h 1471249"/>
              <a:gd name="connsiteX3" fmla="*/ 2400300 w 4705350"/>
              <a:gd name="connsiteY3" fmla="*/ 900181 h 1471249"/>
              <a:gd name="connsiteX4" fmla="*/ 2933700 w 4705350"/>
              <a:gd name="connsiteY4" fmla="*/ 643006 h 1471249"/>
              <a:gd name="connsiteX5" fmla="*/ 3581400 w 4705350"/>
              <a:gd name="connsiteY5" fmla="*/ 14356 h 1471249"/>
              <a:gd name="connsiteX6" fmla="*/ 4143375 w 4705350"/>
              <a:gd name="connsiteY6" fmla="*/ 195331 h 1471249"/>
              <a:gd name="connsiteX7" fmla="*/ 4705350 w 4705350"/>
              <a:gd name="connsiteY7" fmla="*/ 109606 h 1471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5350" h="1471249">
                <a:moveTo>
                  <a:pt x="0" y="1100206"/>
                </a:moveTo>
                <a:cubicBezTo>
                  <a:pt x="233362" y="1308962"/>
                  <a:pt x="466725" y="1517719"/>
                  <a:pt x="762000" y="1462156"/>
                </a:cubicBezTo>
                <a:cubicBezTo>
                  <a:pt x="1057275" y="1406593"/>
                  <a:pt x="1498600" y="860493"/>
                  <a:pt x="1771650" y="766831"/>
                </a:cubicBezTo>
                <a:cubicBezTo>
                  <a:pt x="2044700" y="673168"/>
                  <a:pt x="2206625" y="920818"/>
                  <a:pt x="2400300" y="900181"/>
                </a:cubicBezTo>
                <a:cubicBezTo>
                  <a:pt x="2593975" y="879544"/>
                  <a:pt x="2736850" y="790644"/>
                  <a:pt x="2933700" y="643006"/>
                </a:cubicBezTo>
                <a:cubicBezTo>
                  <a:pt x="3130550" y="495368"/>
                  <a:pt x="3379788" y="88968"/>
                  <a:pt x="3581400" y="14356"/>
                </a:cubicBezTo>
                <a:cubicBezTo>
                  <a:pt x="3783012" y="-60256"/>
                  <a:pt x="3956050" y="179456"/>
                  <a:pt x="4143375" y="195331"/>
                </a:cubicBezTo>
                <a:cubicBezTo>
                  <a:pt x="4330700" y="211206"/>
                  <a:pt x="4518025" y="160406"/>
                  <a:pt x="4705350" y="109606"/>
                </a:cubicBezTo>
              </a:path>
            </a:pathLst>
          </a:custGeom>
          <a:noFill/>
          <a:ln>
            <a:gradFill flip="none" rotWithShape="1">
              <a:gsLst>
                <a:gs pos="43000">
                  <a:srgbClr val="FFFFFF">
                    <a:alpha val="49000"/>
                  </a:srgbClr>
                </a:gs>
                <a:gs pos="0">
                  <a:schemeClr val="bg1">
                    <a:alpha val="4000"/>
                  </a:schemeClr>
                </a:gs>
                <a:gs pos="24000">
                  <a:schemeClr val="bg1"/>
                </a:gs>
                <a:gs pos="78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xmlns="" id="{753EAF1B-2971-4086-96DC-61C93B4AB335}"/>
              </a:ext>
            </a:extLst>
          </p:cNvPr>
          <p:cNvSpPr/>
          <p:nvPr/>
        </p:nvSpPr>
        <p:spPr>
          <a:xfrm>
            <a:off x="10058400" y="3771554"/>
            <a:ext cx="1638300" cy="213706"/>
          </a:xfrm>
          <a:custGeom>
            <a:avLst/>
            <a:gdLst>
              <a:gd name="connsiteX0" fmla="*/ 0 w 1638300"/>
              <a:gd name="connsiteY0" fmla="*/ 213706 h 213706"/>
              <a:gd name="connsiteX1" fmla="*/ 426720 w 1638300"/>
              <a:gd name="connsiteY1" fmla="*/ 346 h 213706"/>
              <a:gd name="connsiteX2" fmla="*/ 952500 w 1638300"/>
              <a:gd name="connsiteY2" fmla="*/ 160366 h 213706"/>
              <a:gd name="connsiteX3" fmla="*/ 1417320 w 1638300"/>
              <a:gd name="connsiteY3" fmla="*/ 23206 h 213706"/>
              <a:gd name="connsiteX4" fmla="*/ 1638300 w 1638300"/>
              <a:gd name="connsiteY4" fmla="*/ 38446 h 213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300" h="213706">
                <a:moveTo>
                  <a:pt x="0" y="213706"/>
                </a:moveTo>
                <a:cubicBezTo>
                  <a:pt x="133985" y="111471"/>
                  <a:pt x="267970" y="9236"/>
                  <a:pt x="426720" y="346"/>
                </a:cubicBezTo>
                <a:cubicBezTo>
                  <a:pt x="585470" y="-8544"/>
                  <a:pt x="787400" y="156556"/>
                  <a:pt x="952500" y="160366"/>
                </a:cubicBezTo>
                <a:cubicBezTo>
                  <a:pt x="1117600" y="164176"/>
                  <a:pt x="1303020" y="43526"/>
                  <a:pt x="1417320" y="23206"/>
                </a:cubicBezTo>
                <a:cubicBezTo>
                  <a:pt x="1531620" y="2886"/>
                  <a:pt x="1584960" y="20666"/>
                  <a:pt x="1638300" y="38446"/>
                </a:cubicBezTo>
              </a:path>
            </a:pathLst>
          </a:custGeom>
          <a:noFill/>
          <a:ln w="9525">
            <a:gradFill flip="none" rotWithShape="1">
              <a:gsLst>
                <a:gs pos="43000">
                  <a:srgbClr val="FFFFFF">
                    <a:alpha val="21000"/>
                  </a:srgbClr>
                </a:gs>
                <a:gs pos="0">
                  <a:schemeClr val="bg1">
                    <a:alpha val="4000"/>
                  </a:schemeClr>
                </a:gs>
                <a:gs pos="24000">
                  <a:schemeClr val="bg1">
                    <a:alpha val="80000"/>
                  </a:schemeClr>
                </a:gs>
                <a:gs pos="78000">
                  <a:schemeClr val="bg1">
                    <a:alpha val="6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8E8BCF54-9119-4055-8AEB-646C4E198403}"/>
              </a:ext>
            </a:extLst>
          </p:cNvPr>
          <p:cNvSpPr txBox="1"/>
          <p:nvPr/>
        </p:nvSpPr>
        <p:spPr>
          <a:xfrm>
            <a:off x="598489" y="3090192"/>
            <a:ext cx="1302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2020.08.04</a:t>
            </a:r>
            <a:endParaRPr lang="zh-CN" altLang="en-US" sz="1200" dirty="0">
              <a:solidFill>
                <a:schemeClr val="bg1"/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282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4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xmlns="" id="{B0DB8D6E-4749-4A4F-803F-9D03201C327E}"/>
              </a:ext>
            </a:extLst>
          </p:cNvPr>
          <p:cNvSpPr/>
          <p:nvPr/>
        </p:nvSpPr>
        <p:spPr>
          <a:xfrm>
            <a:off x="0" y="0"/>
            <a:ext cx="3048000" cy="5759450"/>
          </a:xfrm>
          <a:custGeom>
            <a:avLst/>
            <a:gdLst>
              <a:gd name="connsiteX0" fmla="*/ 0 w 3048000"/>
              <a:gd name="connsiteY0" fmla="*/ 0 h 5759450"/>
              <a:gd name="connsiteX1" fmla="*/ 3048000 w 3048000"/>
              <a:gd name="connsiteY1" fmla="*/ 0 h 5759450"/>
              <a:gd name="connsiteX2" fmla="*/ 3048000 w 3048000"/>
              <a:gd name="connsiteY2" fmla="*/ 5759450 h 5759450"/>
              <a:gd name="connsiteX3" fmla="*/ 0 w 3048000"/>
              <a:gd name="connsiteY3" fmla="*/ 5759450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759450">
                <a:moveTo>
                  <a:pt x="0" y="0"/>
                </a:moveTo>
                <a:lnTo>
                  <a:pt x="3048000" y="0"/>
                </a:lnTo>
                <a:lnTo>
                  <a:pt x="3048000" y="5759450"/>
                </a:lnTo>
                <a:lnTo>
                  <a:pt x="0" y="5759450"/>
                </a:lnTo>
                <a:close/>
              </a:path>
            </a:pathLst>
          </a:custGeom>
          <a:blipFill>
            <a:blip r:embed="rId6"/>
            <a:srcRect/>
            <a:stretch>
              <a:fillRect l="-67973" r="-115593"/>
            </a:stretch>
          </a:blip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xmlns="" id="{A771C70C-4BE6-441F-A241-E32D83D9EAB8}"/>
              </a:ext>
            </a:extLst>
          </p:cNvPr>
          <p:cNvSpPr/>
          <p:nvPr/>
        </p:nvSpPr>
        <p:spPr>
          <a:xfrm>
            <a:off x="3048000" y="0"/>
            <a:ext cx="3048000" cy="5759450"/>
          </a:xfrm>
          <a:custGeom>
            <a:avLst/>
            <a:gdLst>
              <a:gd name="connsiteX0" fmla="*/ 0 w 3048000"/>
              <a:gd name="connsiteY0" fmla="*/ 0 h 5759450"/>
              <a:gd name="connsiteX1" fmla="*/ 3048000 w 3048000"/>
              <a:gd name="connsiteY1" fmla="*/ 0 h 5759450"/>
              <a:gd name="connsiteX2" fmla="*/ 3048000 w 3048000"/>
              <a:gd name="connsiteY2" fmla="*/ 5759450 h 5759450"/>
              <a:gd name="connsiteX3" fmla="*/ 0 w 3048000"/>
              <a:gd name="connsiteY3" fmla="*/ 5759450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759450">
                <a:moveTo>
                  <a:pt x="0" y="0"/>
                </a:moveTo>
                <a:lnTo>
                  <a:pt x="3048000" y="0"/>
                </a:lnTo>
                <a:lnTo>
                  <a:pt x="3048000" y="5759450"/>
                </a:lnTo>
                <a:lnTo>
                  <a:pt x="0" y="5759450"/>
                </a:lnTo>
                <a:close/>
              </a:path>
            </a:pathLst>
          </a:custGeom>
          <a:blipFill>
            <a:blip r:embed="rId7"/>
            <a:srcRect/>
            <a:stretch>
              <a:fillRect l="-133180" r="-50000"/>
            </a:stretch>
          </a:blip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A4A9E831-5F6D-4EB9-900B-AFF1CA270C54}"/>
              </a:ext>
            </a:extLst>
          </p:cNvPr>
          <p:cNvSpPr/>
          <p:nvPr/>
        </p:nvSpPr>
        <p:spPr>
          <a:xfrm>
            <a:off x="6096000" y="0"/>
            <a:ext cx="3048000" cy="5759450"/>
          </a:xfrm>
          <a:custGeom>
            <a:avLst/>
            <a:gdLst>
              <a:gd name="connsiteX0" fmla="*/ 0 w 3048000"/>
              <a:gd name="connsiteY0" fmla="*/ 0 h 5759450"/>
              <a:gd name="connsiteX1" fmla="*/ 3048000 w 3048000"/>
              <a:gd name="connsiteY1" fmla="*/ 0 h 5759450"/>
              <a:gd name="connsiteX2" fmla="*/ 3048000 w 3048000"/>
              <a:gd name="connsiteY2" fmla="*/ 5759450 h 5759450"/>
              <a:gd name="connsiteX3" fmla="*/ 0 w 3048000"/>
              <a:gd name="connsiteY3" fmla="*/ 5759450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759450">
                <a:moveTo>
                  <a:pt x="0" y="0"/>
                </a:moveTo>
                <a:lnTo>
                  <a:pt x="3048000" y="0"/>
                </a:lnTo>
                <a:lnTo>
                  <a:pt x="3048000" y="5759450"/>
                </a:lnTo>
                <a:lnTo>
                  <a:pt x="0" y="5759450"/>
                </a:lnTo>
                <a:close/>
              </a:path>
            </a:pathLst>
          </a:custGeom>
          <a:blipFill>
            <a:blip r:embed="rId8" cstate="print"/>
            <a:srcRect/>
            <a:stretch>
              <a:fillRect l="-72046" t="-40004" r="-100000" b="-62863"/>
            </a:stretch>
          </a:blip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0B8F80CD-BCD9-4009-84CA-2A102C6040B2}"/>
              </a:ext>
            </a:extLst>
          </p:cNvPr>
          <p:cNvSpPr/>
          <p:nvPr/>
        </p:nvSpPr>
        <p:spPr>
          <a:xfrm>
            <a:off x="9144000" y="0"/>
            <a:ext cx="3048000" cy="5759450"/>
          </a:xfrm>
          <a:custGeom>
            <a:avLst/>
            <a:gdLst>
              <a:gd name="connsiteX0" fmla="*/ 0 w 3048000"/>
              <a:gd name="connsiteY0" fmla="*/ 0 h 5759450"/>
              <a:gd name="connsiteX1" fmla="*/ 3048000 w 3048000"/>
              <a:gd name="connsiteY1" fmla="*/ 0 h 5759450"/>
              <a:gd name="connsiteX2" fmla="*/ 3048000 w 3048000"/>
              <a:gd name="connsiteY2" fmla="*/ 5759450 h 5759450"/>
              <a:gd name="connsiteX3" fmla="*/ 0 w 3048000"/>
              <a:gd name="connsiteY3" fmla="*/ 5759450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759450">
                <a:moveTo>
                  <a:pt x="0" y="0"/>
                </a:moveTo>
                <a:lnTo>
                  <a:pt x="3048000" y="0"/>
                </a:lnTo>
                <a:lnTo>
                  <a:pt x="3048000" y="5759450"/>
                </a:lnTo>
                <a:lnTo>
                  <a:pt x="0" y="5759450"/>
                </a:lnTo>
                <a:close/>
              </a:path>
            </a:pathLst>
          </a:custGeom>
          <a:blipFill>
            <a:blip r:embed="rId9"/>
            <a:srcRect/>
            <a:stretch>
              <a:fillRect l="-86676" r="-93342"/>
            </a:stretch>
          </a:blip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2407C139-912F-44AE-95AA-662A85AAABC6}"/>
              </a:ext>
            </a:extLst>
          </p:cNvPr>
          <p:cNvSpPr/>
          <p:nvPr/>
        </p:nvSpPr>
        <p:spPr>
          <a:xfrm>
            <a:off x="0" y="0"/>
            <a:ext cx="3048000" cy="5759450"/>
          </a:xfrm>
          <a:custGeom>
            <a:avLst/>
            <a:gdLst>
              <a:gd name="connsiteX0" fmla="*/ 0 w 3048000"/>
              <a:gd name="connsiteY0" fmla="*/ 0 h 5759450"/>
              <a:gd name="connsiteX1" fmla="*/ 3048000 w 3048000"/>
              <a:gd name="connsiteY1" fmla="*/ 0 h 5759450"/>
              <a:gd name="connsiteX2" fmla="*/ 3048000 w 3048000"/>
              <a:gd name="connsiteY2" fmla="*/ 5759450 h 5759450"/>
              <a:gd name="connsiteX3" fmla="*/ 0 w 3048000"/>
              <a:gd name="connsiteY3" fmla="*/ 5759450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759450">
                <a:moveTo>
                  <a:pt x="0" y="0"/>
                </a:moveTo>
                <a:lnTo>
                  <a:pt x="3048000" y="0"/>
                </a:lnTo>
                <a:lnTo>
                  <a:pt x="3048000" y="5759450"/>
                </a:lnTo>
                <a:lnTo>
                  <a:pt x="0" y="5759450"/>
                </a:lnTo>
                <a:close/>
              </a:path>
            </a:pathLst>
          </a:custGeom>
          <a:solidFill>
            <a:srgbClr val="DC4435">
              <a:alpha val="80000"/>
            </a:srgbClr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0789816F-ED09-47DB-A58E-B51176B7FF8F}"/>
              </a:ext>
            </a:extLst>
          </p:cNvPr>
          <p:cNvSpPr/>
          <p:nvPr/>
        </p:nvSpPr>
        <p:spPr>
          <a:xfrm>
            <a:off x="3048000" y="0"/>
            <a:ext cx="3048000" cy="5759450"/>
          </a:xfrm>
          <a:custGeom>
            <a:avLst/>
            <a:gdLst>
              <a:gd name="connsiteX0" fmla="*/ 0 w 3048000"/>
              <a:gd name="connsiteY0" fmla="*/ 0 h 5759450"/>
              <a:gd name="connsiteX1" fmla="*/ 3048000 w 3048000"/>
              <a:gd name="connsiteY1" fmla="*/ 0 h 5759450"/>
              <a:gd name="connsiteX2" fmla="*/ 3048000 w 3048000"/>
              <a:gd name="connsiteY2" fmla="*/ 5759450 h 5759450"/>
              <a:gd name="connsiteX3" fmla="*/ 0 w 3048000"/>
              <a:gd name="connsiteY3" fmla="*/ 5759450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759450">
                <a:moveTo>
                  <a:pt x="0" y="0"/>
                </a:moveTo>
                <a:lnTo>
                  <a:pt x="3048000" y="0"/>
                </a:lnTo>
                <a:lnTo>
                  <a:pt x="3048000" y="5759450"/>
                </a:lnTo>
                <a:lnTo>
                  <a:pt x="0" y="5759450"/>
                </a:lnTo>
                <a:close/>
              </a:path>
            </a:pathLst>
          </a:custGeom>
          <a:solidFill>
            <a:srgbClr val="BD3586">
              <a:alpha val="80000"/>
            </a:srgbClr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4758A0AE-C9DA-4AE8-B2D4-C610D66E30BD}"/>
              </a:ext>
            </a:extLst>
          </p:cNvPr>
          <p:cNvSpPr/>
          <p:nvPr/>
        </p:nvSpPr>
        <p:spPr>
          <a:xfrm>
            <a:off x="6096000" y="0"/>
            <a:ext cx="3048000" cy="5759450"/>
          </a:xfrm>
          <a:custGeom>
            <a:avLst/>
            <a:gdLst>
              <a:gd name="connsiteX0" fmla="*/ 0 w 3048000"/>
              <a:gd name="connsiteY0" fmla="*/ 0 h 5759450"/>
              <a:gd name="connsiteX1" fmla="*/ 3048000 w 3048000"/>
              <a:gd name="connsiteY1" fmla="*/ 0 h 5759450"/>
              <a:gd name="connsiteX2" fmla="*/ 3048000 w 3048000"/>
              <a:gd name="connsiteY2" fmla="*/ 5759450 h 5759450"/>
              <a:gd name="connsiteX3" fmla="*/ 0 w 3048000"/>
              <a:gd name="connsiteY3" fmla="*/ 5759450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759450">
                <a:moveTo>
                  <a:pt x="0" y="0"/>
                </a:moveTo>
                <a:lnTo>
                  <a:pt x="3048000" y="0"/>
                </a:lnTo>
                <a:lnTo>
                  <a:pt x="3048000" y="5759450"/>
                </a:lnTo>
                <a:lnTo>
                  <a:pt x="0" y="5759450"/>
                </a:lnTo>
                <a:close/>
              </a:path>
            </a:pathLst>
          </a:custGeom>
          <a:solidFill>
            <a:srgbClr val="DC4435">
              <a:alpha val="80000"/>
            </a:srgbClr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0245DEAF-AF74-4B4F-8978-E6E8A8EF83BC}"/>
              </a:ext>
            </a:extLst>
          </p:cNvPr>
          <p:cNvSpPr/>
          <p:nvPr/>
        </p:nvSpPr>
        <p:spPr>
          <a:xfrm>
            <a:off x="9144000" y="0"/>
            <a:ext cx="3048000" cy="5759450"/>
          </a:xfrm>
          <a:custGeom>
            <a:avLst/>
            <a:gdLst>
              <a:gd name="connsiteX0" fmla="*/ 0 w 3048000"/>
              <a:gd name="connsiteY0" fmla="*/ 0 h 5759450"/>
              <a:gd name="connsiteX1" fmla="*/ 3048000 w 3048000"/>
              <a:gd name="connsiteY1" fmla="*/ 0 h 5759450"/>
              <a:gd name="connsiteX2" fmla="*/ 3048000 w 3048000"/>
              <a:gd name="connsiteY2" fmla="*/ 5759450 h 5759450"/>
              <a:gd name="connsiteX3" fmla="*/ 0 w 3048000"/>
              <a:gd name="connsiteY3" fmla="*/ 5759450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759450">
                <a:moveTo>
                  <a:pt x="0" y="0"/>
                </a:moveTo>
                <a:lnTo>
                  <a:pt x="3048000" y="0"/>
                </a:lnTo>
                <a:lnTo>
                  <a:pt x="3048000" y="5759450"/>
                </a:lnTo>
                <a:lnTo>
                  <a:pt x="0" y="5759450"/>
                </a:lnTo>
                <a:close/>
              </a:path>
            </a:pathLst>
          </a:custGeom>
          <a:solidFill>
            <a:srgbClr val="BD3586">
              <a:alpha val="80000"/>
            </a:srgbClr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A4A280A0-AE06-4F27-AD77-AEE8A987061C}"/>
              </a:ext>
            </a:extLst>
          </p:cNvPr>
          <p:cNvSpPr txBox="1"/>
          <p:nvPr/>
        </p:nvSpPr>
        <p:spPr>
          <a:xfrm>
            <a:off x="636577" y="2783217"/>
            <a:ext cx="1774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总结汇报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DFB0BC79-D1BC-4C77-9559-545FE4ACD593}"/>
              </a:ext>
            </a:extLst>
          </p:cNvPr>
          <p:cNvSpPr txBox="1"/>
          <p:nvPr/>
        </p:nvSpPr>
        <p:spPr>
          <a:xfrm>
            <a:off x="286321" y="3412718"/>
            <a:ext cx="24753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pc="3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SUMMARY OF MY WORK</a:t>
            </a:r>
            <a:endParaRPr lang="zh-CN" altLang="en-US" sz="1000" spc="300" dirty="0">
              <a:solidFill>
                <a:schemeClr val="bg1">
                  <a:lumMod val="8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31D146C5-F5C6-4A42-A2D8-7ECD6C649C5E}"/>
              </a:ext>
            </a:extLst>
          </p:cNvPr>
          <p:cNvSpPr txBox="1"/>
          <p:nvPr/>
        </p:nvSpPr>
        <p:spPr>
          <a:xfrm>
            <a:off x="3684577" y="2783217"/>
            <a:ext cx="1774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工作计划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8F5EE11F-A617-4B30-8B5A-0A14D44EA6FF}"/>
              </a:ext>
            </a:extLst>
          </p:cNvPr>
          <p:cNvSpPr txBox="1"/>
          <p:nvPr/>
        </p:nvSpPr>
        <p:spPr>
          <a:xfrm>
            <a:off x="3651716" y="3412718"/>
            <a:ext cx="18405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pc="3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MY WORK PLANS</a:t>
            </a:r>
            <a:endParaRPr lang="zh-CN" altLang="en-US" sz="1000" spc="300" dirty="0">
              <a:solidFill>
                <a:schemeClr val="bg1">
                  <a:lumMod val="8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7A64B652-9108-40AA-B468-988FF5C78BAA}"/>
              </a:ext>
            </a:extLst>
          </p:cNvPr>
          <p:cNvSpPr txBox="1"/>
          <p:nvPr/>
        </p:nvSpPr>
        <p:spPr>
          <a:xfrm>
            <a:off x="6732578" y="2783217"/>
            <a:ext cx="1774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个人规划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456BF233-0548-4933-82A7-287139442618}"/>
              </a:ext>
            </a:extLst>
          </p:cNvPr>
          <p:cNvSpPr txBox="1"/>
          <p:nvPr/>
        </p:nvSpPr>
        <p:spPr>
          <a:xfrm>
            <a:off x="6476096" y="3412718"/>
            <a:ext cx="2287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pc="3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PERSONAL PLANNING</a:t>
            </a:r>
            <a:endParaRPr lang="zh-CN" altLang="en-US" sz="1000" spc="300" dirty="0">
              <a:solidFill>
                <a:schemeClr val="bg1">
                  <a:lumMod val="8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7E53A4FA-E402-4EB9-A0B8-193D0F0798B4}"/>
              </a:ext>
            </a:extLst>
          </p:cNvPr>
          <p:cNvSpPr txBox="1"/>
          <p:nvPr/>
        </p:nvSpPr>
        <p:spPr>
          <a:xfrm>
            <a:off x="9780577" y="2783217"/>
            <a:ext cx="1774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意见建议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324D4034-23EC-4916-A34B-9D66A34FBE08}"/>
              </a:ext>
            </a:extLst>
          </p:cNvPr>
          <p:cNvSpPr txBox="1"/>
          <p:nvPr/>
        </p:nvSpPr>
        <p:spPr>
          <a:xfrm>
            <a:off x="9917634" y="3412718"/>
            <a:ext cx="15007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pc="3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MY OPINIONS</a:t>
            </a:r>
            <a:endParaRPr lang="zh-CN" altLang="en-US" sz="1000" spc="300" dirty="0">
              <a:solidFill>
                <a:schemeClr val="bg1">
                  <a:lumMod val="8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8AFC8F33-6FB6-420E-A46A-DC508F444C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53998" y="1800676"/>
            <a:ext cx="540000" cy="537439"/>
          </a:xfrm>
          <a:custGeom>
            <a:avLst/>
            <a:gdLst>
              <a:gd name="connsiteX0" fmla="*/ 0 w 540000"/>
              <a:gd name="connsiteY0" fmla="*/ 465439 h 537439"/>
              <a:gd name="connsiteX1" fmla="*/ 540000 w 540000"/>
              <a:gd name="connsiteY1" fmla="*/ 465439 h 537439"/>
              <a:gd name="connsiteX2" fmla="*/ 540000 w 540000"/>
              <a:gd name="connsiteY2" fmla="*/ 537439 h 537439"/>
              <a:gd name="connsiteX3" fmla="*/ 0 w 540000"/>
              <a:gd name="connsiteY3" fmla="*/ 537439 h 537439"/>
              <a:gd name="connsiteX4" fmla="*/ 187989 w 540000"/>
              <a:gd name="connsiteY4" fmla="*/ 73724 h 537439"/>
              <a:gd name="connsiteX5" fmla="*/ 170612 w 540000"/>
              <a:gd name="connsiteY5" fmla="*/ 80921 h 537439"/>
              <a:gd name="connsiteX6" fmla="*/ 163414 w 540000"/>
              <a:gd name="connsiteY6" fmla="*/ 98298 h 537439"/>
              <a:gd name="connsiteX7" fmla="*/ 163414 w 540000"/>
              <a:gd name="connsiteY7" fmla="*/ 196596 h 537439"/>
              <a:gd name="connsiteX8" fmla="*/ 170612 w 540000"/>
              <a:gd name="connsiteY8" fmla="*/ 213973 h 537439"/>
              <a:gd name="connsiteX9" fmla="*/ 187989 w 540000"/>
              <a:gd name="connsiteY9" fmla="*/ 221171 h 537439"/>
              <a:gd name="connsiteX10" fmla="*/ 205366 w 540000"/>
              <a:gd name="connsiteY10" fmla="*/ 213973 h 537439"/>
              <a:gd name="connsiteX11" fmla="*/ 212563 w 540000"/>
              <a:gd name="connsiteY11" fmla="*/ 196596 h 537439"/>
              <a:gd name="connsiteX12" fmla="*/ 212563 w 540000"/>
              <a:gd name="connsiteY12" fmla="*/ 98298 h 537439"/>
              <a:gd name="connsiteX13" fmla="*/ 205366 w 540000"/>
              <a:gd name="connsiteY13" fmla="*/ 80921 h 537439"/>
              <a:gd name="connsiteX14" fmla="*/ 187989 w 540000"/>
              <a:gd name="connsiteY14" fmla="*/ 73724 h 537439"/>
              <a:gd name="connsiteX15" fmla="*/ 187989 w 540000"/>
              <a:gd name="connsiteY15" fmla="*/ 49149 h 537439"/>
              <a:gd name="connsiteX16" fmla="*/ 222726 w 540000"/>
              <a:gd name="connsiteY16" fmla="*/ 63561 h 537439"/>
              <a:gd name="connsiteX17" fmla="*/ 237138 w 540000"/>
              <a:gd name="connsiteY17" fmla="*/ 98298 h 537439"/>
              <a:gd name="connsiteX18" fmla="*/ 237138 w 540000"/>
              <a:gd name="connsiteY18" fmla="*/ 196596 h 537439"/>
              <a:gd name="connsiteX19" fmla="*/ 222726 w 540000"/>
              <a:gd name="connsiteY19" fmla="*/ 231334 h 537439"/>
              <a:gd name="connsiteX20" fmla="*/ 187989 w 540000"/>
              <a:gd name="connsiteY20" fmla="*/ 245745 h 537439"/>
              <a:gd name="connsiteX21" fmla="*/ 153251 w 540000"/>
              <a:gd name="connsiteY21" fmla="*/ 231334 h 537439"/>
              <a:gd name="connsiteX22" fmla="*/ 138840 w 540000"/>
              <a:gd name="connsiteY22" fmla="*/ 196596 h 537439"/>
              <a:gd name="connsiteX23" fmla="*/ 138840 w 540000"/>
              <a:gd name="connsiteY23" fmla="*/ 98298 h 537439"/>
              <a:gd name="connsiteX24" fmla="*/ 153251 w 540000"/>
              <a:gd name="connsiteY24" fmla="*/ 63561 h 537439"/>
              <a:gd name="connsiteX25" fmla="*/ 187989 w 540000"/>
              <a:gd name="connsiteY25" fmla="*/ 49149 h 537439"/>
              <a:gd name="connsiteX26" fmla="*/ 105328 w 540000"/>
              <a:gd name="connsiteY26" fmla="*/ 45135 h 537439"/>
              <a:gd name="connsiteX27" fmla="*/ 124431 w 540000"/>
              <a:gd name="connsiteY27" fmla="*/ 61125 h 537439"/>
              <a:gd name="connsiteX28" fmla="*/ 116941 w 540000"/>
              <a:gd name="connsiteY28" fmla="*/ 78722 h 537439"/>
              <a:gd name="connsiteX29" fmla="*/ 114265 w 540000"/>
              <a:gd name="connsiteY29" fmla="*/ 98298 h 537439"/>
              <a:gd name="connsiteX30" fmla="*/ 114265 w 540000"/>
              <a:gd name="connsiteY30" fmla="*/ 196596 h 537439"/>
              <a:gd name="connsiteX31" fmla="*/ 135883 w 540000"/>
              <a:gd name="connsiteY31" fmla="*/ 248702 h 537439"/>
              <a:gd name="connsiteX32" fmla="*/ 173001 w 540000"/>
              <a:gd name="connsiteY32" fmla="*/ 268670 h 537439"/>
              <a:gd name="connsiteX33" fmla="*/ 187989 w 540000"/>
              <a:gd name="connsiteY33" fmla="*/ 270320 h 537439"/>
              <a:gd name="connsiteX34" fmla="*/ 201337 w 540000"/>
              <a:gd name="connsiteY34" fmla="*/ 269103 h 537439"/>
              <a:gd name="connsiteX35" fmla="*/ 213891 w 540000"/>
              <a:gd name="connsiteY35" fmla="*/ 265599 h 537439"/>
              <a:gd name="connsiteX36" fmla="*/ 235782 w 540000"/>
              <a:gd name="connsiteY36" fmla="*/ 252622 h 537439"/>
              <a:gd name="connsiteX37" fmla="*/ 254877 w 540000"/>
              <a:gd name="connsiteY37" fmla="*/ 268604 h 537439"/>
              <a:gd name="connsiteX38" fmla="*/ 224543 w 540000"/>
              <a:gd name="connsiteY38" fmla="*/ 287863 h 537439"/>
              <a:gd name="connsiteX39" fmla="*/ 187989 w 540000"/>
              <a:gd name="connsiteY39" fmla="*/ 294894 h 537439"/>
              <a:gd name="connsiteX40" fmla="*/ 138376 w 540000"/>
              <a:gd name="connsiteY40" fmla="*/ 281474 h 537439"/>
              <a:gd name="connsiteX41" fmla="*/ 103111 w 540000"/>
              <a:gd name="connsiteY41" fmla="*/ 246209 h 537439"/>
              <a:gd name="connsiteX42" fmla="*/ 89691 w 540000"/>
              <a:gd name="connsiteY42" fmla="*/ 196596 h 537439"/>
              <a:gd name="connsiteX43" fmla="*/ 89691 w 540000"/>
              <a:gd name="connsiteY43" fmla="*/ 98298 h 537439"/>
              <a:gd name="connsiteX44" fmla="*/ 93803 w 540000"/>
              <a:gd name="connsiteY44" fmla="*/ 70118 h 537439"/>
              <a:gd name="connsiteX45" fmla="*/ 105328 w 540000"/>
              <a:gd name="connsiteY45" fmla="*/ 45135 h 537439"/>
              <a:gd name="connsiteX46" fmla="*/ 376965 w 540000"/>
              <a:gd name="connsiteY46" fmla="*/ 0 h 537439"/>
              <a:gd name="connsiteX47" fmla="*/ 450688 w 540000"/>
              <a:gd name="connsiteY47" fmla="*/ 0 h 537439"/>
              <a:gd name="connsiteX48" fmla="*/ 450688 w 540000"/>
              <a:gd name="connsiteY48" fmla="*/ 245745 h 537439"/>
              <a:gd name="connsiteX49" fmla="*/ 426114 w 540000"/>
              <a:gd name="connsiteY49" fmla="*/ 245745 h 537439"/>
              <a:gd name="connsiteX50" fmla="*/ 426114 w 540000"/>
              <a:gd name="connsiteY50" fmla="*/ 24575 h 537439"/>
              <a:gd name="connsiteX51" fmla="*/ 376965 w 540000"/>
              <a:gd name="connsiteY51" fmla="*/ 24575 h 537439"/>
              <a:gd name="connsiteX52" fmla="*/ 327816 w 540000"/>
              <a:gd name="connsiteY52" fmla="*/ 0 h 537439"/>
              <a:gd name="connsiteX53" fmla="*/ 352390 w 540000"/>
              <a:gd name="connsiteY53" fmla="*/ 0 h 537439"/>
              <a:gd name="connsiteX54" fmla="*/ 352390 w 540000"/>
              <a:gd name="connsiteY54" fmla="*/ 49149 h 537439"/>
              <a:gd name="connsiteX55" fmla="*/ 401539 w 540000"/>
              <a:gd name="connsiteY55" fmla="*/ 49149 h 537439"/>
              <a:gd name="connsiteX56" fmla="*/ 401539 w 540000"/>
              <a:gd name="connsiteY56" fmla="*/ 270320 h 537439"/>
              <a:gd name="connsiteX57" fmla="*/ 450688 w 540000"/>
              <a:gd name="connsiteY57" fmla="*/ 270320 h 537439"/>
              <a:gd name="connsiteX58" fmla="*/ 450688 w 540000"/>
              <a:gd name="connsiteY58" fmla="*/ 294894 h 537439"/>
              <a:gd name="connsiteX59" fmla="*/ 376965 w 540000"/>
              <a:gd name="connsiteY59" fmla="*/ 294894 h 537439"/>
              <a:gd name="connsiteX60" fmla="*/ 376965 w 540000"/>
              <a:gd name="connsiteY60" fmla="*/ 73724 h 537439"/>
              <a:gd name="connsiteX61" fmla="*/ 327816 w 540000"/>
              <a:gd name="connsiteY61" fmla="*/ 73724 h 537439"/>
              <a:gd name="connsiteX62" fmla="*/ 187989 w 540000"/>
              <a:gd name="connsiteY62" fmla="*/ 0 h 537439"/>
              <a:gd name="connsiteX63" fmla="*/ 214121 w 540000"/>
              <a:gd name="connsiteY63" fmla="*/ 3511 h 537439"/>
              <a:gd name="connsiteX64" fmla="*/ 237602 w 540000"/>
              <a:gd name="connsiteY64" fmla="*/ 13420 h 537439"/>
              <a:gd name="connsiteX65" fmla="*/ 272866 w 540000"/>
              <a:gd name="connsiteY65" fmla="*/ 48685 h 537439"/>
              <a:gd name="connsiteX66" fmla="*/ 286287 w 540000"/>
              <a:gd name="connsiteY66" fmla="*/ 98298 h 537439"/>
              <a:gd name="connsiteX67" fmla="*/ 286287 w 540000"/>
              <a:gd name="connsiteY67" fmla="*/ 196596 h 537439"/>
              <a:gd name="connsiteX68" fmla="*/ 282178 w 540000"/>
              <a:gd name="connsiteY68" fmla="*/ 224759 h 537439"/>
              <a:gd name="connsiteX69" fmla="*/ 270670 w 540000"/>
              <a:gd name="connsiteY69" fmla="*/ 249726 h 537439"/>
              <a:gd name="connsiteX70" fmla="*/ 251563 w 540000"/>
              <a:gd name="connsiteY70" fmla="*/ 233740 h 537439"/>
              <a:gd name="connsiteX71" fmla="*/ 259041 w 540000"/>
              <a:gd name="connsiteY71" fmla="*/ 216154 h 537439"/>
              <a:gd name="connsiteX72" fmla="*/ 261712 w 540000"/>
              <a:gd name="connsiteY72" fmla="*/ 196596 h 537439"/>
              <a:gd name="connsiteX73" fmla="*/ 261712 w 540000"/>
              <a:gd name="connsiteY73" fmla="*/ 98298 h 537439"/>
              <a:gd name="connsiteX74" fmla="*/ 240094 w 540000"/>
              <a:gd name="connsiteY74" fmla="*/ 46193 h 537439"/>
              <a:gd name="connsiteX75" fmla="*/ 187989 w 540000"/>
              <a:gd name="connsiteY75" fmla="*/ 24575 h 537439"/>
              <a:gd name="connsiteX76" fmla="*/ 162090 w 540000"/>
              <a:gd name="connsiteY76" fmla="*/ 29294 h 537439"/>
              <a:gd name="connsiteX77" fmla="*/ 140204 w 540000"/>
              <a:gd name="connsiteY77" fmla="*/ 42264 h 537439"/>
              <a:gd name="connsiteX78" fmla="*/ 121109 w 540000"/>
              <a:gd name="connsiteY78" fmla="*/ 26287 h 537439"/>
              <a:gd name="connsiteX79" fmla="*/ 151437 w 540000"/>
              <a:gd name="connsiteY79" fmla="*/ 7030 h 537439"/>
              <a:gd name="connsiteX80" fmla="*/ 169104 w 540000"/>
              <a:gd name="connsiteY80" fmla="*/ 1815 h 53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540000" h="537439">
                <a:moveTo>
                  <a:pt x="0" y="465439"/>
                </a:moveTo>
                <a:lnTo>
                  <a:pt x="540000" y="465439"/>
                </a:lnTo>
                <a:lnTo>
                  <a:pt x="540000" y="537439"/>
                </a:lnTo>
                <a:lnTo>
                  <a:pt x="0" y="537439"/>
                </a:lnTo>
                <a:close/>
                <a:moveTo>
                  <a:pt x="187989" y="73724"/>
                </a:moveTo>
                <a:cubicBezTo>
                  <a:pt x="181027" y="73899"/>
                  <a:pt x="175234" y="76298"/>
                  <a:pt x="170612" y="80921"/>
                </a:cubicBezTo>
                <a:cubicBezTo>
                  <a:pt x="165989" y="85543"/>
                  <a:pt x="163590" y="91336"/>
                  <a:pt x="163414" y="98298"/>
                </a:cubicBezTo>
                <a:lnTo>
                  <a:pt x="163414" y="196596"/>
                </a:lnTo>
                <a:cubicBezTo>
                  <a:pt x="163590" y="203558"/>
                  <a:pt x="165989" y="209351"/>
                  <a:pt x="170612" y="213973"/>
                </a:cubicBezTo>
                <a:cubicBezTo>
                  <a:pt x="175234" y="218596"/>
                  <a:pt x="181027" y="220995"/>
                  <a:pt x="187989" y="221171"/>
                </a:cubicBezTo>
                <a:cubicBezTo>
                  <a:pt x="194951" y="220995"/>
                  <a:pt x="200743" y="218596"/>
                  <a:pt x="205366" y="213973"/>
                </a:cubicBezTo>
                <a:cubicBezTo>
                  <a:pt x="209989" y="209351"/>
                  <a:pt x="212388" y="203558"/>
                  <a:pt x="212563" y="196596"/>
                </a:cubicBezTo>
                <a:lnTo>
                  <a:pt x="212563" y="98298"/>
                </a:lnTo>
                <a:cubicBezTo>
                  <a:pt x="212388" y="91336"/>
                  <a:pt x="209989" y="85543"/>
                  <a:pt x="205366" y="80921"/>
                </a:cubicBezTo>
                <a:cubicBezTo>
                  <a:pt x="200743" y="76298"/>
                  <a:pt x="194951" y="73899"/>
                  <a:pt x="187989" y="73724"/>
                </a:cubicBezTo>
                <a:close/>
                <a:moveTo>
                  <a:pt x="187989" y="49149"/>
                </a:moveTo>
                <a:cubicBezTo>
                  <a:pt x="201894" y="49503"/>
                  <a:pt x="213473" y="54307"/>
                  <a:pt x="222726" y="63561"/>
                </a:cubicBezTo>
                <a:cubicBezTo>
                  <a:pt x="231980" y="72814"/>
                  <a:pt x="236784" y="84393"/>
                  <a:pt x="237138" y="98298"/>
                </a:cubicBezTo>
                <a:lnTo>
                  <a:pt x="237138" y="196596"/>
                </a:lnTo>
                <a:cubicBezTo>
                  <a:pt x="236784" y="210501"/>
                  <a:pt x="231980" y="222080"/>
                  <a:pt x="222726" y="231334"/>
                </a:cubicBezTo>
                <a:cubicBezTo>
                  <a:pt x="213473" y="240587"/>
                  <a:pt x="201894" y="245391"/>
                  <a:pt x="187989" y="245745"/>
                </a:cubicBezTo>
                <a:cubicBezTo>
                  <a:pt x="174084" y="245391"/>
                  <a:pt x="162505" y="240587"/>
                  <a:pt x="153251" y="231334"/>
                </a:cubicBezTo>
                <a:cubicBezTo>
                  <a:pt x="143998" y="222080"/>
                  <a:pt x="139194" y="210501"/>
                  <a:pt x="138840" y="196596"/>
                </a:cubicBezTo>
                <a:lnTo>
                  <a:pt x="138840" y="98298"/>
                </a:lnTo>
                <a:cubicBezTo>
                  <a:pt x="139194" y="84393"/>
                  <a:pt x="143998" y="72814"/>
                  <a:pt x="153251" y="63561"/>
                </a:cubicBezTo>
                <a:cubicBezTo>
                  <a:pt x="162505" y="54307"/>
                  <a:pt x="174084" y="49503"/>
                  <a:pt x="187989" y="49149"/>
                </a:cubicBezTo>
                <a:close/>
                <a:moveTo>
                  <a:pt x="105328" y="45135"/>
                </a:moveTo>
                <a:lnTo>
                  <a:pt x="124431" y="61125"/>
                </a:lnTo>
                <a:cubicBezTo>
                  <a:pt x="121200" y="66607"/>
                  <a:pt x="118703" y="72473"/>
                  <a:pt x="116941" y="78722"/>
                </a:cubicBezTo>
                <a:cubicBezTo>
                  <a:pt x="115180" y="84972"/>
                  <a:pt x="114288" y="91497"/>
                  <a:pt x="114265" y="98298"/>
                </a:cubicBezTo>
                <a:lnTo>
                  <a:pt x="114265" y="196596"/>
                </a:lnTo>
                <a:cubicBezTo>
                  <a:pt x="114796" y="217452"/>
                  <a:pt x="122002" y="234821"/>
                  <a:pt x="135883" y="248702"/>
                </a:cubicBezTo>
                <a:cubicBezTo>
                  <a:pt x="146294" y="259112"/>
                  <a:pt x="158666" y="265768"/>
                  <a:pt x="173001" y="268670"/>
                </a:cubicBezTo>
                <a:lnTo>
                  <a:pt x="187989" y="270320"/>
                </a:lnTo>
                <a:lnTo>
                  <a:pt x="201337" y="269103"/>
                </a:lnTo>
                <a:cubicBezTo>
                  <a:pt x="205654" y="268316"/>
                  <a:pt x="209839" y="267148"/>
                  <a:pt x="213891" y="265599"/>
                </a:cubicBezTo>
                <a:cubicBezTo>
                  <a:pt x="221996" y="262502"/>
                  <a:pt x="229293" y="258176"/>
                  <a:pt x="235782" y="252622"/>
                </a:cubicBezTo>
                <a:lnTo>
                  <a:pt x="254877" y="268604"/>
                </a:lnTo>
                <a:cubicBezTo>
                  <a:pt x="246028" y="276833"/>
                  <a:pt x="235917" y="283252"/>
                  <a:pt x="224543" y="287863"/>
                </a:cubicBezTo>
                <a:cubicBezTo>
                  <a:pt x="213169" y="292474"/>
                  <a:pt x="200984" y="294818"/>
                  <a:pt x="187989" y="294894"/>
                </a:cubicBezTo>
                <a:cubicBezTo>
                  <a:pt x="169684" y="294686"/>
                  <a:pt x="153147" y="290213"/>
                  <a:pt x="138376" y="281474"/>
                </a:cubicBezTo>
                <a:cubicBezTo>
                  <a:pt x="123605" y="272735"/>
                  <a:pt x="111850" y="260980"/>
                  <a:pt x="103111" y="246209"/>
                </a:cubicBezTo>
                <a:cubicBezTo>
                  <a:pt x="94372" y="231438"/>
                  <a:pt x="89899" y="214901"/>
                  <a:pt x="89691" y="196596"/>
                </a:cubicBezTo>
                <a:lnTo>
                  <a:pt x="89691" y="98298"/>
                </a:lnTo>
                <a:cubicBezTo>
                  <a:pt x="89725" y="88469"/>
                  <a:pt x="91096" y="79075"/>
                  <a:pt x="93803" y="70118"/>
                </a:cubicBezTo>
                <a:cubicBezTo>
                  <a:pt x="96511" y="61160"/>
                  <a:pt x="100353" y="52833"/>
                  <a:pt x="105328" y="45135"/>
                </a:cubicBezTo>
                <a:close/>
                <a:moveTo>
                  <a:pt x="376965" y="0"/>
                </a:moveTo>
                <a:lnTo>
                  <a:pt x="450688" y="0"/>
                </a:lnTo>
                <a:lnTo>
                  <a:pt x="450688" y="245745"/>
                </a:lnTo>
                <a:lnTo>
                  <a:pt x="426114" y="245745"/>
                </a:lnTo>
                <a:lnTo>
                  <a:pt x="426114" y="24575"/>
                </a:lnTo>
                <a:lnTo>
                  <a:pt x="376965" y="24575"/>
                </a:lnTo>
                <a:close/>
                <a:moveTo>
                  <a:pt x="327816" y="0"/>
                </a:moveTo>
                <a:lnTo>
                  <a:pt x="352390" y="0"/>
                </a:lnTo>
                <a:lnTo>
                  <a:pt x="352390" y="49149"/>
                </a:lnTo>
                <a:lnTo>
                  <a:pt x="401539" y="49149"/>
                </a:lnTo>
                <a:lnTo>
                  <a:pt x="401539" y="270320"/>
                </a:lnTo>
                <a:lnTo>
                  <a:pt x="450688" y="270320"/>
                </a:lnTo>
                <a:lnTo>
                  <a:pt x="450688" y="294894"/>
                </a:lnTo>
                <a:lnTo>
                  <a:pt x="376965" y="294894"/>
                </a:lnTo>
                <a:lnTo>
                  <a:pt x="376965" y="73724"/>
                </a:lnTo>
                <a:lnTo>
                  <a:pt x="327816" y="73724"/>
                </a:lnTo>
                <a:close/>
                <a:moveTo>
                  <a:pt x="187989" y="0"/>
                </a:moveTo>
                <a:lnTo>
                  <a:pt x="214121" y="3511"/>
                </a:lnTo>
                <a:cubicBezTo>
                  <a:pt x="222389" y="5748"/>
                  <a:pt x="230217" y="9051"/>
                  <a:pt x="237602" y="13420"/>
                </a:cubicBezTo>
                <a:cubicBezTo>
                  <a:pt x="252373" y="22159"/>
                  <a:pt x="264128" y="33914"/>
                  <a:pt x="272866" y="48685"/>
                </a:cubicBezTo>
                <a:cubicBezTo>
                  <a:pt x="281605" y="63456"/>
                  <a:pt x="286079" y="79994"/>
                  <a:pt x="286287" y="98298"/>
                </a:cubicBezTo>
                <a:lnTo>
                  <a:pt x="286287" y="196596"/>
                </a:lnTo>
                <a:cubicBezTo>
                  <a:pt x="286253" y="206419"/>
                  <a:pt x="284883" y="215807"/>
                  <a:pt x="282178" y="224759"/>
                </a:cubicBezTo>
                <a:cubicBezTo>
                  <a:pt x="279473" y="233710"/>
                  <a:pt x="275637" y="242033"/>
                  <a:pt x="270670" y="249726"/>
                </a:cubicBezTo>
                <a:lnTo>
                  <a:pt x="251563" y="233740"/>
                </a:lnTo>
                <a:cubicBezTo>
                  <a:pt x="254790" y="228261"/>
                  <a:pt x="257283" y="222399"/>
                  <a:pt x="259041" y="216154"/>
                </a:cubicBezTo>
                <a:cubicBezTo>
                  <a:pt x="260800" y="209910"/>
                  <a:pt x="261690" y="203390"/>
                  <a:pt x="261712" y="196596"/>
                </a:cubicBezTo>
                <a:lnTo>
                  <a:pt x="261712" y="98298"/>
                </a:lnTo>
                <a:cubicBezTo>
                  <a:pt x="261181" y="77442"/>
                  <a:pt x="253975" y="60073"/>
                  <a:pt x="240094" y="46193"/>
                </a:cubicBezTo>
                <a:cubicBezTo>
                  <a:pt x="226214" y="32312"/>
                  <a:pt x="208845" y="25106"/>
                  <a:pt x="187989" y="24575"/>
                </a:cubicBezTo>
                <a:cubicBezTo>
                  <a:pt x="178827" y="24624"/>
                  <a:pt x="170194" y="26197"/>
                  <a:pt x="162090" y="29294"/>
                </a:cubicBezTo>
                <a:cubicBezTo>
                  <a:pt x="153986" y="32391"/>
                  <a:pt x="146691" y="36714"/>
                  <a:pt x="140204" y="42264"/>
                </a:cubicBezTo>
                <a:lnTo>
                  <a:pt x="121109" y="26287"/>
                </a:lnTo>
                <a:cubicBezTo>
                  <a:pt x="129956" y="18060"/>
                  <a:pt x="140065" y="11641"/>
                  <a:pt x="151437" y="7030"/>
                </a:cubicBezTo>
                <a:cubicBezTo>
                  <a:pt x="157123" y="4725"/>
                  <a:pt x="163013" y="2987"/>
                  <a:pt x="169104" y="1815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Privus Medium" pitchFamily="50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61390161-4541-48E3-85C3-425D267613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301998" y="1800676"/>
            <a:ext cx="540000" cy="537439"/>
          </a:xfrm>
          <a:custGeom>
            <a:avLst/>
            <a:gdLst>
              <a:gd name="connsiteX0" fmla="*/ 0 w 540000"/>
              <a:gd name="connsiteY0" fmla="*/ 465439 h 537439"/>
              <a:gd name="connsiteX1" fmla="*/ 540000 w 540000"/>
              <a:gd name="connsiteY1" fmla="*/ 465439 h 537439"/>
              <a:gd name="connsiteX2" fmla="*/ 540000 w 540000"/>
              <a:gd name="connsiteY2" fmla="*/ 537439 h 537439"/>
              <a:gd name="connsiteX3" fmla="*/ 0 w 540000"/>
              <a:gd name="connsiteY3" fmla="*/ 537439 h 537439"/>
              <a:gd name="connsiteX4" fmla="*/ 150652 w 540000"/>
              <a:gd name="connsiteY4" fmla="*/ 73724 h 537439"/>
              <a:gd name="connsiteX5" fmla="*/ 133275 w 540000"/>
              <a:gd name="connsiteY5" fmla="*/ 80921 h 537439"/>
              <a:gd name="connsiteX6" fmla="*/ 126077 w 540000"/>
              <a:gd name="connsiteY6" fmla="*/ 98298 h 537439"/>
              <a:gd name="connsiteX7" fmla="*/ 126077 w 540000"/>
              <a:gd name="connsiteY7" fmla="*/ 196596 h 537439"/>
              <a:gd name="connsiteX8" fmla="*/ 133275 w 540000"/>
              <a:gd name="connsiteY8" fmla="*/ 213973 h 537439"/>
              <a:gd name="connsiteX9" fmla="*/ 150652 w 540000"/>
              <a:gd name="connsiteY9" fmla="*/ 221171 h 537439"/>
              <a:gd name="connsiteX10" fmla="*/ 168029 w 540000"/>
              <a:gd name="connsiteY10" fmla="*/ 213973 h 537439"/>
              <a:gd name="connsiteX11" fmla="*/ 175226 w 540000"/>
              <a:gd name="connsiteY11" fmla="*/ 196596 h 537439"/>
              <a:gd name="connsiteX12" fmla="*/ 175226 w 540000"/>
              <a:gd name="connsiteY12" fmla="*/ 98298 h 537439"/>
              <a:gd name="connsiteX13" fmla="*/ 168029 w 540000"/>
              <a:gd name="connsiteY13" fmla="*/ 80921 h 537439"/>
              <a:gd name="connsiteX14" fmla="*/ 150652 w 540000"/>
              <a:gd name="connsiteY14" fmla="*/ 73724 h 537439"/>
              <a:gd name="connsiteX15" fmla="*/ 150652 w 540000"/>
              <a:gd name="connsiteY15" fmla="*/ 49149 h 537439"/>
              <a:gd name="connsiteX16" fmla="*/ 185390 w 540000"/>
              <a:gd name="connsiteY16" fmla="*/ 63561 h 537439"/>
              <a:gd name="connsiteX17" fmla="*/ 199801 w 540000"/>
              <a:gd name="connsiteY17" fmla="*/ 98298 h 537439"/>
              <a:gd name="connsiteX18" fmla="*/ 199801 w 540000"/>
              <a:gd name="connsiteY18" fmla="*/ 196596 h 537439"/>
              <a:gd name="connsiteX19" fmla="*/ 185390 w 540000"/>
              <a:gd name="connsiteY19" fmla="*/ 231334 h 537439"/>
              <a:gd name="connsiteX20" fmla="*/ 150652 w 540000"/>
              <a:gd name="connsiteY20" fmla="*/ 245745 h 537439"/>
              <a:gd name="connsiteX21" fmla="*/ 115914 w 540000"/>
              <a:gd name="connsiteY21" fmla="*/ 231334 h 537439"/>
              <a:gd name="connsiteX22" fmla="*/ 101503 w 540000"/>
              <a:gd name="connsiteY22" fmla="*/ 196596 h 537439"/>
              <a:gd name="connsiteX23" fmla="*/ 101503 w 540000"/>
              <a:gd name="connsiteY23" fmla="*/ 98298 h 537439"/>
              <a:gd name="connsiteX24" fmla="*/ 115914 w 540000"/>
              <a:gd name="connsiteY24" fmla="*/ 63561 h 537439"/>
              <a:gd name="connsiteX25" fmla="*/ 150652 w 540000"/>
              <a:gd name="connsiteY25" fmla="*/ 49149 h 537439"/>
              <a:gd name="connsiteX26" fmla="*/ 67992 w 540000"/>
              <a:gd name="connsiteY26" fmla="*/ 45135 h 537439"/>
              <a:gd name="connsiteX27" fmla="*/ 87094 w 540000"/>
              <a:gd name="connsiteY27" fmla="*/ 61125 h 537439"/>
              <a:gd name="connsiteX28" fmla="*/ 79605 w 540000"/>
              <a:gd name="connsiteY28" fmla="*/ 78722 h 537439"/>
              <a:gd name="connsiteX29" fmla="*/ 76928 w 540000"/>
              <a:gd name="connsiteY29" fmla="*/ 98298 h 537439"/>
              <a:gd name="connsiteX30" fmla="*/ 76928 w 540000"/>
              <a:gd name="connsiteY30" fmla="*/ 196596 h 537439"/>
              <a:gd name="connsiteX31" fmla="*/ 98546 w 540000"/>
              <a:gd name="connsiteY31" fmla="*/ 248702 h 537439"/>
              <a:gd name="connsiteX32" fmla="*/ 135664 w 540000"/>
              <a:gd name="connsiteY32" fmla="*/ 268670 h 537439"/>
              <a:gd name="connsiteX33" fmla="*/ 150652 w 540000"/>
              <a:gd name="connsiteY33" fmla="*/ 270320 h 537439"/>
              <a:gd name="connsiteX34" fmla="*/ 164000 w 540000"/>
              <a:gd name="connsiteY34" fmla="*/ 269103 h 537439"/>
              <a:gd name="connsiteX35" fmla="*/ 176555 w 540000"/>
              <a:gd name="connsiteY35" fmla="*/ 265599 h 537439"/>
              <a:gd name="connsiteX36" fmla="*/ 198445 w 540000"/>
              <a:gd name="connsiteY36" fmla="*/ 252622 h 537439"/>
              <a:gd name="connsiteX37" fmla="*/ 217540 w 540000"/>
              <a:gd name="connsiteY37" fmla="*/ 268604 h 537439"/>
              <a:gd name="connsiteX38" fmla="*/ 187206 w 540000"/>
              <a:gd name="connsiteY38" fmla="*/ 287863 h 537439"/>
              <a:gd name="connsiteX39" fmla="*/ 150652 w 540000"/>
              <a:gd name="connsiteY39" fmla="*/ 294894 h 537439"/>
              <a:gd name="connsiteX40" fmla="*/ 101039 w 540000"/>
              <a:gd name="connsiteY40" fmla="*/ 281474 h 537439"/>
              <a:gd name="connsiteX41" fmla="*/ 65774 w 540000"/>
              <a:gd name="connsiteY41" fmla="*/ 246209 h 537439"/>
              <a:gd name="connsiteX42" fmla="*/ 52354 w 540000"/>
              <a:gd name="connsiteY42" fmla="*/ 196596 h 537439"/>
              <a:gd name="connsiteX43" fmla="*/ 52354 w 540000"/>
              <a:gd name="connsiteY43" fmla="*/ 98298 h 537439"/>
              <a:gd name="connsiteX44" fmla="*/ 56467 w 540000"/>
              <a:gd name="connsiteY44" fmla="*/ 70118 h 537439"/>
              <a:gd name="connsiteX45" fmla="*/ 67992 w 540000"/>
              <a:gd name="connsiteY45" fmla="*/ 45135 h 537439"/>
              <a:gd name="connsiteX46" fmla="*/ 463483 w 540000"/>
              <a:gd name="connsiteY46" fmla="*/ 36862 h 537439"/>
              <a:gd name="connsiteX47" fmla="*/ 477808 w 540000"/>
              <a:gd name="connsiteY47" fmla="*/ 63397 h 537439"/>
              <a:gd name="connsiteX48" fmla="*/ 482979 w 540000"/>
              <a:gd name="connsiteY48" fmla="*/ 94202 h 537439"/>
              <a:gd name="connsiteX49" fmla="*/ 479677 w 540000"/>
              <a:gd name="connsiteY49" fmla="*/ 118997 h 537439"/>
              <a:gd name="connsiteX50" fmla="*/ 470323 w 540000"/>
              <a:gd name="connsiteY50" fmla="*/ 141304 h 537439"/>
              <a:gd name="connsiteX51" fmla="*/ 421666 w 540000"/>
              <a:gd name="connsiteY51" fmla="*/ 221171 h 537439"/>
              <a:gd name="connsiteX52" fmla="*/ 487075 w 540000"/>
              <a:gd name="connsiteY52" fmla="*/ 221171 h 537439"/>
              <a:gd name="connsiteX53" fmla="*/ 487075 w 540000"/>
              <a:gd name="connsiteY53" fmla="*/ 294894 h 537439"/>
              <a:gd name="connsiteX54" fmla="*/ 462501 w 540000"/>
              <a:gd name="connsiteY54" fmla="*/ 294894 h 537439"/>
              <a:gd name="connsiteX55" fmla="*/ 462501 w 540000"/>
              <a:gd name="connsiteY55" fmla="*/ 245745 h 537439"/>
              <a:gd name="connsiteX56" fmla="*/ 377923 w 540000"/>
              <a:gd name="connsiteY56" fmla="*/ 245745 h 537439"/>
              <a:gd name="connsiteX57" fmla="*/ 449025 w 540000"/>
              <a:gd name="connsiteY57" fmla="*/ 128975 h 537439"/>
              <a:gd name="connsiteX58" fmla="*/ 455957 w 540000"/>
              <a:gd name="connsiteY58" fmla="*/ 112495 h 537439"/>
              <a:gd name="connsiteX59" fmla="*/ 458405 w 540000"/>
              <a:gd name="connsiteY59" fmla="*/ 94202 h 537439"/>
              <a:gd name="connsiteX60" fmla="*/ 455103 w 540000"/>
              <a:gd name="connsiteY60" fmla="*/ 73032 h 537439"/>
              <a:gd name="connsiteX61" fmla="*/ 445872 w 540000"/>
              <a:gd name="connsiteY61" fmla="*/ 54474 h 537439"/>
              <a:gd name="connsiteX62" fmla="*/ 388777 w 540000"/>
              <a:gd name="connsiteY62" fmla="*/ 0 h 537439"/>
              <a:gd name="connsiteX63" fmla="*/ 419582 w 540000"/>
              <a:gd name="connsiteY63" fmla="*/ 5171 h 537439"/>
              <a:gd name="connsiteX64" fmla="*/ 446117 w 540000"/>
              <a:gd name="connsiteY64" fmla="*/ 19496 h 537439"/>
              <a:gd name="connsiteX65" fmla="*/ 428506 w 540000"/>
              <a:gd name="connsiteY65" fmla="*/ 37108 h 537439"/>
              <a:gd name="connsiteX66" fmla="*/ 409947 w 540000"/>
              <a:gd name="connsiteY66" fmla="*/ 27877 h 537439"/>
              <a:gd name="connsiteX67" fmla="*/ 388777 w 540000"/>
              <a:gd name="connsiteY67" fmla="*/ 24575 h 537439"/>
              <a:gd name="connsiteX68" fmla="*/ 348792 w 540000"/>
              <a:gd name="connsiteY68" fmla="*/ 37241 h 537439"/>
              <a:gd name="connsiteX69" fmla="*/ 323614 w 540000"/>
              <a:gd name="connsiteY69" fmla="*/ 69628 h 537439"/>
              <a:gd name="connsiteX70" fmla="*/ 351014 w 540000"/>
              <a:gd name="connsiteY70" fmla="*/ 69628 h 537439"/>
              <a:gd name="connsiteX71" fmla="*/ 366977 w 540000"/>
              <a:gd name="connsiteY71" fmla="*/ 54765 h 537439"/>
              <a:gd name="connsiteX72" fmla="*/ 388777 w 540000"/>
              <a:gd name="connsiteY72" fmla="*/ 49149 h 537439"/>
              <a:gd name="connsiteX73" fmla="*/ 420642 w 540000"/>
              <a:gd name="connsiteY73" fmla="*/ 62337 h 537439"/>
              <a:gd name="connsiteX74" fmla="*/ 433830 w 540000"/>
              <a:gd name="connsiteY74" fmla="*/ 94202 h 537439"/>
              <a:gd name="connsiteX75" fmla="*/ 432264 w 540000"/>
              <a:gd name="connsiteY75" fmla="*/ 106049 h 537439"/>
              <a:gd name="connsiteX76" fmla="*/ 427809 w 540000"/>
              <a:gd name="connsiteY76" fmla="*/ 116729 h 537439"/>
              <a:gd name="connsiteX77" fmla="*/ 334222 w 540000"/>
              <a:gd name="connsiteY77" fmla="*/ 270320 h 537439"/>
              <a:gd name="connsiteX78" fmla="*/ 437926 w 540000"/>
              <a:gd name="connsiteY78" fmla="*/ 270320 h 537439"/>
              <a:gd name="connsiteX79" fmla="*/ 437926 w 540000"/>
              <a:gd name="connsiteY79" fmla="*/ 294894 h 537439"/>
              <a:gd name="connsiteX80" fmla="*/ 290479 w 540000"/>
              <a:gd name="connsiteY80" fmla="*/ 294894 h 537439"/>
              <a:gd name="connsiteX81" fmla="*/ 406512 w 540000"/>
              <a:gd name="connsiteY81" fmla="*/ 104442 h 537439"/>
              <a:gd name="connsiteX82" fmla="*/ 409256 w 540000"/>
              <a:gd name="connsiteY82" fmla="*/ 94202 h 537439"/>
              <a:gd name="connsiteX83" fmla="*/ 403255 w 540000"/>
              <a:gd name="connsiteY83" fmla="*/ 79724 h 537439"/>
              <a:gd name="connsiteX84" fmla="*/ 388777 w 540000"/>
              <a:gd name="connsiteY84" fmla="*/ 73724 h 537439"/>
              <a:gd name="connsiteX85" fmla="*/ 374299 w 540000"/>
              <a:gd name="connsiteY85" fmla="*/ 79724 h 537439"/>
              <a:gd name="connsiteX86" fmla="*/ 368298 w 540000"/>
              <a:gd name="connsiteY86" fmla="*/ 94202 h 537439"/>
              <a:gd name="connsiteX87" fmla="*/ 294575 w 540000"/>
              <a:gd name="connsiteY87" fmla="*/ 94202 h 537439"/>
              <a:gd name="connsiteX88" fmla="*/ 322170 w 540000"/>
              <a:gd name="connsiteY88" fmla="*/ 27595 h 537439"/>
              <a:gd name="connsiteX89" fmla="*/ 388777 w 540000"/>
              <a:gd name="connsiteY89" fmla="*/ 0 h 537439"/>
              <a:gd name="connsiteX90" fmla="*/ 150652 w 540000"/>
              <a:gd name="connsiteY90" fmla="*/ 0 h 537439"/>
              <a:gd name="connsiteX91" fmla="*/ 176784 w 540000"/>
              <a:gd name="connsiteY91" fmla="*/ 3511 h 537439"/>
              <a:gd name="connsiteX92" fmla="*/ 200265 w 540000"/>
              <a:gd name="connsiteY92" fmla="*/ 13420 h 537439"/>
              <a:gd name="connsiteX93" fmla="*/ 235530 w 540000"/>
              <a:gd name="connsiteY93" fmla="*/ 48685 h 537439"/>
              <a:gd name="connsiteX94" fmla="*/ 248950 w 540000"/>
              <a:gd name="connsiteY94" fmla="*/ 98298 h 537439"/>
              <a:gd name="connsiteX95" fmla="*/ 248950 w 540000"/>
              <a:gd name="connsiteY95" fmla="*/ 196596 h 537439"/>
              <a:gd name="connsiteX96" fmla="*/ 244841 w 540000"/>
              <a:gd name="connsiteY96" fmla="*/ 224759 h 537439"/>
              <a:gd name="connsiteX97" fmla="*/ 233333 w 540000"/>
              <a:gd name="connsiteY97" fmla="*/ 249726 h 537439"/>
              <a:gd name="connsiteX98" fmla="*/ 214226 w 540000"/>
              <a:gd name="connsiteY98" fmla="*/ 233740 h 537439"/>
              <a:gd name="connsiteX99" fmla="*/ 221705 w 540000"/>
              <a:gd name="connsiteY99" fmla="*/ 216154 h 537439"/>
              <a:gd name="connsiteX100" fmla="*/ 224375 w 540000"/>
              <a:gd name="connsiteY100" fmla="*/ 196596 h 537439"/>
              <a:gd name="connsiteX101" fmla="*/ 224375 w 540000"/>
              <a:gd name="connsiteY101" fmla="*/ 98298 h 537439"/>
              <a:gd name="connsiteX102" fmla="*/ 202758 w 540000"/>
              <a:gd name="connsiteY102" fmla="*/ 46193 h 537439"/>
              <a:gd name="connsiteX103" fmla="*/ 150652 w 540000"/>
              <a:gd name="connsiteY103" fmla="*/ 24575 h 537439"/>
              <a:gd name="connsiteX104" fmla="*/ 124754 w 540000"/>
              <a:gd name="connsiteY104" fmla="*/ 29294 h 537439"/>
              <a:gd name="connsiteX105" fmla="*/ 102867 w 540000"/>
              <a:gd name="connsiteY105" fmla="*/ 42264 h 537439"/>
              <a:gd name="connsiteX106" fmla="*/ 83772 w 540000"/>
              <a:gd name="connsiteY106" fmla="*/ 26287 h 537439"/>
              <a:gd name="connsiteX107" fmla="*/ 114100 w 540000"/>
              <a:gd name="connsiteY107" fmla="*/ 7030 h 537439"/>
              <a:gd name="connsiteX108" fmla="*/ 131768 w 540000"/>
              <a:gd name="connsiteY108" fmla="*/ 1815 h 53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40000" h="537439">
                <a:moveTo>
                  <a:pt x="0" y="465439"/>
                </a:moveTo>
                <a:lnTo>
                  <a:pt x="540000" y="465439"/>
                </a:lnTo>
                <a:lnTo>
                  <a:pt x="540000" y="537439"/>
                </a:lnTo>
                <a:lnTo>
                  <a:pt x="0" y="537439"/>
                </a:lnTo>
                <a:close/>
                <a:moveTo>
                  <a:pt x="150652" y="73724"/>
                </a:moveTo>
                <a:cubicBezTo>
                  <a:pt x="143690" y="73899"/>
                  <a:pt x="137897" y="76298"/>
                  <a:pt x="133275" y="80921"/>
                </a:cubicBezTo>
                <a:cubicBezTo>
                  <a:pt x="128652" y="85543"/>
                  <a:pt x="126253" y="91336"/>
                  <a:pt x="126077" y="98298"/>
                </a:cubicBezTo>
                <a:lnTo>
                  <a:pt x="126077" y="196596"/>
                </a:lnTo>
                <a:cubicBezTo>
                  <a:pt x="126253" y="203558"/>
                  <a:pt x="128652" y="209351"/>
                  <a:pt x="133275" y="213973"/>
                </a:cubicBezTo>
                <a:cubicBezTo>
                  <a:pt x="137897" y="218596"/>
                  <a:pt x="143690" y="220995"/>
                  <a:pt x="150652" y="221171"/>
                </a:cubicBezTo>
                <a:cubicBezTo>
                  <a:pt x="157614" y="220995"/>
                  <a:pt x="163407" y="218596"/>
                  <a:pt x="168029" y="213973"/>
                </a:cubicBezTo>
                <a:cubicBezTo>
                  <a:pt x="172652" y="209351"/>
                  <a:pt x="175051" y="203558"/>
                  <a:pt x="175226" y="196596"/>
                </a:cubicBezTo>
                <a:lnTo>
                  <a:pt x="175226" y="98298"/>
                </a:lnTo>
                <a:cubicBezTo>
                  <a:pt x="175051" y="91336"/>
                  <a:pt x="172652" y="85543"/>
                  <a:pt x="168029" y="80921"/>
                </a:cubicBezTo>
                <a:cubicBezTo>
                  <a:pt x="163407" y="76298"/>
                  <a:pt x="157614" y="73899"/>
                  <a:pt x="150652" y="73724"/>
                </a:cubicBezTo>
                <a:close/>
                <a:moveTo>
                  <a:pt x="150652" y="49149"/>
                </a:moveTo>
                <a:cubicBezTo>
                  <a:pt x="164557" y="49503"/>
                  <a:pt x="176136" y="54307"/>
                  <a:pt x="185390" y="63561"/>
                </a:cubicBezTo>
                <a:cubicBezTo>
                  <a:pt x="194643" y="72814"/>
                  <a:pt x="199447" y="84393"/>
                  <a:pt x="199801" y="98298"/>
                </a:cubicBezTo>
                <a:lnTo>
                  <a:pt x="199801" y="196596"/>
                </a:lnTo>
                <a:cubicBezTo>
                  <a:pt x="199447" y="210501"/>
                  <a:pt x="194643" y="222080"/>
                  <a:pt x="185390" y="231334"/>
                </a:cubicBezTo>
                <a:cubicBezTo>
                  <a:pt x="176136" y="240587"/>
                  <a:pt x="164557" y="245391"/>
                  <a:pt x="150652" y="245745"/>
                </a:cubicBezTo>
                <a:cubicBezTo>
                  <a:pt x="136747" y="245391"/>
                  <a:pt x="125168" y="240587"/>
                  <a:pt x="115914" y="231334"/>
                </a:cubicBezTo>
                <a:cubicBezTo>
                  <a:pt x="106661" y="222080"/>
                  <a:pt x="101857" y="210501"/>
                  <a:pt x="101503" y="196596"/>
                </a:cubicBezTo>
                <a:lnTo>
                  <a:pt x="101503" y="98298"/>
                </a:lnTo>
                <a:cubicBezTo>
                  <a:pt x="101857" y="84393"/>
                  <a:pt x="106661" y="72814"/>
                  <a:pt x="115914" y="63561"/>
                </a:cubicBezTo>
                <a:cubicBezTo>
                  <a:pt x="125168" y="54307"/>
                  <a:pt x="136747" y="49503"/>
                  <a:pt x="150652" y="49149"/>
                </a:cubicBezTo>
                <a:close/>
                <a:moveTo>
                  <a:pt x="67992" y="45135"/>
                </a:moveTo>
                <a:lnTo>
                  <a:pt x="87094" y="61125"/>
                </a:lnTo>
                <a:cubicBezTo>
                  <a:pt x="83863" y="66607"/>
                  <a:pt x="81366" y="72473"/>
                  <a:pt x="79605" y="78722"/>
                </a:cubicBezTo>
                <a:cubicBezTo>
                  <a:pt x="77843" y="84972"/>
                  <a:pt x="76951" y="91497"/>
                  <a:pt x="76928" y="98298"/>
                </a:cubicBezTo>
                <a:lnTo>
                  <a:pt x="76928" y="196596"/>
                </a:lnTo>
                <a:cubicBezTo>
                  <a:pt x="77460" y="217452"/>
                  <a:pt x="84666" y="234821"/>
                  <a:pt x="98546" y="248702"/>
                </a:cubicBezTo>
                <a:cubicBezTo>
                  <a:pt x="108957" y="259112"/>
                  <a:pt x="121329" y="265768"/>
                  <a:pt x="135664" y="268670"/>
                </a:cubicBezTo>
                <a:lnTo>
                  <a:pt x="150652" y="270320"/>
                </a:lnTo>
                <a:lnTo>
                  <a:pt x="164000" y="269103"/>
                </a:lnTo>
                <a:cubicBezTo>
                  <a:pt x="168317" y="268316"/>
                  <a:pt x="172502" y="267148"/>
                  <a:pt x="176555" y="265599"/>
                </a:cubicBezTo>
                <a:cubicBezTo>
                  <a:pt x="184659" y="262502"/>
                  <a:pt x="191956" y="258176"/>
                  <a:pt x="198445" y="252622"/>
                </a:cubicBezTo>
                <a:lnTo>
                  <a:pt x="217540" y="268604"/>
                </a:lnTo>
                <a:cubicBezTo>
                  <a:pt x="208691" y="276833"/>
                  <a:pt x="198580" y="283252"/>
                  <a:pt x="187206" y="287863"/>
                </a:cubicBezTo>
                <a:cubicBezTo>
                  <a:pt x="175832" y="292474"/>
                  <a:pt x="163647" y="294818"/>
                  <a:pt x="150652" y="294894"/>
                </a:cubicBezTo>
                <a:cubicBezTo>
                  <a:pt x="132347" y="294686"/>
                  <a:pt x="115810" y="290213"/>
                  <a:pt x="101039" y="281474"/>
                </a:cubicBezTo>
                <a:cubicBezTo>
                  <a:pt x="86268" y="272735"/>
                  <a:pt x="74513" y="260980"/>
                  <a:pt x="65774" y="246209"/>
                </a:cubicBezTo>
                <a:cubicBezTo>
                  <a:pt x="57036" y="231438"/>
                  <a:pt x="52562" y="214901"/>
                  <a:pt x="52354" y="196596"/>
                </a:cubicBezTo>
                <a:lnTo>
                  <a:pt x="52354" y="98298"/>
                </a:lnTo>
                <a:cubicBezTo>
                  <a:pt x="52388" y="88469"/>
                  <a:pt x="53759" y="79075"/>
                  <a:pt x="56467" y="70118"/>
                </a:cubicBezTo>
                <a:cubicBezTo>
                  <a:pt x="59175" y="61160"/>
                  <a:pt x="63016" y="52833"/>
                  <a:pt x="67992" y="45135"/>
                </a:cubicBezTo>
                <a:close/>
                <a:moveTo>
                  <a:pt x="463483" y="36862"/>
                </a:moveTo>
                <a:cubicBezTo>
                  <a:pt x="469636" y="44855"/>
                  <a:pt x="474411" y="53700"/>
                  <a:pt x="477808" y="63397"/>
                </a:cubicBezTo>
                <a:cubicBezTo>
                  <a:pt x="481206" y="73095"/>
                  <a:pt x="482930" y="83363"/>
                  <a:pt x="482979" y="94202"/>
                </a:cubicBezTo>
                <a:cubicBezTo>
                  <a:pt x="482956" y="102808"/>
                  <a:pt x="481855" y="111073"/>
                  <a:pt x="479677" y="118997"/>
                </a:cubicBezTo>
                <a:cubicBezTo>
                  <a:pt x="477499" y="126921"/>
                  <a:pt x="474381" y="134357"/>
                  <a:pt x="470323" y="141304"/>
                </a:cubicBezTo>
                <a:lnTo>
                  <a:pt x="421666" y="221171"/>
                </a:lnTo>
                <a:lnTo>
                  <a:pt x="487075" y="221171"/>
                </a:lnTo>
                <a:lnTo>
                  <a:pt x="487075" y="294894"/>
                </a:lnTo>
                <a:lnTo>
                  <a:pt x="462501" y="294894"/>
                </a:lnTo>
                <a:lnTo>
                  <a:pt x="462501" y="245745"/>
                </a:lnTo>
                <a:lnTo>
                  <a:pt x="377923" y="245745"/>
                </a:lnTo>
                <a:lnTo>
                  <a:pt x="449025" y="128975"/>
                </a:lnTo>
                <a:cubicBezTo>
                  <a:pt x="452032" y="123838"/>
                  <a:pt x="454343" y="118344"/>
                  <a:pt x="455957" y="112495"/>
                </a:cubicBezTo>
                <a:cubicBezTo>
                  <a:pt x="457572" y="106646"/>
                  <a:pt x="458388" y="100548"/>
                  <a:pt x="458405" y="94202"/>
                </a:cubicBezTo>
                <a:cubicBezTo>
                  <a:pt x="458377" y="86800"/>
                  <a:pt x="457276" y="79744"/>
                  <a:pt x="455103" y="73032"/>
                </a:cubicBezTo>
                <a:cubicBezTo>
                  <a:pt x="452929" y="66321"/>
                  <a:pt x="449852" y="60135"/>
                  <a:pt x="445872" y="54474"/>
                </a:cubicBezTo>
                <a:close/>
                <a:moveTo>
                  <a:pt x="388777" y="0"/>
                </a:moveTo>
                <a:cubicBezTo>
                  <a:pt x="399616" y="50"/>
                  <a:pt x="409885" y="1773"/>
                  <a:pt x="419582" y="5171"/>
                </a:cubicBezTo>
                <a:cubicBezTo>
                  <a:pt x="429280" y="8569"/>
                  <a:pt x="438125" y="13344"/>
                  <a:pt x="446117" y="19496"/>
                </a:cubicBezTo>
                <a:lnTo>
                  <a:pt x="428506" y="37108"/>
                </a:lnTo>
                <a:cubicBezTo>
                  <a:pt x="422844" y="33127"/>
                  <a:pt x="416658" y="30050"/>
                  <a:pt x="409947" y="27877"/>
                </a:cubicBezTo>
                <a:cubicBezTo>
                  <a:pt x="403236" y="25704"/>
                  <a:pt x="396179" y="24603"/>
                  <a:pt x="388777" y="24575"/>
                </a:cubicBezTo>
                <a:cubicBezTo>
                  <a:pt x="373677" y="24808"/>
                  <a:pt x="360349" y="29030"/>
                  <a:pt x="348792" y="37241"/>
                </a:cubicBezTo>
                <a:cubicBezTo>
                  <a:pt x="337235" y="45451"/>
                  <a:pt x="328842" y="56247"/>
                  <a:pt x="323614" y="69628"/>
                </a:cubicBezTo>
                <a:lnTo>
                  <a:pt x="351014" y="69628"/>
                </a:lnTo>
                <a:cubicBezTo>
                  <a:pt x="355112" y="63381"/>
                  <a:pt x="360433" y="58427"/>
                  <a:pt x="366977" y="54765"/>
                </a:cubicBezTo>
                <a:cubicBezTo>
                  <a:pt x="373522" y="51104"/>
                  <a:pt x="380789" y="49232"/>
                  <a:pt x="388777" y="49149"/>
                </a:cubicBezTo>
                <a:cubicBezTo>
                  <a:pt x="401549" y="49470"/>
                  <a:pt x="412171" y="53866"/>
                  <a:pt x="420642" y="62337"/>
                </a:cubicBezTo>
                <a:cubicBezTo>
                  <a:pt x="429113" y="70809"/>
                  <a:pt x="433509" y="81430"/>
                  <a:pt x="433830" y="94202"/>
                </a:cubicBezTo>
                <a:cubicBezTo>
                  <a:pt x="433820" y="98310"/>
                  <a:pt x="433298" y="102259"/>
                  <a:pt x="432264" y="106049"/>
                </a:cubicBezTo>
                <a:cubicBezTo>
                  <a:pt x="431229" y="109840"/>
                  <a:pt x="429745" y="113400"/>
                  <a:pt x="427809" y="116729"/>
                </a:cubicBezTo>
                <a:lnTo>
                  <a:pt x="334222" y="270320"/>
                </a:lnTo>
                <a:lnTo>
                  <a:pt x="437926" y="270320"/>
                </a:lnTo>
                <a:lnTo>
                  <a:pt x="437926" y="294894"/>
                </a:lnTo>
                <a:lnTo>
                  <a:pt x="290479" y="294894"/>
                </a:lnTo>
                <a:lnTo>
                  <a:pt x="406512" y="104442"/>
                </a:lnTo>
                <a:cubicBezTo>
                  <a:pt x="408307" y="101397"/>
                  <a:pt x="409222" y="97984"/>
                  <a:pt x="409256" y="94202"/>
                </a:cubicBezTo>
                <a:cubicBezTo>
                  <a:pt x="409109" y="88403"/>
                  <a:pt x="407109" y="83577"/>
                  <a:pt x="403255" y="79724"/>
                </a:cubicBezTo>
                <a:cubicBezTo>
                  <a:pt x="399402" y="75871"/>
                  <a:pt x="394576" y="73870"/>
                  <a:pt x="388777" y="73724"/>
                </a:cubicBezTo>
                <a:cubicBezTo>
                  <a:pt x="382978" y="73870"/>
                  <a:pt x="378152" y="75871"/>
                  <a:pt x="374299" y="79724"/>
                </a:cubicBezTo>
                <a:cubicBezTo>
                  <a:pt x="370445" y="83577"/>
                  <a:pt x="368445" y="88403"/>
                  <a:pt x="368298" y="94202"/>
                </a:cubicBezTo>
                <a:lnTo>
                  <a:pt x="294575" y="94202"/>
                </a:lnTo>
                <a:cubicBezTo>
                  <a:pt x="295249" y="67520"/>
                  <a:pt x="304447" y="45318"/>
                  <a:pt x="322170" y="27595"/>
                </a:cubicBezTo>
                <a:cubicBezTo>
                  <a:pt x="339893" y="9873"/>
                  <a:pt x="362095" y="674"/>
                  <a:pt x="388777" y="0"/>
                </a:cubicBezTo>
                <a:close/>
                <a:moveTo>
                  <a:pt x="150652" y="0"/>
                </a:moveTo>
                <a:lnTo>
                  <a:pt x="176784" y="3511"/>
                </a:lnTo>
                <a:cubicBezTo>
                  <a:pt x="185053" y="5748"/>
                  <a:pt x="192880" y="9051"/>
                  <a:pt x="200265" y="13420"/>
                </a:cubicBezTo>
                <a:cubicBezTo>
                  <a:pt x="215036" y="22159"/>
                  <a:pt x="226791" y="33914"/>
                  <a:pt x="235530" y="48685"/>
                </a:cubicBezTo>
                <a:cubicBezTo>
                  <a:pt x="244268" y="63456"/>
                  <a:pt x="248742" y="79994"/>
                  <a:pt x="248950" y="98298"/>
                </a:cubicBezTo>
                <a:lnTo>
                  <a:pt x="248950" y="196596"/>
                </a:lnTo>
                <a:cubicBezTo>
                  <a:pt x="248916" y="206419"/>
                  <a:pt x="247546" y="215807"/>
                  <a:pt x="244841" y="224759"/>
                </a:cubicBezTo>
                <a:cubicBezTo>
                  <a:pt x="242136" y="233710"/>
                  <a:pt x="238300" y="242033"/>
                  <a:pt x="233333" y="249726"/>
                </a:cubicBezTo>
                <a:lnTo>
                  <a:pt x="214226" y="233740"/>
                </a:lnTo>
                <a:cubicBezTo>
                  <a:pt x="217453" y="228261"/>
                  <a:pt x="219946" y="222399"/>
                  <a:pt x="221705" y="216154"/>
                </a:cubicBezTo>
                <a:cubicBezTo>
                  <a:pt x="223463" y="209910"/>
                  <a:pt x="224353" y="203390"/>
                  <a:pt x="224375" y="196596"/>
                </a:cubicBezTo>
                <a:lnTo>
                  <a:pt x="224375" y="98298"/>
                </a:lnTo>
                <a:cubicBezTo>
                  <a:pt x="223844" y="77442"/>
                  <a:pt x="216638" y="60073"/>
                  <a:pt x="202758" y="46193"/>
                </a:cubicBezTo>
                <a:cubicBezTo>
                  <a:pt x="188877" y="32312"/>
                  <a:pt x="171508" y="25106"/>
                  <a:pt x="150652" y="24575"/>
                </a:cubicBezTo>
                <a:cubicBezTo>
                  <a:pt x="141490" y="24624"/>
                  <a:pt x="132857" y="26197"/>
                  <a:pt x="124754" y="29294"/>
                </a:cubicBezTo>
                <a:cubicBezTo>
                  <a:pt x="116650" y="32391"/>
                  <a:pt x="109354" y="36714"/>
                  <a:pt x="102867" y="42264"/>
                </a:cubicBezTo>
                <a:lnTo>
                  <a:pt x="83772" y="26287"/>
                </a:lnTo>
                <a:cubicBezTo>
                  <a:pt x="92619" y="18060"/>
                  <a:pt x="102728" y="11641"/>
                  <a:pt x="114100" y="7030"/>
                </a:cubicBezTo>
                <a:cubicBezTo>
                  <a:pt x="119787" y="4725"/>
                  <a:pt x="125676" y="2987"/>
                  <a:pt x="131768" y="1815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Privus Medium" pitchFamily="50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B3122F94-009D-4992-87A6-D58447AA02D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49998" y="1800676"/>
            <a:ext cx="540000" cy="537439"/>
          </a:xfrm>
          <a:custGeom>
            <a:avLst/>
            <a:gdLst>
              <a:gd name="connsiteX0" fmla="*/ 0 w 540000"/>
              <a:gd name="connsiteY0" fmla="*/ 465439 h 537439"/>
              <a:gd name="connsiteX1" fmla="*/ 540000 w 540000"/>
              <a:gd name="connsiteY1" fmla="*/ 465439 h 537439"/>
              <a:gd name="connsiteX2" fmla="*/ 540000 w 540000"/>
              <a:gd name="connsiteY2" fmla="*/ 537439 h 537439"/>
              <a:gd name="connsiteX3" fmla="*/ 0 w 540000"/>
              <a:gd name="connsiteY3" fmla="*/ 537439 h 537439"/>
              <a:gd name="connsiteX4" fmla="*/ 150651 w 540000"/>
              <a:gd name="connsiteY4" fmla="*/ 73724 h 537439"/>
              <a:gd name="connsiteX5" fmla="*/ 133274 w 540000"/>
              <a:gd name="connsiteY5" fmla="*/ 80921 h 537439"/>
              <a:gd name="connsiteX6" fmla="*/ 126077 w 540000"/>
              <a:gd name="connsiteY6" fmla="*/ 98298 h 537439"/>
              <a:gd name="connsiteX7" fmla="*/ 126077 w 540000"/>
              <a:gd name="connsiteY7" fmla="*/ 196596 h 537439"/>
              <a:gd name="connsiteX8" fmla="*/ 133274 w 540000"/>
              <a:gd name="connsiteY8" fmla="*/ 213973 h 537439"/>
              <a:gd name="connsiteX9" fmla="*/ 150651 w 540000"/>
              <a:gd name="connsiteY9" fmla="*/ 221171 h 537439"/>
              <a:gd name="connsiteX10" fmla="*/ 168029 w 540000"/>
              <a:gd name="connsiteY10" fmla="*/ 213973 h 537439"/>
              <a:gd name="connsiteX11" fmla="*/ 175226 w 540000"/>
              <a:gd name="connsiteY11" fmla="*/ 196596 h 537439"/>
              <a:gd name="connsiteX12" fmla="*/ 175226 w 540000"/>
              <a:gd name="connsiteY12" fmla="*/ 98298 h 537439"/>
              <a:gd name="connsiteX13" fmla="*/ 168029 w 540000"/>
              <a:gd name="connsiteY13" fmla="*/ 80921 h 537439"/>
              <a:gd name="connsiteX14" fmla="*/ 150651 w 540000"/>
              <a:gd name="connsiteY14" fmla="*/ 73724 h 537439"/>
              <a:gd name="connsiteX15" fmla="*/ 150651 w 540000"/>
              <a:gd name="connsiteY15" fmla="*/ 49149 h 537439"/>
              <a:gd name="connsiteX16" fmla="*/ 185389 w 540000"/>
              <a:gd name="connsiteY16" fmla="*/ 63561 h 537439"/>
              <a:gd name="connsiteX17" fmla="*/ 199800 w 540000"/>
              <a:gd name="connsiteY17" fmla="*/ 98298 h 537439"/>
              <a:gd name="connsiteX18" fmla="*/ 199800 w 540000"/>
              <a:gd name="connsiteY18" fmla="*/ 196596 h 537439"/>
              <a:gd name="connsiteX19" fmla="*/ 185389 w 540000"/>
              <a:gd name="connsiteY19" fmla="*/ 231334 h 537439"/>
              <a:gd name="connsiteX20" fmla="*/ 150651 w 540000"/>
              <a:gd name="connsiteY20" fmla="*/ 245745 h 537439"/>
              <a:gd name="connsiteX21" fmla="*/ 115914 w 540000"/>
              <a:gd name="connsiteY21" fmla="*/ 231334 h 537439"/>
              <a:gd name="connsiteX22" fmla="*/ 101502 w 540000"/>
              <a:gd name="connsiteY22" fmla="*/ 196596 h 537439"/>
              <a:gd name="connsiteX23" fmla="*/ 101502 w 540000"/>
              <a:gd name="connsiteY23" fmla="*/ 98298 h 537439"/>
              <a:gd name="connsiteX24" fmla="*/ 115914 w 540000"/>
              <a:gd name="connsiteY24" fmla="*/ 63561 h 537439"/>
              <a:gd name="connsiteX25" fmla="*/ 150651 w 540000"/>
              <a:gd name="connsiteY25" fmla="*/ 49149 h 537439"/>
              <a:gd name="connsiteX26" fmla="*/ 67991 w 540000"/>
              <a:gd name="connsiteY26" fmla="*/ 45135 h 537439"/>
              <a:gd name="connsiteX27" fmla="*/ 87094 w 540000"/>
              <a:gd name="connsiteY27" fmla="*/ 61125 h 537439"/>
              <a:gd name="connsiteX28" fmla="*/ 79604 w 540000"/>
              <a:gd name="connsiteY28" fmla="*/ 78722 h 537439"/>
              <a:gd name="connsiteX29" fmla="*/ 76928 w 540000"/>
              <a:gd name="connsiteY29" fmla="*/ 98298 h 537439"/>
              <a:gd name="connsiteX30" fmla="*/ 76928 w 540000"/>
              <a:gd name="connsiteY30" fmla="*/ 196596 h 537439"/>
              <a:gd name="connsiteX31" fmla="*/ 98546 w 540000"/>
              <a:gd name="connsiteY31" fmla="*/ 248702 h 537439"/>
              <a:gd name="connsiteX32" fmla="*/ 135663 w 540000"/>
              <a:gd name="connsiteY32" fmla="*/ 268670 h 537439"/>
              <a:gd name="connsiteX33" fmla="*/ 150651 w 540000"/>
              <a:gd name="connsiteY33" fmla="*/ 270320 h 537439"/>
              <a:gd name="connsiteX34" fmla="*/ 164000 w 540000"/>
              <a:gd name="connsiteY34" fmla="*/ 269103 h 537439"/>
              <a:gd name="connsiteX35" fmla="*/ 176554 w 540000"/>
              <a:gd name="connsiteY35" fmla="*/ 265599 h 537439"/>
              <a:gd name="connsiteX36" fmla="*/ 198445 w 540000"/>
              <a:gd name="connsiteY36" fmla="*/ 252622 h 537439"/>
              <a:gd name="connsiteX37" fmla="*/ 217539 w 540000"/>
              <a:gd name="connsiteY37" fmla="*/ 268604 h 537439"/>
              <a:gd name="connsiteX38" fmla="*/ 187206 w 540000"/>
              <a:gd name="connsiteY38" fmla="*/ 287863 h 537439"/>
              <a:gd name="connsiteX39" fmla="*/ 150651 w 540000"/>
              <a:gd name="connsiteY39" fmla="*/ 294894 h 537439"/>
              <a:gd name="connsiteX40" fmla="*/ 101038 w 540000"/>
              <a:gd name="connsiteY40" fmla="*/ 281474 h 537439"/>
              <a:gd name="connsiteX41" fmla="*/ 65774 w 540000"/>
              <a:gd name="connsiteY41" fmla="*/ 246209 h 537439"/>
              <a:gd name="connsiteX42" fmla="*/ 52353 w 540000"/>
              <a:gd name="connsiteY42" fmla="*/ 196596 h 537439"/>
              <a:gd name="connsiteX43" fmla="*/ 52353 w 540000"/>
              <a:gd name="connsiteY43" fmla="*/ 98298 h 537439"/>
              <a:gd name="connsiteX44" fmla="*/ 56466 w 540000"/>
              <a:gd name="connsiteY44" fmla="*/ 70118 h 537439"/>
              <a:gd name="connsiteX45" fmla="*/ 67991 w 540000"/>
              <a:gd name="connsiteY45" fmla="*/ 45135 h 537439"/>
              <a:gd name="connsiteX46" fmla="*/ 465367 w 540000"/>
              <a:gd name="connsiteY46" fmla="*/ 32930 h 537439"/>
              <a:gd name="connsiteX47" fmla="*/ 481305 w 540000"/>
              <a:gd name="connsiteY47" fmla="*/ 60115 h 537439"/>
              <a:gd name="connsiteX48" fmla="*/ 487074 w 540000"/>
              <a:gd name="connsiteY48" fmla="*/ 92154 h 537439"/>
              <a:gd name="connsiteX49" fmla="*/ 482160 w 540000"/>
              <a:gd name="connsiteY49" fmla="*/ 121797 h 537439"/>
              <a:gd name="connsiteX50" fmla="*/ 468521 w 540000"/>
              <a:gd name="connsiteY50" fmla="*/ 147447 h 537439"/>
              <a:gd name="connsiteX51" fmla="*/ 482160 w 540000"/>
              <a:gd name="connsiteY51" fmla="*/ 173097 h 537439"/>
              <a:gd name="connsiteX52" fmla="*/ 487074 w 540000"/>
              <a:gd name="connsiteY52" fmla="*/ 202740 h 537439"/>
              <a:gd name="connsiteX53" fmla="*/ 481305 w 540000"/>
              <a:gd name="connsiteY53" fmla="*/ 234779 h 537439"/>
              <a:gd name="connsiteX54" fmla="*/ 465367 w 540000"/>
              <a:gd name="connsiteY54" fmla="*/ 261964 h 537439"/>
              <a:gd name="connsiteX55" fmla="*/ 447960 w 540000"/>
              <a:gd name="connsiteY55" fmla="*/ 244557 h 537439"/>
              <a:gd name="connsiteX56" fmla="*/ 458640 w 540000"/>
              <a:gd name="connsiteY56" fmla="*/ 225246 h 537439"/>
              <a:gd name="connsiteX57" fmla="*/ 462500 w 540000"/>
              <a:gd name="connsiteY57" fmla="*/ 202740 h 537439"/>
              <a:gd name="connsiteX58" fmla="*/ 459484 w 540000"/>
              <a:gd name="connsiteY58" fmla="*/ 182722 h 537439"/>
              <a:gd name="connsiteX59" fmla="*/ 451032 w 540000"/>
              <a:gd name="connsiteY59" fmla="*/ 165100 h 537439"/>
              <a:gd name="connsiteX60" fmla="*/ 433707 w 540000"/>
              <a:gd name="connsiteY60" fmla="*/ 147447 h 537439"/>
              <a:gd name="connsiteX61" fmla="*/ 451032 w 540000"/>
              <a:gd name="connsiteY61" fmla="*/ 129794 h 537439"/>
              <a:gd name="connsiteX62" fmla="*/ 459484 w 540000"/>
              <a:gd name="connsiteY62" fmla="*/ 112172 h 537439"/>
              <a:gd name="connsiteX63" fmla="*/ 462500 w 540000"/>
              <a:gd name="connsiteY63" fmla="*/ 92154 h 537439"/>
              <a:gd name="connsiteX64" fmla="*/ 458640 w 540000"/>
              <a:gd name="connsiteY64" fmla="*/ 69648 h 537439"/>
              <a:gd name="connsiteX65" fmla="*/ 447960 w 540000"/>
              <a:gd name="connsiteY65" fmla="*/ 50337 h 537439"/>
              <a:gd name="connsiteX66" fmla="*/ 382633 w 540000"/>
              <a:gd name="connsiteY66" fmla="*/ 0 h 537439"/>
              <a:gd name="connsiteX67" fmla="*/ 394920 w 540000"/>
              <a:gd name="connsiteY67" fmla="*/ 0 h 537439"/>
              <a:gd name="connsiteX68" fmla="*/ 422740 w 540000"/>
              <a:gd name="connsiteY68" fmla="*/ 4321 h 537439"/>
              <a:gd name="connsiteX69" fmla="*/ 447182 w 540000"/>
              <a:gd name="connsiteY69" fmla="*/ 16383 h 537439"/>
              <a:gd name="connsiteX70" fmla="*/ 429488 w 540000"/>
              <a:gd name="connsiteY70" fmla="*/ 34077 h 537439"/>
              <a:gd name="connsiteX71" fmla="*/ 413141 w 540000"/>
              <a:gd name="connsiteY71" fmla="*/ 27068 h 537439"/>
              <a:gd name="connsiteX72" fmla="*/ 394920 w 540000"/>
              <a:gd name="connsiteY72" fmla="*/ 24575 h 537439"/>
              <a:gd name="connsiteX73" fmla="*/ 382633 w 540000"/>
              <a:gd name="connsiteY73" fmla="*/ 24575 h 537439"/>
              <a:gd name="connsiteX74" fmla="*/ 344123 w 540000"/>
              <a:gd name="connsiteY74" fmla="*/ 36647 h 537439"/>
              <a:gd name="connsiteX75" fmla="*/ 319681 w 540000"/>
              <a:gd name="connsiteY75" fmla="*/ 67580 h 537439"/>
              <a:gd name="connsiteX76" fmla="*/ 347409 w 540000"/>
              <a:gd name="connsiteY76" fmla="*/ 67580 h 537439"/>
              <a:gd name="connsiteX77" fmla="*/ 362502 w 540000"/>
              <a:gd name="connsiteY77" fmla="*/ 54202 h 537439"/>
              <a:gd name="connsiteX78" fmla="*/ 382633 w 540000"/>
              <a:gd name="connsiteY78" fmla="*/ 49149 h 537439"/>
              <a:gd name="connsiteX79" fmla="*/ 394920 w 540000"/>
              <a:gd name="connsiteY79" fmla="*/ 49149 h 537439"/>
              <a:gd name="connsiteX80" fmla="*/ 411600 w 540000"/>
              <a:gd name="connsiteY80" fmla="*/ 52543 h 537439"/>
              <a:gd name="connsiteX81" fmla="*/ 425270 w 540000"/>
              <a:gd name="connsiteY81" fmla="*/ 61805 h 537439"/>
              <a:gd name="connsiteX82" fmla="*/ 434531 w 540000"/>
              <a:gd name="connsiteY82" fmla="*/ 75475 h 537439"/>
              <a:gd name="connsiteX83" fmla="*/ 437925 w 540000"/>
              <a:gd name="connsiteY83" fmla="*/ 92155 h 537439"/>
              <a:gd name="connsiteX84" fmla="*/ 435734 w 540000"/>
              <a:gd name="connsiteY84" fmla="*/ 105650 h 537439"/>
              <a:gd name="connsiteX85" fmla="*/ 429611 w 540000"/>
              <a:gd name="connsiteY85" fmla="*/ 117425 h 537439"/>
              <a:gd name="connsiteX86" fmla="*/ 414662 w 540000"/>
              <a:gd name="connsiteY86" fmla="*/ 130317 h 537439"/>
              <a:gd name="connsiteX87" fmla="*/ 394920 w 540000"/>
              <a:gd name="connsiteY87" fmla="*/ 135160 h 537439"/>
              <a:gd name="connsiteX88" fmla="*/ 388776 w 540000"/>
              <a:gd name="connsiteY88" fmla="*/ 135160 h 537439"/>
              <a:gd name="connsiteX89" fmla="*/ 388776 w 540000"/>
              <a:gd name="connsiteY89" fmla="*/ 159734 h 537439"/>
              <a:gd name="connsiteX90" fmla="*/ 394920 w 540000"/>
              <a:gd name="connsiteY90" fmla="*/ 159734 h 537439"/>
              <a:gd name="connsiteX91" fmla="*/ 414662 w 540000"/>
              <a:gd name="connsiteY91" fmla="*/ 164578 h 537439"/>
              <a:gd name="connsiteX92" fmla="*/ 429611 w 540000"/>
              <a:gd name="connsiteY92" fmla="*/ 177469 h 537439"/>
              <a:gd name="connsiteX93" fmla="*/ 435734 w 540000"/>
              <a:gd name="connsiteY93" fmla="*/ 189244 h 537439"/>
              <a:gd name="connsiteX94" fmla="*/ 437925 w 540000"/>
              <a:gd name="connsiteY94" fmla="*/ 202740 h 537439"/>
              <a:gd name="connsiteX95" fmla="*/ 434531 w 540000"/>
              <a:gd name="connsiteY95" fmla="*/ 219420 h 537439"/>
              <a:gd name="connsiteX96" fmla="*/ 425270 w 540000"/>
              <a:gd name="connsiteY96" fmla="*/ 233089 h 537439"/>
              <a:gd name="connsiteX97" fmla="*/ 411600 w 540000"/>
              <a:gd name="connsiteY97" fmla="*/ 242351 h 537439"/>
              <a:gd name="connsiteX98" fmla="*/ 394920 w 540000"/>
              <a:gd name="connsiteY98" fmla="*/ 245745 h 537439"/>
              <a:gd name="connsiteX99" fmla="*/ 382633 w 540000"/>
              <a:gd name="connsiteY99" fmla="*/ 245745 h 537439"/>
              <a:gd name="connsiteX100" fmla="*/ 362502 w 540000"/>
              <a:gd name="connsiteY100" fmla="*/ 240692 h 537439"/>
              <a:gd name="connsiteX101" fmla="*/ 347409 w 540000"/>
              <a:gd name="connsiteY101" fmla="*/ 227314 h 537439"/>
              <a:gd name="connsiteX102" fmla="*/ 319681 w 540000"/>
              <a:gd name="connsiteY102" fmla="*/ 227314 h 537439"/>
              <a:gd name="connsiteX103" fmla="*/ 344123 w 540000"/>
              <a:gd name="connsiteY103" fmla="*/ 258248 h 537439"/>
              <a:gd name="connsiteX104" fmla="*/ 382633 w 540000"/>
              <a:gd name="connsiteY104" fmla="*/ 270320 h 537439"/>
              <a:gd name="connsiteX105" fmla="*/ 394920 w 540000"/>
              <a:gd name="connsiteY105" fmla="*/ 270320 h 537439"/>
              <a:gd name="connsiteX106" fmla="*/ 413141 w 540000"/>
              <a:gd name="connsiteY106" fmla="*/ 267826 h 537439"/>
              <a:gd name="connsiteX107" fmla="*/ 429488 w 540000"/>
              <a:gd name="connsiteY107" fmla="*/ 260818 h 537439"/>
              <a:gd name="connsiteX108" fmla="*/ 447182 w 540000"/>
              <a:gd name="connsiteY108" fmla="*/ 278511 h 537439"/>
              <a:gd name="connsiteX109" fmla="*/ 422740 w 540000"/>
              <a:gd name="connsiteY109" fmla="*/ 290573 h 537439"/>
              <a:gd name="connsiteX110" fmla="*/ 394920 w 540000"/>
              <a:gd name="connsiteY110" fmla="*/ 294894 h 537439"/>
              <a:gd name="connsiteX111" fmla="*/ 382633 w 540000"/>
              <a:gd name="connsiteY111" fmla="*/ 294894 h 537439"/>
              <a:gd name="connsiteX112" fmla="*/ 317541 w 540000"/>
              <a:gd name="connsiteY112" fmla="*/ 267832 h 537439"/>
              <a:gd name="connsiteX113" fmla="*/ 290478 w 540000"/>
              <a:gd name="connsiteY113" fmla="*/ 202740 h 537439"/>
              <a:gd name="connsiteX114" fmla="*/ 364202 w 540000"/>
              <a:gd name="connsiteY114" fmla="*/ 202740 h 537439"/>
              <a:gd name="connsiteX115" fmla="*/ 369608 w 540000"/>
              <a:gd name="connsiteY115" fmla="*/ 215764 h 537439"/>
              <a:gd name="connsiteX116" fmla="*/ 382633 w 540000"/>
              <a:gd name="connsiteY116" fmla="*/ 221171 h 537439"/>
              <a:gd name="connsiteX117" fmla="*/ 394920 w 540000"/>
              <a:gd name="connsiteY117" fmla="*/ 221171 h 537439"/>
              <a:gd name="connsiteX118" fmla="*/ 407945 w 540000"/>
              <a:gd name="connsiteY118" fmla="*/ 215764 h 537439"/>
              <a:gd name="connsiteX119" fmla="*/ 413351 w 540000"/>
              <a:gd name="connsiteY119" fmla="*/ 202740 h 537439"/>
              <a:gd name="connsiteX120" fmla="*/ 407945 w 540000"/>
              <a:gd name="connsiteY120" fmla="*/ 189715 h 537439"/>
              <a:gd name="connsiteX121" fmla="*/ 394920 w 540000"/>
              <a:gd name="connsiteY121" fmla="*/ 184309 h 537439"/>
              <a:gd name="connsiteX122" fmla="*/ 364202 w 540000"/>
              <a:gd name="connsiteY122" fmla="*/ 184309 h 537439"/>
              <a:gd name="connsiteX123" fmla="*/ 364202 w 540000"/>
              <a:gd name="connsiteY123" fmla="*/ 110585 h 537439"/>
              <a:gd name="connsiteX124" fmla="*/ 394920 w 540000"/>
              <a:gd name="connsiteY124" fmla="*/ 110585 h 537439"/>
              <a:gd name="connsiteX125" fmla="*/ 407945 w 540000"/>
              <a:gd name="connsiteY125" fmla="*/ 105179 h 537439"/>
              <a:gd name="connsiteX126" fmla="*/ 413351 w 540000"/>
              <a:gd name="connsiteY126" fmla="*/ 92154 h 537439"/>
              <a:gd name="connsiteX127" fmla="*/ 407945 w 540000"/>
              <a:gd name="connsiteY127" fmla="*/ 79130 h 537439"/>
              <a:gd name="connsiteX128" fmla="*/ 394920 w 540000"/>
              <a:gd name="connsiteY128" fmla="*/ 73724 h 537439"/>
              <a:gd name="connsiteX129" fmla="*/ 382633 w 540000"/>
              <a:gd name="connsiteY129" fmla="*/ 73724 h 537439"/>
              <a:gd name="connsiteX130" fmla="*/ 369608 w 540000"/>
              <a:gd name="connsiteY130" fmla="*/ 79130 h 537439"/>
              <a:gd name="connsiteX131" fmla="*/ 364202 w 540000"/>
              <a:gd name="connsiteY131" fmla="*/ 92154 h 537439"/>
              <a:gd name="connsiteX132" fmla="*/ 290478 w 540000"/>
              <a:gd name="connsiteY132" fmla="*/ 92154 h 537439"/>
              <a:gd name="connsiteX133" fmla="*/ 317541 w 540000"/>
              <a:gd name="connsiteY133" fmla="*/ 27063 h 537439"/>
              <a:gd name="connsiteX134" fmla="*/ 382633 w 540000"/>
              <a:gd name="connsiteY134" fmla="*/ 0 h 537439"/>
              <a:gd name="connsiteX135" fmla="*/ 150651 w 540000"/>
              <a:gd name="connsiteY135" fmla="*/ 0 h 537439"/>
              <a:gd name="connsiteX136" fmla="*/ 176783 w 540000"/>
              <a:gd name="connsiteY136" fmla="*/ 3511 h 537439"/>
              <a:gd name="connsiteX137" fmla="*/ 200265 w 540000"/>
              <a:gd name="connsiteY137" fmla="*/ 13420 h 537439"/>
              <a:gd name="connsiteX138" fmla="*/ 235529 w 540000"/>
              <a:gd name="connsiteY138" fmla="*/ 48685 h 537439"/>
              <a:gd name="connsiteX139" fmla="*/ 248949 w 540000"/>
              <a:gd name="connsiteY139" fmla="*/ 98298 h 537439"/>
              <a:gd name="connsiteX140" fmla="*/ 248949 w 540000"/>
              <a:gd name="connsiteY140" fmla="*/ 196596 h 537439"/>
              <a:gd name="connsiteX141" fmla="*/ 244841 w 540000"/>
              <a:gd name="connsiteY141" fmla="*/ 224759 h 537439"/>
              <a:gd name="connsiteX142" fmla="*/ 233332 w 540000"/>
              <a:gd name="connsiteY142" fmla="*/ 249726 h 537439"/>
              <a:gd name="connsiteX143" fmla="*/ 214226 w 540000"/>
              <a:gd name="connsiteY143" fmla="*/ 233740 h 537439"/>
              <a:gd name="connsiteX144" fmla="*/ 221704 w 540000"/>
              <a:gd name="connsiteY144" fmla="*/ 216154 h 537439"/>
              <a:gd name="connsiteX145" fmla="*/ 224375 w 540000"/>
              <a:gd name="connsiteY145" fmla="*/ 196596 h 537439"/>
              <a:gd name="connsiteX146" fmla="*/ 224375 w 540000"/>
              <a:gd name="connsiteY146" fmla="*/ 98298 h 537439"/>
              <a:gd name="connsiteX147" fmla="*/ 202757 w 540000"/>
              <a:gd name="connsiteY147" fmla="*/ 46193 h 537439"/>
              <a:gd name="connsiteX148" fmla="*/ 150651 w 540000"/>
              <a:gd name="connsiteY148" fmla="*/ 24575 h 537439"/>
              <a:gd name="connsiteX149" fmla="*/ 124753 w 540000"/>
              <a:gd name="connsiteY149" fmla="*/ 29294 h 537439"/>
              <a:gd name="connsiteX150" fmla="*/ 102866 w 540000"/>
              <a:gd name="connsiteY150" fmla="*/ 42264 h 537439"/>
              <a:gd name="connsiteX151" fmla="*/ 83772 w 540000"/>
              <a:gd name="connsiteY151" fmla="*/ 26287 h 537439"/>
              <a:gd name="connsiteX152" fmla="*/ 114100 w 540000"/>
              <a:gd name="connsiteY152" fmla="*/ 7030 h 537439"/>
              <a:gd name="connsiteX153" fmla="*/ 131767 w 540000"/>
              <a:gd name="connsiteY153" fmla="*/ 1815 h 53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540000" h="537439">
                <a:moveTo>
                  <a:pt x="0" y="465439"/>
                </a:moveTo>
                <a:lnTo>
                  <a:pt x="540000" y="465439"/>
                </a:lnTo>
                <a:lnTo>
                  <a:pt x="540000" y="537439"/>
                </a:lnTo>
                <a:lnTo>
                  <a:pt x="0" y="537439"/>
                </a:lnTo>
                <a:close/>
                <a:moveTo>
                  <a:pt x="150651" y="73724"/>
                </a:moveTo>
                <a:cubicBezTo>
                  <a:pt x="143689" y="73899"/>
                  <a:pt x="137897" y="76298"/>
                  <a:pt x="133274" y="80921"/>
                </a:cubicBezTo>
                <a:cubicBezTo>
                  <a:pt x="128652" y="85543"/>
                  <a:pt x="126253" y="91336"/>
                  <a:pt x="126077" y="98298"/>
                </a:cubicBezTo>
                <a:lnTo>
                  <a:pt x="126077" y="196596"/>
                </a:lnTo>
                <a:cubicBezTo>
                  <a:pt x="126253" y="203558"/>
                  <a:pt x="128652" y="209351"/>
                  <a:pt x="133274" y="213973"/>
                </a:cubicBezTo>
                <a:cubicBezTo>
                  <a:pt x="137897" y="218596"/>
                  <a:pt x="143689" y="220995"/>
                  <a:pt x="150651" y="221171"/>
                </a:cubicBezTo>
                <a:cubicBezTo>
                  <a:pt x="157614" y="220995"/>
                  <a:pt x="163406" y="218596"/>
                  <a:pt x="168029" y="213973"/>
                </a:cubicBezTo>
                <a:cubicBezTo>
                  <a:pt x="172651" y="209351"/>
                  <a:pt x="175050" y="203558"/>
                  <a:pt x="175226" y="196596"/>
                </a:cubicBezTo>
                <a:lnTo>
                  <a:pt x="175226" y="98298"/>
                </a:lnTo>
                <a:cubicBezTo>
                  <a:pt x="175050" y="91336"/>
                  <a:pt x="172651" y="85543"/>
                  <a:pt x="168029" y="80921"/>
                </a:cubicBezTo>
                <a:cubicBezTo>
                  <a:pt x="163406" y="76298"/>
                  <a:pt x="157614" y="73899"/>
                  <a:pt x="150651" y="73724"/>
                </a:cubicBezTo>
                <a:close/>
                <a:moveTo>
                  <a:pt x="150651" y="49149"/>
                </a:moveTo>
                <a:cubicBezTo>
                  <a:pt x="164556" y="49503"/>
                  <a:pt x="176135" y="54307"/>
                  <a:pt x="185389" y="63561"/>
                </a:cubicBezTo>
                <a:cubicBezTo>
                  <a:pt x="194643" y="72814"/>
                  <a:pt x="199446" y="84393"/>
                  <a:pt x="199800" y="98298"/>
                </a:cubicBezTo>
                <a:lnTo>
                  <a:pt x="199800" y="196596"/>
                </a:lnTo>
                <a:cubicBezTo>
                  <a:pt x="199446" y="210501"/>
                  <a:pt x="194643" y="222080"/>
                  <a:pt x="185389" y="231334"/>
                </a:cubicBezTo>
                <a:cubicBezTo>
                  <a:pt x="176135" y="240587"/>
                  <a:pt x="164556" y="245391"/>
                  <a:pt x="150651" y="245745"/>
                </a:cubicBezTo>
                <a:cubicBezTo>
                  <a:pt x="136747" y="245391"/>
                  <a:pt x="125167" y="240587"/>
                  <a:pt x="115914" y="231334"/>
                </a:cubicBezTo>
                <a:cubicBezTo>
                  <a:pt x="106660" y="222080"/>
                  <a:pt x="101857" y="210501"/>
                  <a:pt x="101502" y="196596"/>
                </a:cubicBezTo>
                <a:lnTo>
                  <a:pt x="101502" y="98298"/>
                </a:lnTo>
                <a:cubicBezTo>
                  <a:pt x="101857" y="84393"/>
                  <a:pt x="106660" y="72814"/>
                  <a:pt x="115914" y="63561"/>
                </a:cubicBezTo>
                <a:cubicBezTo>
                  <a:pt x="125167" y="54307"/>
                  <a:pt x="136747" y="49503"/>
                  <a:pt x="150651" y="49149"/>
                </a:cubicBezTo>
                <a:close/>
                <a:moveTo>
                  <a:pt x="67991" y="45135"/>
                </a:moveTo>
                <a:lnTo>
                  <a:pt x="87094" y="61125"/>
                </a:lnTo>
                <a:cubicBezTo>
                  <a:pt x="83862" y="66607"/>
                  <a:pt x="81366" y="72473"/>
                  <a:pt x="79604" y="78722"/>
                </a:cubicBezTo>
                <a:cubicBezTo>
                  <a:pt x="77842" y="84972"/>
                  <a:pt x="76950" y="91497"/>
                  <a:pt x="76928" y="98298"/>
                </a:cubicBezTo>
                <a:lnTo>
                  <a:pt x="76928" y="196596"/>
                </a:lnTo>
                <a:cubicBezTo>
                  <a:pt x="77459" y="217452"/>
                  <a:pt x="84665" y="234821"/>
                  <a:pt x="98546" y="248702"/>
                </a:cubicBezTo>
                <a:cubicBezTo>
                  <a:pt x="108956" y="259112"/>
                  <a:pt x="121329" y="265768"/>
                  <a:pt x="135663" y="268670"/>
                </a:cubicBezTo>
                <a:lnTo>
                  <a:pt x="150651" y="270320"/>
                </a:lnTo>
                <a:lnTo>
                  <a:pt x="164000" y="269103"/>
                </a:lnTo>
                <a:cubicBezTo>
                  <a:pt x="168317" y="268316"/>
                  <a:pt x="172502" y="267148"/>
                  <a:pt x="176554" y="265599"/>
                </a:cubicBezTo>
                <a:cubicBezTo>
                  <a:pt x="184659" y="262502"/>
                  <a:pt x="191956" y="258176"/>
                  <a:pt x="198445" y="252622"/>
                </a:cubicBezTo>
                <a:lnTo>
                  <a:pt x="217539" y="268604"/>
                </a:lnTo>
                <a:cubicBezTo>
                  <a:pt x="208691" y="276833"/>
                  <a:pt x="198580" y="283252"/>
                  <a:pt x="187206" y="287863"/>
                </a:cubicBezTo>
                <a:cubicBezTo>
                  <a:pt x="175832" y="292474"/>
                  <a:pt x="163647" y="294818"/>
                  <a:pt x="150651" y="294894"/>
                </a:cubicBezTo>
                <a:cubicBezTo>
                  <a:pt x="132347" y="294686"/>
                  <a:pt x="115809" y="290213"/>
                  <a:pt x="101038" y="281474"/>
                </a:cubicBezTo>
                <a:cubicBezTo>
                  <a:pt x="86267" y="272735"/>
                  <a:pt x="74513" y="260980"/>
                  <a:pt x="65774" y="246209"/>
                </a:cubicBezTo>
                <a:cubicBezTo>
                  <a:pt x="57035" y="231438"/>
                  <a:pt x="52562" y="214901"/>
                  <a:pt x="52353" y="196596"/>
                </a:cubicBezTo>
                <a:lnTo>
                  <a:pt x="52353" y="98298"/>
                </a:lnTo>
                <a:cubicBezTo>
                  <a:pt x="52387" y="88469"/>
                  <a:pt x="53758" y="79075"/>
                  <a:pt x="56466" y="70118"/>
                </a:cubicBezTo>
                <a:cubicBezTo>
                  <a:pt x="59174" y="61160"/>
                  <a:pt x="63016" y="52833"/>
                  <a:pt x="67991" y="45135"/>
                </a:cubicBezTo>
                <a:close/>
                <a:moveTo>
                  <a:pt x="465367" y="32930"/>
                </a:moveTo>
                <a:cubicBezTo>
                  <a:pt x="472203" y="40999"/>
                  <a:pt x="477515" y="50060"/>
                  <a:pt x="481305" y="60115"/>
                </a:cubicBezTo>
                <a:cubicBezTo>
                  <a:pt x="485094" y="70171"/>
                  <a:pt x="487017" y="80850"/>
                  <a:pt x="487074" y="92154"/>
                </a:cubicBezTo>
                <a:cubicBezTo>
                  <a:pt x="487028" y="102563"/>
                  <a:pt x="485390" y="112444"/>
                  <a:pt x="482160" y="121797"/>
                </a:cubicBezTo>
                <a:cubicBezTo>
                  <a:pt x="478929" y="131151"/>
                  <a:pt x="474383" y="139701"/>
                  <a:pt x="468521" y="147447"/>
                </a:cubicBezTo>
                <a:cubicBezTo>
                  <a:pt x="474383" y="155193"/>
                  <a:pt x="478929" y="163743"/>
                  <a:pt x="482160" y="173097"/>
                </a:cubicBezTo>
                <a:cubicBezTo>
                  <a:pt x="485390" y="182450"/>
                  <a:pt x="487028" y="192331"/>
                  <a:pt x="487074" y="202740"/>
                </a:cubicBezTo>
                <a:cubicBezTo>
                  <a:pt x="487017" y="214044"/>
                  <a:pt x="485094" y="224724"/>
                  <a:pt x="481305" y="234779"/>
                </a:cubicBezTo>
                <a:cubicBezTo>
                  <a:pt x="477515" y="244834"/>
                  <a:pt x="472203" y="253896"/>
                  <a:pt x="465367" y="261964"/>
                </a:cubicBezTo>
                <a:lnTo>
                  <a:pt x="447960" y="244557"/>
                </a:lnTo>
                <a:cubicBezTo>
                  <a:pt x="452544" y="238765"/>
                  <a:pt x="456104" y="232328"/>
                  <a:pt x="458640" y="225246"/>
                </a:cubicBezTo>
                <a:cubicBezTo>
                  <a:pt x="461176" y="218164"/>
                  <a:pt x="462462" y="210662"/>
                  <a:pt x="462500" y="202740"/>
                </a:cubicBezTo>
                <a:cubicBezTo>
                  <a:pt x="462475" y="195750"/>
                  <a:pt x="461470" y="189077"/>
                  <a:pt x="459484" y="182722"/>
                </a:cubicBezTo>
                <a:cubicBezTo>
                  <a:pt x="457499" y="176367"/>
                  <a:pt x="454681" y="170493"/>
                  <a:pt x="451032" y="165100"/>
                </a:cubicBezTo>
                <a:cubicBezTo>
                  <a:pt x="446342" y="158151"/>
                  <a:pt x="440567" y="152266"/>
                  <a:pt x="433707" y="147447"/>
                </a:cubicBezTo>
                <a:cubicBezTo>
                  <a:pt x="440567" y="142628"/>
                  <a:pt x="446342" y="136744"/>
                  <a:pt x="451032" y="129794"/>
                </a:cubicBezTo>
                <a:cubicBezTo>
                  <a:pt x="454681" y="124402"/>
                  <a:pt x="457499" y="118528"/>
                  <a:pt x="459484" y="112172"/>
                </a:cubicBezTo>
                <a:cubicBezTo>
                  <a:pt x="461470" y="105817"/>
                  <a:pt x="462475" y="99145"/>
                  <a:pt x="462500" y="92154"/>
                </a:cubicBezTo>
                <a:cubicBezTo>
                  <a:pt x="462462" y="84233"/>
                  <a:pt x="461176" y="76731"/>
                  <a:pt x="458640" y="69648"/>
                </a:cubicBezTo>
                <a:cubicBezTo>
                  <a:pt x="456104" y="62566"/>
                  <a:pt x="452544" y="56129"/>
                  <a:pt x="447960" y="50337"/>
                </a:cubicBezTo>
                <a:close/>
                <a:moveTo>
                  <a:pt x="382633" y="0"/>
                </a:moveTo>
                <a:lnTo>
                  <a:pt x="394920" y="0"/>
                </a:lnTo>
                <a:cubicBezTo>
                  <a:pt x="404644" y="38"/>
                  <a:pt x="413918" y="1478"/>
                  <a:pt x="422740" y="4321"/>
                </a:cubicBezTo>
                <a:cubicBezTo>
                  <a:pt x="431563" y="7164"/>
                  <a:pt x="439711" y="11185"/>
                  <a:pt x="447182" y="16383"/>
                </a:cubicBezTo>
                <a:lnTo>
                  <a:pt x="429488" y="34077"/>
                </a:lnTo>
                <a:cubicBezTo>
                  <a:pt x="424410" y="31047"/>
                  <a:pt x="418961" y="28710"/>
                  <a:pt x="413141" y="27068"/>
                </a:cubicBezTo>
                <a:cubicBezTo>
                  <a:pt x="407321" y="25425"/>
                  <a:pt x="401247" y="24594"/>
                  <a:pt x="394920" y="24575"/>
                </a:cubicBezTo>
                <a:lnTo>
                  <a:pt x="382633" y="24575"/>
                </a:lnTo>
                <a:cubicBezTo>
                  <a:pt x="368117" y="24795"/>
                  <a:pt x="355280" y="28819"/>
                  <a:pt x="344123" y="36647"/>
                </a:cubicBezTo>
                <a:cubicBezTo>
                  <a:pt x="332965" y="44475"/>
                  <a:pt x="324818" y="54786"/>
                  <a:pt x="319681" y="67580"/>
                </a:cubicBezTo>
                <a:lnTo>
                  <a:pt x="347409" y="67580"/>
                </a:lnTo>
                <a:cubicBezTo>
                  <a:pt x="351375" y="61956"/>
                  <a:pt x="356406" y="57497"/>
                  <a:pt x="362502" y="54202"/>
                </a:cubicBezTo>
                <a:cubicBezTo>
                  <a:pt x="368598" y="50908"/>
                  <a:pt x="375308" y="49223"/>
                  <a:pt x="382633" y="49149"/>
                </a:cubicBezTo>
                <a:lnTo>
                  <a:pt x="394920" y="49149"/>
                </a:lnTo>
                <a:cubicBezTo>
                  <a:pt x="400859" y="49188"/>
                  <a:pt x="406419" y="50319"/>
                  <a:pt x="411600" y="52543"/>
                </a:cubicBezTo>
                <a:cubicBezTo>
                  <a:pt x="416781" y="54768"/>
                  <a:pt x="421338" y="57855"/>
                  <a:pt x="425270" y="61805"/>
                </a:cubicBezTo>
                <a:cubicBezTo>
                  <a:pt x="429219" y="65737"/>
                  <a:pt x="432307" y="70293"/>
                  <a:pt x="434531" y="75475"/>
                </a:cubicBezTo>
                <a:cubicBezTo>
                  <a:pt x="436756" y="80656"/>
                  <a:pt x="437887" y="86216"/>
                  <a:pt x="437925" y="92155"/>
                </a:cubicBezTo>
                <a:cubicBezTo>
                  <a:pt x="437907" y="96883"/>
                  <a:pt x="437176" y="101382"/>
                  <a:pt x="435734" y="105650"/>
                </a:cubicBezTo>
                <a:cubicBezTo>
                  <a:pt x="434292" y="109918"/>
                  <a:pt x="432251" y="113843"/>
                  <a:pt x="429611" y="117425"/>
                </a:cubicBezTo>
                <a:cubicBezTo>
                  <a:pt x="425631" y="122859"/>
                  <a:pt x="420648" y="127156"/>
                  <a:pt x="414662" y="130317"/>
                </a:cubicBezTo>
                <a:cubicBezTo>
                  <a:pt x="408675" y="133477"/>
                  <a:pt x="402094" y="135092"/>
                  <a:pt x="394920" y="135160"/>
                </a:cubicBezTo>
                <a:lnTo>
                  <a:pt x="388776" y="135160"/>
                </a:lnTo>
                <a:lnTo>
                  <a:pt x="388776" y="159734"/>
                </a:lnTo>
                <a:lnTo>
                  <a:pt x="394920" y="159734"/>
                </a:lnTo>
                <a:cubicBezTo>
                  <a:pt x="402094" y="159803"/>
                  <a:pt x="408675" y="161417"/>
                  <a:pt x="414662" y="164578"/>
                </a:cubicBezTo>
                <a:cubicBezTo>
                  <a:pt x="420648" y="167738"/>
                  <a:pt x="425631" y="172035"/>
                  <a:pt x="429611" y="177469"/>
                </a:cubicBezTo>
                <a:cubicBezTo>
                  <a:pt x="432251" y="181051"/>
                  <a:pt x="434292" y="184976"/>
                  <a:pt x="435734" y="189244"/>
                </a:cubicBezTo>
                <a:cubicBezTo>
                  <a:pt x="437176" y="193512"/>
                  <a:pt x="437907" y="198011"/>
                  <a:pt x="437925" y="202740"/>
                </a:cubicBezTo>
                <a:cubicBezTo>
                  <a:pt x="437887" y="208679"/>
                  <a:pt x="436756" y="214239"/>
                  <a:pt x="434531" y="219420"/>
                </a:cubicBezTo>
                <a:cubicBezTo>
                  <a:pt x="432307" y="224601"/>
                  <a:pt x="429219" y="229157"/>
                  <a:pt x="425270" y="233089"/>
                </a:cubicBezTo>
                <a:cubicBezTo>
                  <a:pt x="421338" y="237039"/>
                  <a:pt x="416781" y="240126"/>
                  <a:pt x="411600" y="242351"/>
                </a:cubicBezTo>
                <a:cubicBezTo>
                  <a:pt x="406419" y="244575"/>
                  <a:pt x="400859" y="245707"/>
                  <a:pt x="394920" y="245745"/>
                </a:cubicBezTo>
                <a:lnTo>
                  <a:pt x="382633" y="245745"/>
                </a:lnTo>
                <a:cubicBezTo>
                  <a:pt x="375308" y="245671"/>
                  <a:pt x="368598" y="243987"/>
                  <a:pt x="362502" y="240692"/>
                </a:cubicBezTo>
                <a:cubicBezTo>
                  <a:pt x="356406" y="237397"/>
                  <a:pt x="351375" y="232938"/>
                  <a:pt x="347409" y="227314"/>
                </a:cubicBezTo>
                <a:lnTo>
                  <a:pt x="319681" y="227314"/>
                </a:lnTo>
                <a:cubicBezTo>
                  <a:pt x="324818" y="240108"/>
                  <a:pt x="332965" y="250419"/>
                  <a:pt x="344123" y="258248"/>
                </a:cubicBezTo>
                <a:cubicBezTo>
                  <a:pt x="355280" y="266076"/>
                  <a:pt x="368117" y="270100"/>
                  <a:pt x="382633" y="270320"/>
                </a:cubicBezTo>
                <a:lnTo>
                  <a:pt x="394920" y="270320"/>
                </a:lnTo>
                <a:cubicBezTo>
                  <a:pt x="401247" y="270300"/>
                  <a:pt x="407321" y="269469"/>
                  <a:pt x="413141" y="267826"/>
                </a:cubicBezTo>
                <a:cubicBezTo>
                  <a:pt x="418961" y="266184"/>
                  <a:pt x="424410" y="263848"/>
                  <a:pt x="429488" y="260818"/>
                </a:cubicBezTo>
                <a:lnTo>
                  <a:pt x="447182" y="278511"/>
                </a:lnTo>
                <a:cubicBezTo>
                  <a:pt x="439711" y="283709"/>
                  <a:pt x="431563" y="287730"/>
                  <a:pt x="422740" y="290573"/>
                </a:cubicBezTo>
                <a:cubicBezTo>
                  <a:pt x="413918" y="293416"/>
                  <a:pt x="404644" y="294857"/>
                  <a:pt x="394920" y="294894"/>
                </a:cubicBezTo>
                <a:lnTo>
                  <a:pt x="382633" y="294894"/>
                </a:lnTo>
                <a:cubicBezTo>
                  <a:pt x="356609" y="294224"/>
                  <a:pt x="334912" y="285203"/>
                  <a:pt x="317541" y="267832"/>
                </a:cubicBezTo>
                <a:cubicBezTo>
                  <a:pt x="300170" y="250460"/>
                  <a:pt x="291149" y="228763"/>
                  <a:pt x="290478" y="202740"/>
                </a:cubicBezTo>
                <a:lnTo>
                  <a:pt x="364202" y="202740"/>
                </a:lnTo>
                <a:cubicBezTo>
                  <a:pt x="364335" y="207952"/>
                  <a:pt x="366137" y="212293"/>
                  <a:pt x="369608" y="215764"/>
                </a:cubicBezTo>
                <a:cubicBezTo>
                  <a:pt x="373080" y="219235"/>
                  <a:pt x="377421" y="221038"/>
                  <a:pt x="382633" y="221171"/>
                </a:cubicBezTo>
                <a:lnTo>
                  <a:pt x="394920" y="221171"/>
                </a:lnTo>
                <a:cubicBezTo>
                  <a:pt x="400132" y="221038"/>
                  <a:pt x="404473" y="219235"/>
                  <a:pt x="407945" y="215764"/>
                </a:cubicBezTo>
                <a:cubicBezTo>
                  <a:pt x="411416" y="212293"/>
                  <a:pt x="413218" y="207952"/>
                  <a:pt x="413351" y="202740"/>
                </a:cubicBezTo>
                <a:cubicBezTo>
                  <a:pt x="413218" y="197528"/>
                  <a:pt x="411416" y="193186"/>
                  <a:pt x="407945" y="189715"/>
                </a:cubicBezTo>
                <a:cubicBezTo>
                  <a:pt x="404473" y="186244"/>
                  <a:pt x="400132" y="184442"/>
                  <a:pt x="394920" y="184309"/>
                </a:cubicBezTo>
                <a:lnTo>
                  <a:pt x="364202" y="184309"/>
                </a:lnTo>
                <a:lnTo>
                  <a:pt x="364202" y="110585"/>
                </a:lnTo>
                <a:lnTo>
                  <a:pt x="394920" y="110585"/>
                </a:lnTo>
                <a:cubicBezTo>
                  <a:pt x="400132" y="110452"/>
                  <a:pt x="404473" y="108650"/>
                  <a:pt x="407945" y="105179"/>
                </a:cubicBezTo>
                <a:cubicBezTo>
                  <a:pt x="411416" y="101708"/>
                  <a:pt x="413218" y="97366"/>
                  <a:pt x="413351" y="92154"/>
                </a:cubicBezTo>
                <a:cubicBezTo>
                  <a:pt x="413218" y="86943"/>
                  <a:pt x="411416" y="82601"/>
                  <a:pt x="407945" y="79130"/>
                </a:cubicBezTo>
                <a:cubicBezTo>
                  <a:pt x="404473" y="75659"/>
                  <a:pt x="400132" y="73857"/>
                  <a:pt x="394920" y="73724"/>
                </a:cubicBezTo>
                <a:lnTo>
                  <a:pt x="382633" y="73724"/>
                </a:lnTo>
                <a:cubicBezTo>
                  <a:pt x="377421" y="73857"/>
                  <a:pt x="373080" y="75659"/>
                  <a:pt x="369608" y="79130"/>
                </a:cubicBezTo>
                <a:cubicBezTo>
                  <a:pt x="366137" y="82601"/>
                  <a:pt x="364335" y="86943"/>
                  <a:pt x="364202" y="92154"/>
                </a:cubicBezTo>
                <a:lnTo>
                  <a:pt x="290478" y="92154"/>
                </a:lnTo>
                <a:cubicBezTo>
                  <a:pt x="291149" y="66131"/>
                  <a:pt x="300170" y="44434"/>
                  <a:pt x="317541" y="27063"/>
                </a:cubicBezTo>
                <a:cubicBezTo>
                  <a:pt x="334912" y="9692"/>
                  <a:pt x="356609" y="671"/>
                  <a:pt x="382633" y="0"/>
                </a:cubicBezTo>
                <a:close/>
                <a:moveTo>
                  <a:pt x="150651" y="0"/>
                </a:moveTo>
                <a:lnTo>
                  <a:pt x="176783" y="3511"/>
                </a:lnTo>
                <a:cubicBezTo>
                  <a:pt x="185052" y="5748"/>
                  <a:pt x="192879" y="9051"/>
                  <a:pt x="200265" y="13420"/>
                </a:cubicBezTo>
                <a:cubicBezTo>
                  <a:pt x="215036" y="22159"/>
                  <a:pt x="226790" y="33914"/>
                  <a:pt x="235529" y="48685"/>
                </a:cubicBezTo>
                <a:cubicBezTo>
                  <a:pt x="244268" y="63456"/>
                  <a:pt x="248741" y="79994"/>
                  <a:pt x="248949" y="98298"/>
                </a:cubicBezTo>
                <a:lnTo>
                  <a:pt x="248949" y="196596"/>
                </a:lnTo>
                <a:cubicBezTo>
                  <a:pt x="248915" y="206419"/>
                  <a:pt x="247546" y="215807"/>
                  <a:pt x="244841" y="224759"/>
                </a:cubicBezTo>
                <a:cubicBezTo>
                  <a:pt x="242136" y="233710"/>
                  <a:pt x="238300" y="242033"/>
                  <a:pt x="233332" y="249726"/>
                </a:cubicBezTo>
                <a:lnTo>
                  <a:pt x="214226" y="233740"/>
                </a:lnTo>
                <a:cubicBezTo>
                  <a:pt x="217453" y="228261"/>
                  <a:pt x="219946" y="222399"/>
                  <a:pt x="221704" y="216154"/>
                </a:cubicBezTo>
                <a:cubicBezTo>
                  <a:pt x="223462" y="209910"/>
                  <a:pt x="224353" y="203390"/>
                  <a:pt x="224375" y="196596"/>
                </a:cubicBezTo>
                <a:lnTo>
                  <a:pt x="224375" y="98298"/>
                </a:lnTo>
                <a:cubicBezTo>
                  <a:pt x="223844" y="77442"/>
                  <a:pt x="216638" y="60073"/>
                  <a:pt x="202757" y="46193"/>
                </a:cubicBezTo>
                <a:cubicBezTo>
                  <a:pt x="188876" y="32312"/>
                  <a:pt x="171508" y="25106"/>
                  <a:pt x="150651" y="24575"/>
                </a:cubicBezTo>
                <a:cubicBezTo>
                  <a:pt x="141490" y="24624"/>
                  <a:pt x="132857" y="26197"/>
                  <a:pt x="124753" y="29294"/>
                </a:cubicBezTo>
                <a:cubicBezTo>
                  <a:pt x="116649" y="32391"/>
                  <a:pt x="109354" y="36714"/>
                  <a:pt x="102866" y="42264"/>
                </a:cubicBezTo>
                <a:lnTo>
                  <a:pt x="83772" y="26287"/>
                </a:lnTo>
                <a:cubicBezTo>
                  <a:pt x="92618" y="18060"/>
                  <a:pt x="102728" y="11641"/>
                  <a:pt x="114100" y="7030"/>
                </a:cubicBezTo>
                <a:cubicBezTo>
                  <a:pt x="119786" y="4725"/>
                  <a:pt x="125675" y="2987"/>
                  <a:pt x="131767" y="1815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Privus Medium" pitchFamily="50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AEFBD119-377E-4F0B-9EE7-8E9D28BEA6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397998" y="1800676"/>
            <a:ext cx="540000" cy="537439"/>
          </a:xfrm>
          <a:custGeom>
            <a:avLst/>
            <a:gdLst>
              <a:gd name="connsiteX0" fmla="*/ 0 w 540000"/>
              <a:gd name="connsiteY0" fmla="*/ 465439 h 537439"/>
              <a:gd name="connsiteX1" fmla="*/ 540000 w 540000"/>
              <a:gd name="connsiteY1" fmla="*/ 465439 h 537439"/>
              <a:gd name="connsiteX2" fmla="*/ 540000 w 540000"/>
              <a:gd name="connsiteY2" fmla="*/ 537439 h 537439"/>
              <a:gd name="connsiteX3" fmla="*/ 0 w 540000"/>
              <a:gd name="connsiteY3" fmla="*/ 537439 h 537439"/>
              <a:gd name="connsiteX4" fmla="*/ 150651 w 540000"/>
              <a:gd name="connsiteY4" fmla="*/ 73724 h 537439"/>
              <a:gd name="connsiteX5" fmla="*/ 133274 w 540000"/>
              <a:gd name="connsiteY5" fmla="*/ 80921 h 537439"/>
              <a:gd name="connsiteX6" fmla="*/ 126077 w 540000"/>
              <a:gd name="connsiteY6" fmla="*/ 98298 h 537439"/>
              <a:gd name="connsiteX7" fmla="*/ 126077 w 540000"/>
              <a:gd name="connsiteY7" fmla="*/ 196596 h 537439"/>
              <a:gd name="connsiteX8" fmla="*/ 133274 w 540000"/>
              <a:gd name="connsiteY8" fmla="*/ 213973 h 537439"/>
              <a:gd name="connsiteX9" fmla="*/ 150651 w 540000"/>
              <a:gd name="connsiteY9" fmla="*/ 221171 h 537439"/>
              <a:gd name="connsiteX10" fmla="*/ 168028 w 540000"/>
              <a:gd name="connsiteY10" fmla="*/ 213973 h 537439"/>
              <a:gd name="connsiteX11" fmla="*/ 175226 w 540000"/>
              <a:gd name="connsiteY11" fmla="*/ 196596 h 537439"/>
              <a:gd name="connsiteX12" fmla="*/ 175226 w 540000"/>
              <a:gd name="connsiteY12" fmla="*/ 98298 h 537439"/>
              <a:gd name="connsiteX13" fmla="*/ 168028 w 540000"/>
              <a:gd name="connsiteY13" fmla="*/ 80921 h 537439"/>
              <a:gd name="connsiteX14" fmla="*/ 150651 w 540000"/>
              <a:gd name="connsiteY14" fmla="*/ 73724 h 537439"/>
              <a:gd name="connsiteX15" fmla="*/ 150651 w 540000"/>
              <a:gd name="connsiteY15" fmla="*/ 49149 h 537439"/>
              <a:gd name="connsiteX16" fmla="*/ 185389 w 540000"/>
              <a:gd name="connsiteY16" fmla="*/ 63561 h 537439"/>
              <a:gd name="connsiteX17" fmla="*/ 199800 w 540000"/>
              <a:gd name="connsiteY17" fmla="*/ 98298 h 537439"/>
              <a:gd name="connsiteX18" fmla="*/ 199800 w 540000"/>
              <a:gd name="connsiteY18" fmla="*/ 196596 h 537439"/>
              <a:gd name="connsiteX19" fmla="*/ 185389 w 540000"/>
              <a:gd name="connsiteY19" fmla="*/ 231334 h 537439"/>
              <a:gd name="connsiteX20" fmla="*/ 150651 w 540000"/>
              <a:gd name="connsiteY20" fmla="*/ 245745 h 537439"/>
              <a:gd name="connsiteX21" fmla="*/ 115914 w 540000"/>
              <a:gd name="connsiteY21" fmla="*/ 231334 h 537439"/>
              <a:gd name="connsiteX22" fmla="*/ 101502 w 540000"/>
              <a:gd name="connsiteY22" fmla="*/ 196596 h 537439"/>
              <a:gd name="connsiteX23" fmla="*/ 101502 w 540000"/>
              <a:gd name="connsiteY23" fmla="*/ 98298 h 537439"/>
              <a:gd name="connsiteX24" fmla="*/ 115914 w 540000"/>
              <a:gd name="connsiteY24" fmla="*/ 63561 h 537439"/>
              <a:gd name="connsiteX25" fmla="*/ 150651 w 540000"/>
              <a:gd name="connsiteY25" fmla="*/ 49149 h 537439"/>
              <a:gd name="connsiteX26" fmla="*/ 67991 w 540000"/>
              <a:gd name="connsiteY26" fmla="*/ 45135 h 537439"/>
              <a:gd name="connsiteX27" fmla="*/ 87093 w 540000"/>
              <a:gd name="connsiteY27" fmla="*/ 61125 h 537439"/>
              <a:gd name="connsiteX28" fmla="*/ 79604 w 540000"/>
              <a:gd name="connsiteY28" fmla="*/ 78722 h 537439"/>
              <a:gd name="connsiteX29" fmla="*/ 76928 w 540000"/>
              <a:gd name="connsiteY29" fmla="*/ 98298 h 537439"/>
              <a:gd name="connsiteX30" fmla="*/ 76928 w 540000"/>
              <a:gd name="connsiteY30" fmla="*/ 196596 h 537439"/>
              <a:gd name="connsiteX31" fmla="*/ 98546 w 540000"/>
              <a:gd name="connsiteY31" fmla="*/ 248702 h 537439"/>
              <a:gd name="connsiteX32" fmla="*/ 135663 w 540000"/>
              <a:gd name="connsiteY32" fmla="*/ 268670 h 537439"/>
              <a:gd name="connsiteX33" fmla="*/ 150651 w 540000"/>
              <a:gd name="connsiteY33" fmla="*/ 270320 h 537439"/>
              <a:gd name="connsiteX34" fmla="*/ 164000 w 540000"/>
              <a:gd name="connsiteY34" fmla="*/ 269103 h 537439"/>
              <a:gd name="connsiteX35" fmla="*/ 176554 w 540000"/>
              <a:gd name="connsiteY35" fmla="*/ 265599 h 537439"/>
              <a:gd name="connsiteX36" fmla="*/ 198445 w 540000"/>
              <a:gd name="connsiteY36" fmla="*/ 252622 h 537439"/>
              <a:gd name="connsiteX37" fmla="*/ 217539 w 540000"/>
              <a:gd name="connsiteY37" fmla="*/ 268604 h 537439"/>
              <a:gd name="connsiteX38" fmla="*/ 187205 w 540000"/>
              <a:gd name="connsiteY38" fmla="*/ 287863 h 537439"/>
              <a:gd name="connsiteX39" fmla="*/ 150651 w 540000"/>
              <a:gd name="connsiteY39" fmla="*/ 294894 h 537439"/>
              <a:gd name="connsiteX40" fmla="*/ 101038 w 540000"/>
              <a:gd name="connsiteY40" fmla="*/ 281474 h 537439"/>
              <a:gd name="connsiteX41" fmla="*/ 65774 w 540000"/>
              <a:gd name="connsiteY41" fmla="*/ 246209 h 537439"/>
              <a:gd name="connsiteX42" fmla="*/ 52353 w 540000"/>
              <a:gd name="connsiteY42" fmla="*/ 196596 h 537439"/>
              <a:gd name="connsiteX43" fmla="*/ 52353 w 540000"/>
              <a:gd name="connsiteY43" fmla="*/ 98298 h 537439"/>
              <a:gd name="connsiteX44" fmla="*/ 56466 w 540000"/>
              <a:gd name="connsiteY44" fmla="*/ 70118 h 537439"/>
              <a:gd name="connsiteX45" fmla="*/ 67991 w 540000"/>
              <a:gd name="connsiteY45" fmla="*/ 45135 h 537439"/>
              <a:gd name="connsiteX46" fmla="*/ 459428 w 540000"/>
              <a:gd name="connsiteY46" fmla="*/ 0 h 537439"/>
              <a:gd name="connsiteX47" fmla="*/ 487074 w 540000"/>
              <a:gd name="connsiteY47" fmla="*/ 0 h 537439"/>
              <a:gd name="connsiteX48" fmla="*/ 411262 w 540000"/>
              <a:gd name="connsiteY48" fmla="*/ 147447 h 537439"/>
              <a:gd name="connsiteX49" fmla="*/ 487074 w 540000"/>
              <a:gd name="connsiteY49" fmla="*/ 147447 h 537439"/>
              <a:gd name="connsiteX50" fmla="*/ 487074 w 540000"/>
              <a:gd name="connsiteY50" fmla="*/ 245745 h 537439"/>
              <a:gd name="connsiteX51" fmla="*/ 462500 w 540000"/>
              <a:gd name="connsiteY51" fmla="*/ 245745 h 537439"/>
              <a:gd name="connsiteX52" fmla="*/ 462500 w 540000"/>
              <a:gd name="connsiteY52" fmla="*/ 172022 h 537439"/>
              <a:gd name="connsiteX53" fmla="*/ 371001 w 540000"/>
              <a:gd name="connsiteY53" fmla="*/ 172022 h 537439"/>
              <a:gd name="connsiteX54" fmla="*/ 404176 w 540000"/>
              <a:gd name="connsiteY54" fmla="*/ 0 h 537439"/>
              <a:gd name="connsiteX55" fmla="*/ 431823 w 540000"/>
              <a:gd name="connsiteY55" fmla="*/ 0 h 537439"/>
              <a:gd name="connsiteX56" fmla="*/ 330739 w 540000"/>
              <a:gd name="connsiteY56" fmla="*/ 196596 h 537439"/>
              <a:gd name="connsiteX57" fmla="*/ 437925 w 540000"/>
              <a:gd name="connsiteY57" fmla="*/ 196596 h 537439"/>
              <a:gd name="connsiteX58" fmla="*/ 437925 w 540000"/>
              <a:gd name="connsiteY58" fmla="*/ 270320 h 537439"/>
              <a:gd name="connsiteX59" fmla="*/ 487074 w 540000"/>
              <a:gd name="connsiteY59" fmla="*/ 270320 h 537439"/>
              <a:gd name="connsiteX60" fmla="*/ 487074 w 540000"/>
              <a:gd name="connsiteY60" fmla="*/ 294894 h 537439"/>
              <a:gd name="connsiteX61" fmla="*/ 413351 w 540000"/>
              <a:gd name="connsiteY61" fmla="*/ 294894 h 537439"/>
              <a:gd name="connsiteX62" fmla="*/ 413351 w 540000"/>
              <a:gd name="connsiteY62" fmla="*/ 221171 h 537439"/>
              <a:gd name="connsiteX63" fmla="*/ 290478 w 540000"/>
              <a:gd name="connsiteY63" fmla="*/ 221171 h 537439"/>
              <a:gd name="connsiteX64" fmla="*/ 150651 w 540000"/>
              <a:gd name="connsiteY64" fmla="*/ 0 h 537439"/>
              <a:gd name="connsiteX65" fmla="*/ 176783 w 540000"/>
              <a:gd name="connsiteY65" fmla="*/ 3511 h 537439"/>
              <a:gd name="connsiteX66" fmla="*/ 200264 w 540000"/>
              <a:gd name="connsiteY66" fmla="*/ 13420 h 537439"/>
              <a:gd name="connsiteX67" fmla="*/ 235529 w 540000"/>
              <a:gd name="connsiteY67" fmla="*/ 48685 h 537439"/>
              <a:gd name="connsiteX68" fmla="*/ 248949 w 540000"/>
              <a:gd name="connsiteY68" fmla="*/ 98298 h 537439"/>
              <a:gd name="connsiteX69" fmla="*/ 248949 w 540000"/>
              <a:gd name="connsiteY69" fmla="*/ 196596 h 537439"/>
              <a:gd name="connsiteX70" fmla="*/ 244841 w 540000"/>
              <a:gd name="connsiteY70" fmla="*/ 224759 h 537439"/>
              <a:gd name="connsiteX71" fmla="*/ 233332 w 540000"/>
              <a:gd name="connsiteY71" fmla="*/ 249726 h 537439"/>
              <a:gd name="connsiteX72" fmla="*/ 214225 w 540000"/>
              <a:gd name="connsiteY72" fmla="*/ 233740 h 537439"/>
              <a:gd name="connsiteX73" fmla="*/ 221704 w 540000"/>
              <a:gd name="connsiteY73" fmla="*/ 216154 h 537439"/>
              <a:gd name="connsiteX74" fmla="*/ 224375 w 540000"/>
              <a:gd name="connsiteY74" fmla="*/ 196596 h 537439"/>
              <a:gd name="connsiteX75" fmla="*/ 224375 w 540000"/>
              <a:gd name="connsiteY75" fmla="*/ 98298 h 537439"/>
              <a:gd name="connsiteX76" fmla="*/ 202757 w 540000"/>
              <a:gd name="connsiteY76" fmla="*/ 46193 h 537439"/>
              <a:gd name="connsiteX77" fmla="*/ 150651 w 540000"/>
              <a:gd name="connsiteY77" fmla="*/ 24575 h 537439"/>
              <a:gd name="connsiteX78" fmla="*/ 124753 w 540000"/>
              <a:gd name="connsiteY78" fmla="*/ 29294 h 537439"/>
              <a:gd name="connsiteX79" fmla="*/ 102866 w 540000"/>
              <a:gd name="connsiteY79" fmla="*/ 42264 h 537439"/>
              <a:gd name="connsiteX80" fmla="*/ 83772 w 540000"/>
              <a:gd name="connsiteY80" fmla="*/ 26287 h 537439"/>
              <a:gd name="connsiteX81" fmla="*/ 114100 w 540000"/>
              <a:gd name="connsiteY81" fmla="*/ 7030 h 537439"/>
              <a:gd name="connsiteX82" fmla="*/ 131767 w 540000"/>
              <a:gd name="connsiteY82" fmla="*/ 1815 h 53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40000" h="537439">
                <a:moveTo>
                  <a:pt x="0" y="465439"/>
                </a:moveTo>
                <a:lnTo>
                  <a:pt x="540000" y="465439"/>
                </a:lnTo>
                <a:lnTo>
                  <a:pt x="540000" y="537439"/>
                </a:lnTo>
                <a:lnTo>
                  <a:pt x="0" y="537439"/>
                </a:lnTo>
                <a:close/>
                <a:moveTo>
                  <a:pt x="150651" y="73724"/>
                </a:moveTo>
                <a:cubicBezTo>
                  <a:pt x="143689" y="73899"/>
                  <a:pt x="137897" y="76298"/>
                  <a:pt x="133274" y="80921"/>
                </a:cubicBezTo>
                <a:cubicBezTo>
                  <a:pt x="128651" y="85543"/>
                  <a:pt x="126252" y="91336"/>
                  <a:pt x="126077" y="98298"/>
                </a:cubicBezTo>
                <a:lnTo>
                  <a:pt x="126077" y="196596"/>
                </a:lnTo>
                <a:cubicBezTo>
                  <a:pt x="126252" y="203558"/>
                  <a:pt x="128651" y="209351"/>
                  <a:pt x="133274" y="213973"/>
                </a:cubicBezTo>
                <a:cubicBezTo>
                  <a:pt x="137897" y="218596"/>
                  <a:pt x="143689" y="220995"/>
                  <a:pt x="150651" y="221171"/>
                </a:cubicBezTo>
                <a:cubicBezTo>
                  <a:pt x="157613" y="220995"/>
                  <a:pt x="163406" y="218596"/>
                  <a:pt x="168028" y="213973"/>
                </a:cubicBezTo>
                <a:cubicBezTo>
                  <a:pt x="172651" y="209351"/>
                  <a:pt x="175050" y="203558"/>
                  <a:pt x="175226" y="196596"/>
                </a:cubicBezTo>
                <a:lnTo>
                  <a:pt x="175226" y="98298"/>
                </a:lnTo>
                <a:cubicBezTo>
                  <a:pt x="175050" y="91336"/>
                  <a:pt x="172651" y="85543"/>
                  <a:pt x="168028" y="80921"/>
                </a:cubicBezTo>
                <a:cubicBezTo>
                  <a:pt x="163406" y="76298"/>
                  <a:pt x="157613" y="73899"/>
                  <a:pt x="150651" y="73724"/>
                </a:cubicBezTo>
                <a:close/>
                <a:moveTo>
                  <a:pt x="150651" y="49149"/>
                </a:moveTo>
                <a:cubicBezTo>
                  <a:pt x="164556" y="49503"/>
                  <a:pt x="176135" y="54307"/>
                  <a:pt x="185389" y="63561"/>
                </a:cubicBezTo>
                <a:cubicBezTo>
                  <a:pt x="194642" y="72814"/>
                  <a:pt x="199446" y="84393"/>
                  <a:pt x="199800" y="98298"/>
                </a:cubicBezTo>
                <a:lnTo>
                  <a:pt x="199800" y="196596"/>
                </a:lnTo>
                <a:cubicBezTo>
                  <a:pt x="199446" y="210501"/>
                  <a:pt x="194642" y="222080"/>
                  <a:pt x="185389" y="231334"/>
                </a:cubicBezTo>
                <a:cubicBezTo>
                  <a:pt x="176135" y="240587"/>
                  <a:pt x="164556" y="245391"/>
                  <a:pt x="150651" y="245745"/>
                </a:cubicBezTo>
                <a:cubicBezTo>
                  <a:pt x="136746" y="245391"/>
                  <a:pt x="125167" y="240587"/>
                  <a:pt x="115914" y="231334"/>
                </a:cubicBezTo>
                <a:cubicBezTo>
                  <a:pt x="106660" y="222080"/>
                  <a:pt x="101856" y="210501"/>
                  <a:pt x="101502" y="196596"/>
                </a:cubicBezTo>
                <a:lnTo>
                  <a:pt x="101502" y="98298"/>
                </a:lnTo>
                <a:cubicBezTo>
                  <a:pt x="101856" y="84393"/>
                  <a:pt x="106660" y="72814"/>
                  <a:pt x="115914" y="63561"/>
                </a:cubicBezTo>
                <a:cubicBezTo>
                  <a:pt x="125167" y="54307"/>
                  <a:pt x="136746" y="49503"/>
                  <a:pt x="150651" y="49149"/>
                </a:cubicBezTo>
                <a:close/>
                <a:moveTo>
                  <a:pt x="67991" y="45135"/>
                </a:moveTo>
                <a:lnTo>
                  <a:pt x="87093" y="61125"/>
                </a:lnTo>
                <a:cubicBezTo>
                  <a:pt x="83862" y="66607"/>
                  <a:pt x="81365" y="72473"/>
                  <a:pt x="79604" y="78722"/>
                </a:cubicBezTo>
                <a:cubicBezTo>
                  <a:pt x="77842" y="84972"/>
                  <a:pt x="76950" y="91497"/>
                  <a:pt x="76928" y="98298"/>
                </a:cubicBezTo>
                <a:lnTo>
                  <a:pt x="76928" y="196596"/>
                </a:lnTo>
                <a:cubicBezTo>
                  <a:pt x="77459" y="217452"/>
                  <a:pt x="84665" y="234821"/>
                  <a:pt x="98546" y="248702"/>
                </a:cubicBezTo>
                <a:cubicBezTo>
                  <a:pt x="108956" y="259112"/>
                  <a:pt x="121329" y="265768"/>
                  <a:pt x="135663" y="268670"/>
                </a:cubicBezTo>
                <a:lnTo>
                  <a:pt x="150651" y="270320"/>
                </a:lnTo>
                <a:lnTo>
                  <a:pt x="164000" y="269103"/>
                </a:lnTo>
                <a:cubicBezTo>
                  <a:pt x="168317" y="268316"/>
                  <a:pt x="172501" y="267148"/>
                  <a:pt x="176554" y="265599"/>
                </a:cubicBezTo>
                <a:cubicBezTo>
                  <a:pt x="184659" y="262502"/>
                  <a:pt x="191956" y="258176"/>
                  <a:pt x="198445" y="252622"/>
                </a:cubicBezTo>
                <a:lnTo>
                  <a:pt x="217539" y="268604"/>
                </a:lnTo>
                <a:cubicBezTo>
                  <a:pt x="208691" y="276833"/>
                  <a:pt x="198579" y="283252"/>
                  <a:pt x="187205" y="287863"/>
                </a:cubicBezTo>
                <a:cubicBezTo>
                  <a:pt x="175831" y="292474"/>
                  <a:pt x="163647" y="294818"/>
                  <a:pt x="150651" y="294894"/>
                </a:cubicBezTo>
                <a:cubicBezTo>
                  <a:pt x="132347" y="294686"/>
                  <a:pt x="115809" y="290213"/>
                  <a:pt x="101038" y="281474"/>
                </a:cubicBezTo>
                <a:cubicBezTo>
                  <a:pt x="86267" y="272735"/>
                  <a:pt x="74512" y="260980"/>
                  <a:pt x="65774" y="246209"/>
                </a:cubicBezTo>
                <a:cubicBezTo>
                  <a:pt x="57035" y="231438"/>
                  <a:pt x="52561" y="214901"/>
                  <a:pt x="52353" y="196596"/>
                </a:cubicBezTo>
                <a:lnTo>
                  <a:pt x="52353" y="98298"/>
                </a:lnTo>
                <a:cubicBezTo>
                  <a:pt x="52387" y="88469"/>
                  <a:pt x="53758" y="79075"/>
                  <a:pt x="56466" y="70118"/>
                </a:cubicBezTo>
                <a:cubicBezTo>
                  <a:pt x="59174" y="61160"/>
                  <a:pt x="63015" y="52833"/>
                  <a:pt x="67991" y="45135"/>
                </a:cubicBezTo>
                <a:close/>
                <a:moveTo>
                  <a:pt x="459428" y="0"/>
                </a:moveTo>
                <a:lnTo>
                  <a:pt x="487074" y="0"/>
                </a:lnTo>
                <a:lnTo>
                  <a:pt x="411262" y="147447"/>
                </a:lnTo>
                <a:lnTo>
                  <a:pt x="487074" y="147447"/>
                </a:lnTo>
                <a:lnTo>
                  <a:pt x="487074" y="245745"/>
                </a:lnTo>
                <a:lnTo>
                  <a:pt x="462500" y="245745"/>
                </a:lnTo>
                <a:lnTo>
                  <a:pt x="462500" y="172022"/>
                </a:lnTo>
                <a:lnTo>
                  <a:pt x="371001" y="172022"/>
                </a:lnTo>
                <a:close/>
                <a:moveTo>
                  <a:pt x="404176" y="0"/>
                </a:moveTo>
                <a:lnTo>
                  <a:pt x="431823" y="0"/>
                </a:lnTo>
                <a:lnTo>
                  <a:pt x="330739" y="196596"/>
                </a:lnTo>
                <a:lnTo>
                  <a:pt x="437925" y="196596"/>
                </a:lnTo>
                <a:lnTo>
                  <a:pt x="437925" y="270320"/>
                </a:lnTo>
                <a:lnTo>
                  <a:pt x="487074" y="270320"/>
                </a:lnTo>
                <a:lnTo>
                  <a:pt x="487074" y="294894"/>
                </a:lnTo>
                <a:lnTo>
                  <a:pt x="413351" y="294894"/>
                </a:lnTo>
                <a:lnTo>
                  <a:pt x="413351" y="221171"/>
                </a:lnTo>
                <a:lnTo>
                  <a:pt x="290478" y="221171"/>
                </a:lnTo>
                <a:close/>
                <a:moveTo>
                  <a:pt x="150651" y="0"/>
                </a:moveTo>
                <a:lnTo>
                  <a:pt x="176783" y="3511"/>
                </a:lnTo>
                <a:cubicBezTo>
                  <a:pt x="185052" y="5748"/>
                  <a:pt x="192879" y="9051"/>
                  <a:pt x="200264" y="13420"/>
                </a:cubicBezTo>
                <a:cubicBezTo>
                  <a:pt x="215035" y="22159"/>
                  <a:pt x="226790" y="33914"/>
                  <a:pt x="235529" y="48685"/>
                </a:cubicBezTo>
                <a:cubicBezTo>
                  <a:pt x="244268" y="63456"/>
                  <a:pt x="248741" y="79994"/>
                  <a:pt x="248949" y="98298"/>
                </a:cubicBezTo>
                <a:lnTo>
                  <a:pt x="248949" y="196596"/>
                </a:lnTo>
                <a:cubicBezTo>
                  <a:pt x="248915" y="206419"/>
                  <a:pt x="247546" y="215807"/>
                  <a:pt x="244841" y="224759"/>
                </a:cubicBezTo>
                <a:cubicBezTo>
                  <a:pt x="242136" y="233710"/>
                  <a:pt x="238299" y="242033"/>
                  <a:pt x="233332" y="249726"/>
                </a:cubicBezTo>
                <a:lnTo>
                  <a:pt x="214225" y="233740"/>
                </a:lnTo>
                <a:cubicBezTo>
                  <a:pt x="217453" y="228261"/>
                  <a:pt x="219945" y="222399"/>
                  <a:pt x="221704" y="216154"/>
                </a:cubicBezTo>
                <a:cubicBezTo>
                  <a:pt x="223462" y="209910"/>
                  <a:pt x="224352" y="203390"/>
                  <a:pt x="224375" y="196596"/>
                </a:cubicBezTo>
                <a:lnTo>
                  <a:pt x="224375" y="98298"/>
                </a:lnTo>
                <a:cubicBezTo>
                  <a:pt x="223844" y="77442"/>
                  <a:pt x="216638" y="60073"/>
                  <a:pt x="202757" y="46193"/>
                </a:cubicBezTo>
                <a:cubicBezTo>
                  <a:pt x="188876" y="32312"/>
                  <a:pt x="171508" y="25106"/>
                  <a:pt x="150651" y="24575"/>
                </a:cubicBezTo>
                <a:cubicBezTo>
                  <a:pt x="141490" y="24624"/>
                  <a:pt x="132857" y="26197"/>
                  <a:pt x="124753" y="29294"/>
                </a:cubicBezTo>
                <a:cubicBezTo>
                  <a:pt x="116649" y="32391"/>
                  <a:pt x="109353" y="36714"/>
                  <a:pt x="102866" y="42264"/>
                </a:cubicBezTo>
                <a:lnTo>
                  <a:pt x="83772" y="26287"/>
                </a:lnTo>
                <a:cubicBezTo>
                  <a:pt x="92618" y="18060"/>
                  <a:pt x="102727" y="11641"/>
                  <a:pt x="114100" y="7030"/>
                </a:cubicBezTo>
                <a:cubicBezTo>
                  <a:pt x="119786" y="4725"/>
                  <a:pt x="125675" y="2987"/>
                  <a:pt x="131767" y="1815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Privus Medium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59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8108DC7-990D-4F64-8A3B-1FB15EF7E7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3200" y="1146557"/>
            <a:ext cx="3169073" cy="3776418"/>
          </a:xfrm>
        </p:spPr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3D7AD582-C60D-4817-AAF1-0113F8B5D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PART ONE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480C7AE-ED8B-4A14-8016-645520310BF5}"/>
              </a:ext>
            </a:extLst>
          </p:cNvPr>
          <p:cNvSpPr txBox="1"/>
          <p:nvPr/>
        </p:nvSpPr>
        <p:spPr>
          <a:xfrm>
            <a:off x="6676682" y="2029263"/>
            <a:ext cx="2967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上半年工作总结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CAD0141-60A5-4DAC-B5B9-EC6241878582}"/>
              </a:ext>
            </a:extLst>
          </p:cNvPr>
          <p:cNvSpPr txBox="1"/>
          <p:nvPr/>
        </p:nvSpPr>
        <p:spPr>
          <a:xfrm>
            <a:off x="6922743" y="2658764"/>
            <a:ext cx="24753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pc="3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SUMMARY OF MY WORK</a:t>
            </a:r>
            <a:endParaRPr lang="zh-CN" altLang="en-US" sz="1000" spc="3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8B814F52-A064-4E96-B8A5-DF82D20BAB12}"/>
              </a:ext>
            </a:extLst>
          </p:cNvPr>
          <p:cNvSpPr/>
          <p:nvPr/>
        </p:nvSpPr>
        <p:spPr>
          <a:xfrm>
            <a:off x="6436743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职责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424B1102-C471-4DFF-BC25-EA04AFADC62C}"/>
              </a:ext>
            </a:extLst>
          </p:cNvPr>
          <p:cNvSpPr/>
          <p:nvPr/>
        </p:nvSpPr>
        <p:spPr>
          <a:xfrm>
            <a:off x="7674421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工作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EA7B2E8E-4BED-4E8E-95D4-F4C087CE7A5F}"/>
              </a:ext>
            </a:extLst>
          </p:cNvPr>
          <p:cNvSpPr/>
          <p:nvPr/>
        </p:nvSpPr>
        <p:spPr>
          <a:xfrm>
            <a:off x="8912100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xmlns="" val="226057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41AE1A7E-2452-465A-B379-E627333156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1-1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A1FFAB4-1820-40E6-8956-AEC3AAB811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工作职责阐述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09260F5E-3D7A-4589-83CA-55639759A04E}"/>
              </a:ext>
            </a:extLst>
          </p:cNvPr>
          <p:cNvGrpSpPr/>
          <p:nvPr/>
        </p:nvGrpSpPr>
        <p:grpSpPr>
          <a:xfrm>
            <a:off x="695325" y="1469650"/>
            <a:ext cx="9650344" cy="2820150"/>
            <a:chOff x="1270035" y="1645633"/>
            <a:chExt cx="9650344" cy="2820150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1FF8CD4C-DEC7-480D-987B-535ADE50E427}"/>
                </a:ext>
              </a:extLst>
            </p:cNvPr>
            <p:cNvGrpSpPr/>
            <p:nvPr/>
          </p:nvGrpSpPr>
          <p:grpSpPr>
            <a:xfrm>
              <a:off x="8374772" y="3478214"/>
              <a:ext cx="2545607" cy="987569"/>
              <a:chOff x="8374772" y="3478214"/>
              <a:chExt cx="2545607" cy="987569"/>
            </a:xfrm>
          </p:grpSpPr>
          <p:sp>
            <p:nvSpPr>
              <p:cNvPr id="34" name="íSľîḓé">
                <a:extLst>
                  <a:ext uri="{FF2B5EF4-FFF2-40B4-BE49-F238E27FC236}">
                    <a16:creationId xmlns:a16="http://schemas.microsoft.com/office/drawing/2014/main" xmlns="" id="{5304B2CC-BEDC-45E5-A40D-24F8EF3F8988}"/>
                  </a:ext>
                </a:extLst>
              </p:cNvPr>
              <p:cNvSpPr/>
              <p:nvPr/>
            </p:nvSpPr>
            <p:spPr bwMode="auto">
              <a:xfrm>
                <a:off x="8374772" y="3857513"/>
                <a:ext cx="2545607" cy="608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部门各项营销促销工作的流程简单化、线上化、自动化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  <p:sp>
            <p:nvSpPr>
              <p:cNvPr id="35" name="ïṡlïde">
                <a:extLst>
                  <a:ext uri="{FF2B5EF4-FFF2-40B4-BE49-F238E27FC236}">
                    <a16:creationId xmlns:a16="http://schemas.microsoft.com/office/drawing/2014/main" xmlns="" id="{1285F96A-C998-4FE8-B554-0F59F3A1006C}"/>
                  </a:ext>
                </a:extLst>
              </p:cNvPr>
              <p:cNvSpPr txBox="1"/>
              <p:nvPr/>
            </p:nvSpPr>
            <p:spPr bwMode="auto">
              <a:xfrm>
                <a:off x="8374772" y="3478214"/>
                <a:ext cx="2545607" cy="325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系统优化</a:t>
                </a:r>
                <a:endParaRPr lang="en-US" altLang="zh-CN" sz="20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4C29CC9F-9D02-4CAB-A120-9A34B4405FB7}"/>
                </a:ext>
              </a:extLst>
            </p:cNvPr>
            <p:cNvGrpSpPr/>
            <p:nvPr/>
          </p:nvGrpSpPr>
          <p:grpSpPr>
            <a:xfrm>
              <a:off x="8374772" y="1645633"/>
              <a:ext cx="2545607" cy="987569"/>
              <a:chOff x="8374772" y="1645633"/>
              <a:chExt cx="2545607" cy="987569"/>
            </a:xfrm>
          </p:grpSpPr>
          <p:sp>
            <p:nvSpPr>
              <p:cNvPr id="32" name="îS1iḓe">
                <a:extLst>
                  <a:ext uri="{FF2B5EF4-FFF2-40B4-BE49-F238E27FC236}">
                    <a16:creationId xmlns:a16="http://schemas.microsoft.com/office/drawing/2014/main" xmlns="" id="{BE17B7D6-48EF-46F8-BDA2-87A8570D2163}"/>
                  </a:ext>
                </a:extLst>
              </p:cNvPr>
              <p:cNvSpPr/>
              <p:nvPr/>
            </p:nvSpPr>
            <p:spPr bwMode="auto">
              <a:xfrm>
                <a:off x="8374772" y="2024932"/>
                <a:ext cx="2545607" cy="608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积极主动参与商城各项新产品的测试与反馈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  <p:sp>
            <p:nvSpPr>
              <p:cNvPr id="33" name="ïṧļiďê">
                <a:extLst>
                  <a:ext uri="{FF2B5EF4-FFF2-40B4-BE49-F238E27FC236}">
                    <a16:creationId xmlns:a16="http://schemas.microsoft.com/office/drawing/2014/main" xmlns="" id="{5C56D190-355E-46F0-8D2A-1C13FB3812A3}"/>
                  </a:ext>
                </a:extLst>
              </p:cNvPr>
              <p:cNvSpPr txBox="1"/>
              <p:nvPr/>
            </p:nvSpPr>
            <p:spPr bwMode="auto">
              <a:xfrm>
                <a:off x="8374772" y="1645633"/>
                <a:ext cx="2545607" cy="325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工具测试</a:t>
                </a:r>
                <a:endParaRPr lang="en-US" altLang="zh-CN" sz="20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9A69DD18-5101-4BAA-9256-DE03E2F0C144}"/>
                </a:ext>
              </a:extLst>
            </p:cNvPr>
            <p:cNvGrpSpPr/>
            <p:nvPr/>
          </p:nvGrpSpPr>
          <p:grpSpPr>
            <a:xfrm>
              <a:off x="1272701" y="3478214"/>
              <a:ext cx="2545607" cy="987569"/>
              <a:chOff x="1272701" y="3478214"/>
              <a:chExt cx="2545607" cy="987569"/>
            </a:xfrm>
          </p:grpSpPr>
          <p:sp>
            <p:nvSpPr>
              <p:cNvPr id="30" name="í$ḷîḍe">
                <a:extLst>
                  <a:ext uri="{FF2B5EF4-FFF2-40B4-BE49-F238E27FC236}">
                    <a16:creationId xmlns:a16="http://schemas.microsoft.com/office/drawing/2014/main" xmlns="" id="{D26ECB3E-F8EB-4427-822C-C366D7B38462}"/>
                  </a:ext>
                </a:extLst>
              </p:cNvPr>
              <p:cNvSpPr/>
              <p:nvPr/>
            </p:nvSpPr>
            <p:spPr bwMode="auto">
              <a:xfrm>
                <a:off x="1272701" y="3857513"/>
                <a:ext cx="2545607" cy="608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品类频道页及其相关工作的运营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  <p:sp>
            <p:nvSpPr>
              <p:cNvPr id="31" name="ïŝlíḓé">
                <a:extLst>
                  <a:ext uri="{FF2B5EF4-FFF2-40B4-BE49-F238E27FC236}">
                    <a16:creationId xmlns:a16="http://schemas.microsoft.com/office/drawing/2014/main" xmlns="" id="{868764E4-8A99-4918-B68A-B1FA8189466A}"/>
                  </a:ext>
                </a:extLst>
              </p:cNvPr>
              <p:cNvSpPr txBox="1"/>
              <p:nvPr/>
            </p:nvSpPr>
            <p:spPr bwMode="auto">
              <a:xfrm>
                <a:off x="1272701" y="3478214"/>
                <a:ext cx="2545607" cy="325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自主频道</a:t>
                </a:r>
                <a:endParaRPr lang="en-US" altLang="zh-CN" sz="20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E1E133D8-CB31-44A7-B886-5F4C27BFFC31}"/>
                </a:ext>
              </a:extLst>
            </p:cNvPr>
            <p:cNvGrpSpPr/>
            <p:nvPr/>
          </p:nvGrpSpPr>
          <p:grpSpPr>
            <a:xfrm>
              <a:off x="1272701" y="1645633"/>
              <a:ext cx="2682411" cy="987569"/>
              <a:chOff x="1272701" y="1645633"/>
              <a:chExt cx="2682411" cy="987569"/>
            </a:xfrm>
          </p:grpSpPr>
          <p:sp>
            <p:nvSpPr>
              <p:cNvPr id="28" name="išḻiḓe">
                <a:extLst>
                  <a:ext uri="{FF2B5EF4-FFF2-40B4-BE49-F238E27FC236}">
                    <a16:creationId xmlns:a16="http://schemas.microsoft.com/office/drawing/2014/main" xmlns="" id="{7D50C322-A96D-4D1A-9969-3FB92EC48AA4}"/>
                  </a:ext>
                </a:extLst>
              </p:cNvPr>
              <p:cNvSpPr/>
              <p:nvPr/>
            </p:nvSpPr>
            <p:spPr bwMode="auto">
              <a:xfrm>
                <a:off x="1272701" y="2024932"/>
                <a:ext cx="2682411" cy="608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年货节、春上新、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618</a:t>
                </a: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、秋上新、双十一等集团层面相关活动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超级品类日等部门内部活动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…</a:t>
                </a:r>
              </a:p>
            </p:txBody>
          </p:sp>
          <p:sp>
            <p:nvSpPr>
              <p:cNvPr id="29" name="işļíḍé">
                <a:extLst>
                  <a:ext uri="{FF2B5EF4-FFF2-40B4-BE49-F238E27FC236}">
                    <a16:creationId xmlns:a16="http://schemas.microsoft.com/office/drawing/2014/main" xmlns="" id="{49B3D53F-D089-4F60-98F8-839950C65C1E}"/>
                  </a:ext>
                </a:extLst>
              </p:cNvPr>
              <p:cNvSpPr txBox="1"/>
              <p:nvPr/>
            </p:nvSpPr>
            <p:spPr bwMode="auto">
              <a:xfrm>
                <a:off x="1272701" y="1645633"/>
                <a:ext cx="2545607" cy="325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促销活动</a:t>
                </a:r>
                <a:endParaRPr lang="en-US" altLang="zh-CN" sz="20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79BB1276-44A9-4C3C-9084-C184255E423D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270035" y="1695824"/>
              <a:ext cx="9649010" cy="2719767"/>
              <a:chOff x="1270035" y="1695824"/>
              <a:chExt cx="9649010" cy="2719767"/>
            </a:xfrm>
          </p:grpSpPr>
          <p:sp>
            <p:nvSpPr>
              <p:cNvPr id="5" name="îSľiďe">
                <a:extLst>
                  <a:ext uri="{FF2B5EF4-FFF2-40B4-BE49-F238E27FC236}">
                    <a16:creationId xmlns:a16="http://schemas.microsoft.com/office/drawing/2014/main" xmlns="" id="{6D6FA930-DF6B-4B3D-8D44-BC3C93D4D065}"/>
                  </a:ext>
                </a:extLst>
              </p:cNvPr>
              <p:cNvSpPr/>
              <p:nvPr/>
            </p:nvSpPr>
            <p:spPr>
              <a:xfrm>
                <a:off x="5143964" y="2103799"/>
                <a:ext cx="1903818" cy="1903818"/>
              </a:xfrm>
              <a:prstGeom prst="ellipse">
                <a:avLst/>
              </a:prstGeom>
              <a:blipFill>
                <a:blip r:embed="rId3" cstate="print"/>
                <a:srcRect/>
                <a:stretch>
                  <a:fillRect l="-9679" r="-6809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íṩ1îḓè">
                <a:extLst>
                  <a:ext uri="{FF2B5EF4-FFF2-40B4-BE49-F238E27FC236}">
                    <a16:creationId xmlns:a16="http://schemas.microsoft.com/office/drawing/2014/main" xmlns="" id="{AB029D07-CDEB-46ED-861F-B57146B92AA8}"/>
                  </a:ext>
                </a:extLst>
              </p:cNvPr>
              <p:cNvSpPr/>
              <p:nvPr/>
            </p:nvSpPr>
            <p:spPr>
              <a:xfrm>
                <a:off x="6105811" y="1695824"/>
                <a:ext cx="1349947" cy="1349945"/>
              </a:xfrm>
              <a:custGeom>
                <a:avLst/>
                <a:gdLst>
                  <a:gd name="connsiteX0" fmla="*/ 0 w 1863126"/>
                  <a:gd name="connsiteY0" fmla="*/ 0 h 1863124"/>
                  <a:gd name="connsiteX1" fmla="*/ 178252 w 1863126"/>
                  <a:gd name="connsiteY1" fmla="*/ 9000 h 1863124"/>
                  <a:gd name="connsiteX2" fmla="*/ 1854125 w 1863126"/>
                  <a:gd name="connsiteY2" fmla="*/ 1684873 h 1863124"/>
                  <a:gd name="connsiteX3" fmla="*/ 1863126 w 1863126"/>
                  <a:gd name="connsiteY3" fmla="*/ 1863124 h 1863124"/>
                  <a:gd name="connsiteX4" fmla="*/ 1406884 w 1863126"/>
                  <a:gd name="connsiteY4" fmla="*/ 1863124 h 1863124"/>
                  <a:gd name="connsiteX5" fmla="*/ 1400238 w 1863126"/>
                  <a:gd name="connsiteY5" fmla="*/ 1731521 h 1863124"/>
                  <a:gd name="connsiteX6" fmla="*/ 131603 w 1863126"/>
                  <a:gd name="connsiteY6" fmla="*/ 462886 h 1863124"/>
                  <a:gd name="connsiteX7" fmla="*/ 0 w 1863126"/>
                  <a:gd name="connsiteY7" fmla="*/ 456241 h 1863124"/>
                  <a:gd name="connsiteX8" fmla="*/ 0 w 1863126"/>
                  <a:gd name="connsiteY8" fmla="*/ 0 h 1863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63126" h="1863124">
                    <a:moveTo>
                      <a:pt x="0" y="0"/>
                    </a:moveTo>
                    <a:lnTo>
                      <a:pt x="178252" y="9000"/>
                    </a:lnTo>
                    <a:cubicBezTo>
                      <a:pt x="1061892" y="98739"/>
                      <a:pt x="1764386" y="801233"/>
                      <a:pt x="1854125" y="1684873"/>
                    </a:cubicBezTo>
                    <a:lnTo>
                      <a:pt x="1863126" y="1863124"/>
                    </a:lnTo>
                    <a:lnTo>
                      <a:pt x="1406884" y="1863124"/>
                    </a:lnTo>
                    <a:lnTo>
                      <a:pt x="1400238" y="1731521"/>
                    </a:lnTo>
                    <a:cubicBezTo>
                      <a:pt x="1332306" y="1062606"/>
                      <a:pt x="800519" y="530818"/>
                      <a:pt x="131603" y="462886"/>
                    </a:cubicBezTo>
                    <a:lnTo>
                      <a:pt x="0" y="456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" name="íŝḻiḓé">
                <a:extLst>
                  <a:ext uri="{FF2B5EF4-FFF2-40B4-BE49-F238E27FC236}">
                    <a16:creationId xmlns:a16="http://schemas.microsoft.com/office/drawing/2014/main" xmlns="" id="{B649A8E4-7124-4F3E-9AED-3277AB658469}"/>
                  </a:ext>
                </a:extLst>
              </p:cNvPr>
              <p:cNvSpPr/>
              <p:nvPr/>
            </p:nvSpPr>
            <p:spPr>
              <a:xfrm>
                <a:off x="4735990" y="1695824"/>
                <a:ext cx="1349945" cy="1349945"/>
              </a:xfrm>
              <a:custGeom>
                <a:avLst/>
                <a:gdLst>
                  <a:gd name="connsiteX0" fmla="*/ 1863124 w 1863124"/>
                  <a:gd name="connsiteY0" fmla="*/ 0 h 1863124"/>
                  <a:gd name="connsiteX1" fmla="*/ 1863124 w 1863124"/>
                  <a:gd name="connsiteY1" fmla="*/ 456241 h 1863124"/>
                  <a:gd name="connsiteX2" fmla="*/ 1731521 w 1863124"/>
                  <a:gd name="connsiteY2" fmla="*/ 462886 h 1863124"/>
                  <a:gd name="connsiteX3" fmla="*/ 462886 w 1863124"/>
                  <a:gd name="connsiteY3" fmla="*/ 1731521 h 1863124"/>
                  <a:gd name="connsiteX4" fmla="*/ 456240 w 1863124"/>
                  <a:gd name="connsiteY4" fmla="*/ 1863124 h 1863124"/>
                  <a:gd name="connsiteX5" fmla="*/ 0 w 1863124"/>
                  <a:gd name="connsiteY5" fmla="*/ 1863124 h 1863124"/>
                  <a:gd name="connsiteX6" fmla="*/ 9001 w 1863124"/>
                  <a:gd name="connsiteY6" fmla="*/ 1684873 h 1863124"/>
                  <a:gd name="connsiteX7" fmla="*/ 1684874 w 1863124"/>
                  <a:gd name="connsiteY7" fmla="*/ 9000 h 1863124"/>
                  <a:gd name="connsiteX8" fmla="*/ 1863124 w 1863124"/>
                  <a:gd name="connsiteY8" fmla="*/ 0 h 1863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63124" h="1863124">
                    <a:moveTo>
                      <a:pt x="1863124" y="0"/>
                    </a:moveTo>
                    <a:lnTo>
                      <a:pt x="1863124" y="456241"/>
                    </a:lnTo>
                    <a:lnTo>
                      <a:pt x="1731521" y="462886"/>
                    </a:lnTo>
                    <a:cubicBezTo>
                      <a:pt x="1062605" y="530818"/>
                      <a:pt x="530818" y="1062606"/>
                      <a:pt x="462886" y="1731521"/>
                    </a:cubicBezTo>
                    <a:lnTo>
                      <a:pt x="456240" y="1863124"/>
                    </a:lnTo>
                    <a:lnTo>
                      <a:pt x="0" y="1863124"/>
                    </a:lnTo>
                    <a:lnTo>
                      <a:pt x="9001" y="1684873"/>
                    </a:lnTo>
                    <a:cubicBezTo>
                      <a:pt x="98740" y="801233"/>
                      <a:pt x="801234" y="98739"/>
                      <a:pt x="1684874" y="9000"/>
                    </a:cubicBezTo>
                    <a:lnTo>
                      <a:pt x="1863124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" name="ísľîḑê">
                <a:extLst>
                  <a:ext uri="{FF2B5EF4-FFF2-40B4-BE49-F238E27FC236}">
                    <a16:creationId xmlns:a16="http://schemas.microsoft.com/office/drawing/2014/main" xmlns="" id="{A45B4483-A815-417D-A953-B4C550366937}"/>
                  </a:ext>
                </a:extLst>
              </p:cNvPr>
              <p:cNvSpPr/>
              <p:nvPr/>
            </p:nvSpPr>
            <p:spPr>
              <a:xfrm>
                <a:off x="4735990" y="3065646"/>
                <a:ext cx="1349945" cy="1349945"/>
              </a:xfrm>
              <a:custGeom>
                <a:avLst/>
                <a:gdLst>
                  <a:gd name="connsiteX0" fmla="*/ 0 w 1863124"/>
                  <a:gd name="connsiteY0" fmla="*/ 0 h 1863125"/>
                  <a:gd name="connsiteX1" fmla="*/ 456240 w 1863124"/>
                  <a:gd name="connsiteY1" fmla="*/ 0 h 1863125"/>
                  <a:gd name="connsiteX2" fmla="*/ 462886 w 1863124"/>
                  <a:gd name="connsiteY2" fmla="*/ 131603 h 1863125"/>
                  <a:gd name="connsiteX3" fmla="*/ 1731521 w 1863124"/>
                  <a:gd name="connsiteY3" fmla="*/ 1400238 h 1863125"/>
                  <a:gd name="connsiteX4" fmla="*/ 1863124 w 1863124"/>
                  <a:gd name="connsiteY4" fmla="*/ 1406884 h 1863125"/>
                  <a:gd name="connsiteX5" fmla="*/ 1863124 w 1863124"/>
                  <a:gd name="connsiteY5" fmla="*/ 1863125 h 1863125"/>
                  <a:gd name="connsiteX6" fmla="*/ 1684874 w 1863124"/>
                  <a:gd name="connsiteY6" fmla="*/ 1854124 h 1863125"/>
                  <a:gd name="connsiteX7" fmla="*/ 9001 w 1863124"/>
                  <a:gd name="connsiteY7" fmla="*/ 178251 h 1863125"/>
                  <a:gd name="connsiteX8" fmla="*/ 0 w 1863124"/>
                  <a:gd name="connsiteY8" fmla="*/ 0 h 1863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63124" h="1863125">
                    <a:moveTo>
                      <a:pt x="0" y="0"/>
                    </a:moveTo>
                    <a:lnTo>
                      <a:pt x="456240" y="0"/>
                    </a:lnTo>
                    <a:lnTo>
                      <a:pt x="462886" y="131603"/>
                    </a:lnTo>
                    <a:cubicBezTo>
                      <a:pt x="530818" y="800519"/>
                      <a:pt x="1062605" y="1332306"/>
                      <a:pt x="1731521" y="1400238"/>
                    </a:cubicBezTo>
                    <a:lnTo>
                      <a:pt x="1863124" y="1406884"/>
                    </a:lnTo>
                    <a:lnTo>
                      <a:pt x="1863124" y="1863125"/>
                    </a:lnTo>
                    <a:lnTo>
                      <a:pt x="1684874" y="1854124"/>
                    </a:lnTo>
                    <a:cubicBezTo>
                      <a:pt x="801234" y="1764385"/>
                      <a:pt x="98740" y="1061891"/>
                      <a:pt x="9001" y="17825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" name="íśľïḋe">
                <a:extLst>
                  <a:ext uri="{FF2B5EF4-FFF2-40B4-BE49-F238E27FC236}">
                    <a16:creationId xmlns:a16="http://schemas.microsoft.com/office/drawing/2014/main" xmlns="" id="{423DFCE0-5340-4CBB-A58C-0486FDDF2822}"/>
                  </a:ext>
                </a:extLst>
              </p:cNvPr>
              <p:cNvSpPr/>
              <p:nvPr/>
            </p:nvSpPr>
            <p:spPr>
              <a:xfrm>
                <a:off x="6105811" y="3065646"/>
                <a:ext cx="1349947" cy="1349945"/>
              </a:xfrm>
              <a:custGeom>
                <a:avLst/>
                <a:gdLst>
                  <a:gd name="connsiteX0" fmla="*/ 1406884 w 1863126"/>
                  <a:gd name="connsiteY0" fmla="*/ 0 h 1863125"/>
                  <a:gd name="connsiteX1" fmla="*/ 1863126 w 1863126"/>
                  <a:gd name="connsiteY1" fmla="*/ 0 h 1863125"/>
                  <a:gd name="connsiteX2" fmla="*/ 1854125 w 1863126"/>
                  <a:gd name="connsiteY2" fmla="*/ 178251 h 1863125"/>
                  <a:gd name="connsiteX3" fmla="*/ 178252 w 1863126"/>
                  <a:gd name="connsiteY3" fmla="*/ 1854124 h 1863125"/>
                  <a:gd name="connsiteX4" fmla="*/ 0 w 1863126"/>
                  <a:gd name="connsiteY4" fmla="*/ 1863125 h 1863125"/>
                  <a:gd name="connsiteX5" fmla="*/ 0 w 1863126"/>
                  <a:gd name="connsiteY5" fmla="*/ 1406884 h 1863125"/>
                  <a:gd name="connsiteX6" fmla="*/ 131603 w 1863126"/>
                  <a:gd name="connsiteY6" fmla="*/ 1400238 h 1863125"/>
                  <a:gd name="connsiteX7" fmla="*/ 1400238 w 1863126"/>
                  <a:gd name="connsiteY7" fmla="*/ 131603 h 1863125"/>
                  <a:gd name="connsiteX8" fmla="*/ 1406884 w 1863126"/>
                  <a:gd name="connsiteY8" fmla="*/ 0 h 1863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63126" h="1863125">
                    <a:moveTo>
                      <a:pt x="1406884" y="0"/>
                    </a:moveTo>
                    <a:lnTo>
                      <a:pt x="1863126" y="0"/>
                    </a:lnTo>
                    <a:lnTo>
                      <a:pt x="1854125" y="178251"/>
                    </a:lnTo>
                    <a:cubicBezTo>
                      <a:pt x="1764386" y="1061891"/>
                      <a:pt x="1061892" y="1764385"/>
                      <a:pt x="178252" y="1854124"/>
                    </a:cubicBezTo>
                    <a:lnTo>
                      <a:pt x="0" y="1863125"/>
                    </a:lnTo>
                    <a:lnTo>
                      <a:pt x="0" y="1406884"/>
                    </a:lnTo>
                    <a:lnTo>
                      <a:pt x="131603" y="1400238"/>
                    </a:lnTo>
                    <a:cubicBezTo>
                      <a:pt x="800519" y="1332306"/>
                      <a:pt x="1332306" y="800519"/>
                      <a:pt x="1400238" y="131603"/>
                    </a:cubicBezTo>
                    <a:lnTo>
                      <a:pt x="1406884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" name="íṥḷiḑé">
                <a:extLst>
                  <a:ext uri="{FF2B5EF4-FFF2-40B4-BE49-F238E27FC236}">
                    <a16:creationId xmlns:a16="http://schemas.microsoft.com/office/drawing/2014/main" xmlns="" id="{D625BBFA-5F32-4CF2-A9D2-FA6DADCE44F4}"/>
                  </a:ext>
                </a:extLst>
              </p:cNvPr>
              <p:cNvSpPr/>
              <p:nvPr/>
            </p:nvSpPr>
            <p:spPr>
              <a:xfrm>
                <a:off x="7254742" y="2502734"/>
                <a:ext cx="543036" cy="54303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系</a:t>
                </a:r>
                <a:endParaRPr lang="en-US" sz="2400" dirty="0">
                  <a:solidFill>
                    <a:schemeClr val="bg1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11" name="íṣḷîḑè">
                <a:extLst>
                  <a:ext uri="{FF2B5EF4-FFF2-40B4-BE49-F238E27FC236}">
                    <a16:creationId xmlns:a16="http://schemas.microsoft.com/office/drawing/2014/main" xmlns="" id="{1943B66D-F3DC-463B-968A-57D263AF3F27}"/>
                  </a:ext>
                </a:extLst>
              </p:cNvPr>
              <p:cNvSpPr/>
              <p:nvPr/>
            </p:nvSpPr>
            <p:spPr>
              <a:xfrm>
                <a:off x="7265701" y="3065646"/>
                <a:ext cx="543036" cy="543036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统</a:t>
                </a:r>
                <a:endParaRPr lang="en-US" sz="2400" dirty="0">
                  <a:solidFill>
                    <a:schemeClr val="bg1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12" name="ïŝļiḑé">
                <a:extLst>
                  <a:ext uri="{FF2B5EF4-FFF2-40B4-BE49-F238E27FC236}">
                    <a16:creationId xmlns:a16="http://schemas.microsoft.com/office/drawing/2014/main" xmlns="" id="{EAF81B53-EB68-4F01-9ACB-996BE625F2F9}"/>
                  </a:ext>
                </a:extLst>
              </p:cNvPr>
              <p:cNvSpPr/>
              <p:nvPr/>
            </p:nvSpPr>
            <p:spPr>
              <a:xfrm>
                <a:off x="4383010" y="3065646"/>
                <a:ext cx="543036" cy="543036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动</a:t>
                </a:r>
                <a:endParaRPr lang="en-US" sz="2400" dirty="0">
                  <a:solidFill>
                    <a:schemeClr val="bg1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13" name="íSlîḋè">
                <a:extLst>
                  <a:ext uri="{FF2B5EF4-FFF2-40B4-BE49-F238E27FC236}">
                    <a16:creationId xmlns:a16="http://schemas.microsoft.com/office/drawing/2014/main" xmlns="" id="{4D79A6FF-A469-44D5-B0FB-AD2D2821D1DB}"/>
                  </a:ext>
                </a:extLst>
              </p:cNvPr>
              <p:cNvSpPr/>
              <p:nvPr/>
            </p:nvSpPr>
            <p:spPr>
              <a:xfrm>
                <a:off x="4383010" y="2502734"/>
                <a:ext cx="543036" cy="543036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活</a:t>
                </a:r>
                <a:endParaRPr lang="en-US" sz="2400" dirty="0">
                  <a:solidFill>
                    <a:schemeClr val="bg1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xmlns="" id="{BEB81ABE-F22E-43A1-9CDA-E3EA5249E643}"/>
                  </a:ext>
                </a:extLst>
              </p:cNvPr>
              <p:cNvCxnSpPr/>
              <p:nvPr/>
            </p:nvCxnSpPr>
            <p:spPr>
              <a:xfrm>
                <a:off x="1270035" y="3055708"/>
                <a:ext cx="2685077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xmlns="" id="{C5CE757E-60E3-492D-B2D6-62E0E2285E1E}"/>
                  </a:ext>
                </a:extLst>
              </p:cNvPr>
              <p:cNvCxnSpPr/>
              <p:nvPr/>
            </p:nvCxnSpPr>
            <p:spPr>
              <a:xfrm>
                <a:off x="8233968" y="3055708"/>
                <a:ext cx="2685077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îśliďè">
                <a:extLst>
                  <a:ext uri="{FF2B5EF4-FFF2-40B4-BE49-F238E27FC236}">
                    <a16:creationId xmlns:a16="http://schemas.microsoft.com/office/drawing/2014/main" xmlns="" id="{2D9BC390-4D3C-4C4D-96D7-191C781AB879}"/>
                  </a:ext>
                </a:extLst>
              </p:cNvPr>
              <p:cNvSpPr/>
              <p:nvPr/>
            </p:nvSpPr>
            <p:spPr>
              <a:xfrm>
                <a:off x="5207958" y="2167793"/>
                <a:ext cx="1775831" cy="1775831"/>
              </a:xfrm>
              <a:prstGeom prst="ellipse">
                <a:avLst/>
              </a:prstGeom>
              <a:solidFill>
                <a:srgbClr val="DC4435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marL="108000" algn="ctr"/>
                <a:r>
                  <a:rPr lang="zh-CN" altLang="en-US" sz="2800" spc="600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职责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3166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30838C75-48D9-4A20-8734-6082F5B777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1-2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ADF25BA-33E4-4BF8-8ED9-F3A860584F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促销活动</a:t>
            </a:r>
            <a:r>
              <a:rPr lang="en-US" altLang="zh-CN" dirty="0"/>
              <a:t>-</a:t>
            </a:r>
            <a:r>
              <a:rPr lang="zh-CN" altLang="en-US" dirty="0"/>
              <a:t>重点项目</a:t>
            </a:r>
          </a:p>
        </p:txBody>
      </p:sp>
      <p:sp>
        <p:nvSpPr>
          <p:cNvPr id="33" name="up-arrow_203520">
            <a:extLst>
              <a:ext uri="{FF2B5EF4-FFF2-40B4-BE49-F238E27FC236}">
                <a16:creationId xmlns:a16="http://schemas.microsoft.com/office/drawing/2014/main" xmlns="" id="{7AD0909B-CD2A-4EE9-9C09-6008BE7E719A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10572242" y="2416293"/>
            <a:ext cx="609685" cy="317047"/>
          </a:xfrm>
          <a:custGeom>
            <a:avLst/>
            <a:gdLst>
              <a:gd name="T0" fmla="*/ 6801 w 6852"/>
              <a:gd name="T1" fmla="*/ 3331 h 3568"/>
              <a:gd name="T2" fmla="*/ 3519 w 6852"/>
              <a:gd name="T3" fmla="*/ 49 h 3568"/>
              <a:gd name="T4" fmla="*/ 3334 w 6852"/>
              <a:gd name="T5" fmla="*/ 49 h 3568"/>
              <a:gd name="T6" fmla="*/ 51 w 6852"/>
              <a:gd name="T7" fmla="*/ 3331 h 3568"/>
              <a:gd name="T8" fmla="*/ 51 w 6852"/>
              <a:gd name="T9" fmla="*/ 3516 h 3568"/>
              <a:gd name="T10" fmla="*/ 237 w 6852"/>
              <a:gd name="T11" fmla="*/ 3516 h 3568"/>
              <a:gd name="T12" fmla="*/ 3426 w 6852"/>
              <a:gd name="T13" fmla="*/ 327 h 3568"/>
              <a:gd name="T14" fmla="*/ 6616 w 6852"/>
              <a:gd name="T15" fmla="*/ 3516 h 3568"/>
              <a:gd name="T16" fmla="*/ 6709 w 6852"/>
              <a:gd name="T17" fmla="*/ 3555 h 3568"/>
              <a:gd name="T18" fmla="*/ 6801 w 6852"/>
              <a:gd name="T19" fmla="*/ 3516 h 3568"/>
              <a:gd name="T20" fmla="*/ 6801 w 6852"/>
              <a:gd name="T21" fmla="*/ 3331 h 3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52" h="3568">
                <a:moveTo>
                  <a:pt x="6801" y="3331"/>
                </a:moveTo>
                <a:lnTo>
                  <a:pt x="3519" y="49"/>
                </a:lnTo>
                <a:cubicBezTo>
                  <a:pt x="3470" y="0"/>
                  <a:pt x="3383" y="0"/>
                  <a:pt x="3334" y="49"/>
                </a:cubicBezTo>
                <a:lnTo>
                  <a:pt x="51" y="3331"/>
                </a:lnTo>
                <a:cubicBezTo>
                  <a:pt x="0" y="3382"/>
                  <a:pt x="0" y="3465"/>
                  <a:pt x="51" y="3516"/>
                </a:cubicBezTo>
                <a:cubicBezTo>
                  <a:pt x="103" y="3568"/>
                  <a:pt x="185" y="3568"/>
                  <a:pt x="237" y="3516"/>
                </a:cubicBezTo>
                <a:lnTo>
                  <a:pt x="3426" y="327"/>
                </a:lnTo>
                <a:lnTo>
                  <a:pt x="6616" y="3516"/>
                </a:lnTo>
                <a:cubicBezTo>
                  <a:pt x="6642" y="3542"/>
                  <a:pt x="6675" y="3555"/>
                  <a:pt x="6709" y="3555"/>
                </a:cubicBezTo>
                <a:cubicBezTo>
                  <a:pt x="6742" y="3555"/>
                  <a:pt x="6776" y="3542"/>
                  <a:pt x="6801" y="3516"/>
                </a:cubicBezTo>
                <a:cubicBezTo>
                  <a:pt x="6852" y="3465"/>
                  <a:pt x="6852" y="3382"/>
                  <a:pt x="6801" y="3331"/>
                </a:cubicBezTo>
                <a:close/>
              </a:path>
            </a:pathLst>
          </a:custGeom>
          <a:solidFill>
            <a:srgbClr val="DC443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62BD8E4-0571-45B3-8B21-FE3968C164E3}"/>
              </a:ext>
            </a:extLst>
          </p:cNvPr>
          <p:cNvGrpSpPr/>
          <p:nvPr/>
        </p:nvGrpSpPr>
        <p:grpSpPr>
          <a:xfrm>
            <a:off x="695325" y="1673865"/>
            <a:ext cx="1801906" cy="2642268"/>
            <a:chOff x="695325" y="1673865"/>
            <a:chExt cx="1801906" cy="2642268"/>
          </a:xfrm>
        </p:grpSpPr>
        <p:sp>
          <p:nvSpPr>
            <p:cNvPr id="7" name="矩形: 圆顶角 6">
              <a:extLst>
                <a:ext uri="{FF2B5EF4-FFF2-40B4-BE49-F238E27FC236}">
                  <a16:creationId xmlns:a16="http://schemas.microsoft.com/office/drawing/2014/main" xmlns="" id="{E4CCD874-11A6-47F5-B582-C4AE4AAF3F0F}"/>
                </a:ext>
              </a:extLst>
            </p:cNvPr>
            <p:cNvSpPr/>
            <p:nvPr/>
          </p:nvSpPr>
          <p:spPr>
            <a:xfrm>
              <a:off x="695325" y="1673865"/>
              <a:ext cx="1801905" cy="180190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rgbClr val="DC44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7FA531C7-FE30-441B-AE1D-7FC94045F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95325" y="1673866"/>
              <a:ext cx="1801906" cy="1801906"/>
            </a:xfrm>
            <a:prstGeom prst="rect">
              <a:avLst/>
            </a:prstGeom>
          </p:spPr>
        </p:pic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965A033C-F19C-4421-85EB-26C5657CD7AF}"/>
                </a:ext>
              </a:extLst>
            </p:cNvPr>
            <p:cNvGrpSpPr/>
            <p:nvPr/>
          </p:nvGrpSpPr>
          <p:grpSpPr>
            <a:xfrm>
              <a:off x="862741" y="3648527"/>
              <a:ext cx="1467069" cy="667606"/>
              <a:chOff x="862741" y="3270062"/>
              <a:chExt cx="1467069" cy="667606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9A47A1F8-544C-4741-8A64-9E12A3A44B3C}"/>
                  </a:ext>
                </a:extLst>
              </p:cNvPr>
              <p:cNvSpPr txBox="1"/>
              <p:nvPr/>
            </p:nvSpPr>
            <p:spPr>
              <a:xfrm>
                <a:off x="862741" y="3270062"/>
                <a:ext cx="14670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第一个活动</a:t>
                </a: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xmlns="" id="{8FA2768C-1D8C-499F-ABFC-ECA51FB23D37}"/>
                  </a:ext>
                </a:extLst>
              </p:cNvPr>
              <p:cNvSpPr txBox="1"/>
              <p:nvPr/>
            </p:nvSpPr>
            <p:spPr>
              <a:xfrm>
                <a:off x="916447" y="3660669"/>
                <a:ext cx="13596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2018.2.15-2.18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9D2ACA50-4334-4597-B7D3-96D390FD41E7}"/>
              </a:ext>
            </a:extLst>
          </p:cNvPr>
          <p:cNvGrpSpPr/>
          <p:nvPr/>
        </p:nvGrpSpPr>
        <p:grpSpPr>
          <a:xfrm>
            <a:off x="3196478" y="1673865"/>
            <a:ext cx="1801905" cy="2642268"/>
            <a:chOff x="3196478" y="1673865"/>
            <a:chExt cx="1801905" cy="2642268"/>
          </a:xfrm>
        </p:grpSpPr>
        <p:sp>
          <p:nvSpPr>
            <p:cNvPr id="20" name="矩形: 圆顶角 19">
              <a:extLst>
                <a:ext uri="{FF2B5EF4-FFF2-40B4-BE49-F238E27FC236}">
                  <a16:creationId xmlns:a16="http://schemas.microsoft.com/office/drawing/2014/main" xmlns="" id="{E5FB3A4A-C466-4158-ABBC-4875EFDD4BCD}"/>
                </a:ext>
              </a:extLst>
            </p:cNvPr>
            <p:cNvSpPr/>
            <p:nvPr/>
          </p:nvSpPr>
          <p:spPr>
            <a:xfrm>
              <a:off x="3196478" y="1673865"/>
              <a:ext cx="1801905" cy="180190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rgbClr val="DC44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 descr="图片包含 物体&#10;&#10;已生成高可信度的说明">
              <a:extLst>
                <a:ext uri="{FF2B5EF4-FFF2-40B4-BE49-F238E27FC236}">
                  <a16:creationId xmlns:a16="http://schemas.microsoft.com/office/drawing/2014/main" xmlns="" id="{CE80DC14-03E6-4F68-B9B5-CC9C826D4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196478" y="2232654"/>
              <a:ext cx="1790164" cy="684326"/>
            </a:xfrm>
            <a:prstGeom prst="rect">
              <a:avLst/>
            </a:prstGeom>
          </p:spPr>
        </p:pic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CF40E4FC-EE31-4FCA-AF20-10BDF091D104}"/>
                </a:ext>
              </a:extLst>
            </p:cNvPr>
            <p:cNvGrpSpPr/>
            <p:nvPr/>
          </p:nvGrpSpPr>
          <p:grpSpPr>
            <a:xfrm>
              <a:off x="3363892" y="3648527"/>
              <a:ext cx="1467068" cy="667606"/>
              <a:chOff x="3363892" y="3270062"/>
              <a:chExt cx="1467068" cy="667606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xmlns="" id="{B671F80B-A4DC-41B4-873A-E23EEBEE32B4}"/>
                  </a:ext>
                </a:extLst>
              </p:cNvPr>
              <p:cNvSpPr txBox="1"/>
              <p:nvPr/>
            </p:nvSpPr>
            <p:spPr>
              <a:xfrm>
                <a:off x="3363892" y="3270062"/>
                <a:ext cx="14670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第二个活动</a:t>
                </a: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="" id="{696BCD00-F91B-4795-B4AD-B299C6F8B31C}"/>
                  </a:ext>
                </a:extLst>
              </p:cNvPr>
              <p:cNvSpPr txBox="1"/>
              <p:nvPr/>
            </p:nvSpPr>
            <p:spPr>
              <a:xfrm>
                <a:off x="3417596" y="3660669"/>
                <a:ext cx="13596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2018.2.15-2.18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92F9F357-21E7-4C6B-88BC-600F9C1A26E0}"/>
              </a:ext>
            </a:extLst>
          </p:cNvPr>
          <p:cNvGrpSpPr/>
          <p:nvPr/>
        </p:nvGrpSpPr>
        <p:grpSpPr>
          <a:xfrm>
            <a:off x="5697631" y="1673865"/>
            <a:ext cx="1801905" cy="2642268"/>
            <a:chOff x="5697631" y="1673865"/>
            <a:chExt cx="1801905" cy="2642268"/>
          </a:xfrm>
        </p:grpSpPr>
        <p:sp>
          <p:nvSpPr>
            <p:cNvPr id="21" name="矩形: 圆顶角 20">
              <a:extLst>
                <a:ext uri="{FF2B5EF4-FFF2-40B4-BE49-F238E27FC236}">
                  <a16:creationId xmlns:a16="http://schemas.microsoft.com/office/drawing/2014/main" xmlns="" id="{5AAAFF10-9825-45CD-972E-94068568CEA4}"/>
                </a:ext>
              </a:extLst>
            </p:cNvPr>
            <p:cNvSpPr/>
            <p:nvPr/>
          </p:nvSpPr>
          <p:spPr>
            <a:xfrm>
              <a:off x="5697631" y="1673865"/>
              <a:ext cx="1801905" cy="180190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rgbClr val="DC44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 descr="图片包含 物体&#10;&#10;已生成极高可信度的说明">
              <a:extLst>
                <a:ext uri="{FF2B5EF4-FFF2-40B4-BE49-F238E27FC236}">
                  <a16:creationId xmlns:a16="http://schemas.microsoft.com/office/drawing/2014/main" xmlns="" id="{4663FE4C-F246-44E4-93A8-19FA559BB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97631" y="2113974"/>
              <a:ext cx="1801905" cy="921686"/>
            </a:xfrm>
            <a:prstGeom prst="rect">
              <a:avLst/>
            </a:prstGeom>
          </p:spPr>
        </p:pic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D8AE4F77-65D8-42DC-A534-E304C84149AC}"/>
                </a:ext>
              </a:extLst>
            </p:cNvPr>
            <p:cNvGrpSpPr/>
            <p:nvPr/>
          </p:nvGrpSpPr>
          <p:grpSpPr>
            <a:xfrm>
              <a:off x="5865045" y="3648527"/>
              <a:ext cx="1467068" cy="667606"/>
              <a:chOff x="5865045" y="3270062"/>
              <a:chExt cx="1467068" cy="667606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85EEEF7C-EE18-4F75-86AC-2B9822C99177}"/>
                  </a:ext>
                </a:extLst>
              </p:cNvPr>
              <p:cNvSpPr txBox="1"/>
              <p:nvPr/>
            </p:nvSpPr>
            <p:spPr>
              <a:xfrm>
                <a:off x="5865045" y="3270062"/>
                <a:ext cx="14670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第三个活动</a:t>
                </a: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5B6EC0CD-304A-458C-A535-D86B0626CB95}"/>
                  </a:ext>
                </a:extLst>
              </p:cNvPr>
              <p:cNvSpPr txBox="1"/>
              <p:nvPr/>
            </p:nvSpPr>
            <p:spPr>
              <a:xfrm>
                <a:off x="5918750" y="3660669"/>
                <a:ext cx="13596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2018.2.15-2.18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E993DFD2-E5FB-4B34-95D5-83399B43F83C}"/>
              </a:ext>
            </a:extLst>
          </p:cNvPr>
          <p:cNvGrpSpPr/>
          <p:nvPr/>
        </p:nvGrpSpPr>
        <p:grpSpPr>
          <a:xfrm>
            <a:off x="8198784" y="1673865"/>
            <a:ext cx="2137576" cy="2642268"/>
            <a:chOff x="8198784" y="1673865"/>
            <a:chExt cx="2137576" cy="2642268"/>
          </a:xfrm>
        </p:grpSpPr>
        <p:sp>
          <p:nvSpPr>
            <p:cNvPr id="22" name="矩形: 圆顶角 21">
              <a:extLst>
                <a:ext uri="{FF2B5EF4-FFF2-40B4-BE49-F238E27FC236}">
                  <a16:creationId xmlns:a16="http://schemas.microsoft.com/office/drawing/2014/main" xmlns="" id="{B17FDD29-D022-40E5-B435-CA5E94960EFF}"/>
                </a:ext>
              </a:extLst>
            </p:cNvPr>
            <p:cNvSpPr/>
            <p:nvPr/>
          </p:nvSpPr>
          <p:spPr>
            <a:xfrm>
              <a:off x="8198784" y="1673865"/>
              <a:ext cx="1801905" cy="180190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rgbClr val="DC44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8FA4CF12-C439-48A7-9F6B-66E71E271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198784" y="2110663"/>
              <a:ext cx="2137576" cy="928309"/>
            </a:xfrm>
            <a:prstGeom prst="rect">
              <a:avLst/>
            </a:prstGeom>
          </p:spPr>
        </p:pic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2CBD3168-432E-4980-86F4-97C3EBA4C611}"/>
                </a:ext>
              </a:extLst>
            </p:cNvPr>
            <p:cNvGrpSpPr/>
            <p:nvPr/>
          </p:nvGrpSpPr>
          <p:grpSpPr>
            <a:xfrm>
              <a:off x="8366200" y="3648527"/>
              <a:ext cx="1467068" cy="667606"/>
              <a:chOff x="8366200" y="3270062"/>
              <a:chExt cx="1467068" cy="667606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xmlns="" id="{6CC1E21E-CCF6-4744-A0EC-DF58DB06090C}"/>
                  </a:ext>
                </a:extLst>
              </p:cNvPr>
              <p:cNvSpPr txBox="1"/>
              <p:nvPr/>
            </p:nvSpPr>
            <p:spPr>
              <a:xfrm>
                <a:off x="8366200" y="3270062"/>
                <a:ext cx="14670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第四个活动</a:t>
                </a: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xmlns="" id="{F994E0DB-D950-44C2-B771-86BE25FB5EEA}"/>
                  </a:ext>
                </a:extLst>
              </p:cNvPr>
              <p:cNvSpPr txBox="1"/>
              <p:nvPr/>
            </p:nvSpPr>
            <p:spPr>
              <a:xfrm>
                <a:off x="8419902" y="3660669"/>
                <a:ext cx="13596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2018.2.15-2.18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73126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30838C75-48D9-4A20-8734-6082F5B777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1-2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ADF25BA-33E4-4BF8-8ED9-F3A860584F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促销活动</a:t>
            </a:r>
            <a:r>
              <a:rPr lang="en-US" altLang="zh-CN" dirty="0"/>
              <a:t>-</a:t>
            </a:r>
            <a:r>
              <a:rPr lang="zh-CN" altLang="en-US" dirty="0"/>
              <a:t>重点项目</a:t>
            </a:r>
          </a:p>
        </p:txBody>
      </p:sp>
      <p:sp>
        <p:nvSpPr>
          <p:cNvPr id="33" name="up-arrow_203520">
            <a:extLst>
              <a:ext uri="{FF2B5EF4-FFF2-40B4-BE49-F238E27FC236}">
                <a16:creationId xmlns:a16="http://schemas.microsoft.com/office/drawing/2014/main" xmlns="" id="{7AD0909B-CD2A-4EE9-9C09-6008BE7E719A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10572242" y="1590125"/>
            <a:ext cx="609685" cy="317047"/>
          </a:xfrm>
          <a:custGeom>
            <a:avLst/>
            <a:gdLst>
              <a:gd name="T0" fmla="*/ 6801 w 6852"/>
              <a:gd name="T1" fmla="*/ 3331 h 3568"/>
              <a:gd name="T2" fmla="*/ 3519 w 6852"/>
              <a:gd name="T3" fmla="*/ 49 h 3568"/>
              <a:gd name="T4" fmla="*/ 3334 w 6852"/>
              <a:gd name="T5" fmla="*/ 49 h 3568"/>
              <a:gd name="T6" fmla="*/ 51 w 6852"/>
              <a:gd name="T7" fmla="*/ 3331 h 3568"/>
              <a:gd name="T8" fmla="*/ 51 w 6852"/>
              <a:gd name="T9" fmla="*/ 3516 h 3568"/>
              <a:gd name="T10" fmla="*/ 237 w 6852"/>
              <a:gd name="T11" fmla="*/ 3516 h 3568"/>
              <a:gd name="T12" fmla="*/ 3426 w 6852"/>
              <a:gd name="T13" fmla="*/ 327 h 3568"/>
              <a:gd name="T14" fmla="*/ 6616 w 6852"/>
              <a:gd name="T15" fmla="*/ 3516 h 3568"/>
              <a:gd name="T16" fmla="*/ 6709 w 6852"/>
              <a:gd name="T17" fmla="*/ 3555 h 3568"/>
              <a:gd name="T18" fmla="*/ 6801 w 6852"/>
              <a:gd name="T19" fmla="*/ 3516 h 3568"/>
              <a:gd name="T20" fmla="*/ 6801 w 6852"/>
              <a:gd name="T21" fmla="*/ 3331 h 3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52" h="3568">
                <a:moveTo>
                  <a:pt x="6801" y="3331"/>
                </a:moveTo>
                <a:lnTo>
                  <a:pt x="3519" y="49"/>
                </a:lnTo>
                <a:cubicBezTo>
                  <a:pt x="3470" y="0"/>
                  <a:pt x="3383" y="0"/>
                  <a:pt x="3334" y="49"/>
                </a:cubicBezTo>
                <a:lnTo>
                  <a:pt x="51" y="3331"/>
                </a:lnTo>
                <a:cubicBezTo>
                  <a:pt x="0" y="3382"/>
                  <a:pt x="0" y="3465"/>
                  <a:pt x="51" y="3516"/>
                </a:cubicBezTo>
                <a:cubicBezTo>
                  <a:pt x="103" y="3568"/>
                  <a:pt x="185" y="3568"/>
                  <a:pt x="237" y="3516"/>
                </a:cubicBezTo>
                <a:lnTo>
                  <a:pt x="3426" y="327"/>
                </a:lnTo>
                <a:lnTo>
                  <a:pt x="6616" y="3516"/>
                </a:lnTo>
                <a:cubicBezTo>
                  <a:pt x="6642" y="3542"/>
                  <a:pt x="6675" y="3555"/>
                  <a:pt x="6709" y="3555"/>
                </a:cubicBezTo>
                <a:cubicBezTo>
                  <a:pt x="6742" y="3555"/>
                  <a:pt x="6776" y="3542"/>
                  <a:pt x="6801" y="3516"/>
                </a:cubicBezTo>
                <a:cubicBezTo>
                  <a:pt x="6852" y="3465"/>
                  <a:pt x="6852" y="3382"/>
                  <a:pt x="6801" y="3331"/>
                </a:cubicBezTo>
                <a:close/>
              </a:path>
            </a:pathLst>
          </a:custGeom>
          <a:solidFill>
            <a:srgbClr val="DC443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62BD8E4-0571-45B3-8B21-FE3968C164E3}"/>
              </a:ext>
            </a:extLst>
          </p:cNvPr>
          <p:cNvGrpSpPr/>
          <p:nvPr/>
        </p:nvGrpSpPr>
        <p:grpSpPr>
          <a:xfrm>
            <a:off x="695325" y="847697"/>
            <a:ext cx="1801906" cy="2642268"/>
            <a:chOff x="695325" y="1673865"/>
            <a:chExt cx="1801906" cy="2642268"/>
          </a:xfrm>
        </p:grpSpPr>
        <p:sp>
          <p:nvSpPr>
            <p:cNvPr id="7" name="矩形: 圆顶角 6">
              <a:extLst>
                <a:ext uri="{FF2B5EF4-FFF2-40B4-BE49-F238E27FC236}">
                  <a16:creationId xmlns:a16="http://schemas.microsoft.com/office/drawing/2014/main" xmlns="" id="{E4CCD874-11A6-47F5-B582-C4AE4AAF3F0F}"/>
                </a:ext>
              </a:extLst>
            </p:cNvPr>
            <p:cNvSpPr/>
            <p:nvPr/>
          </p:nvSpPr>
          <p:spPr>
            <a:xfrm>
              <a:off x="695325" y="1673865"/>
              <a:ext cx="1801905" cy="180190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rgbClr val="DC44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7FA531C7-FE30-441B-AE1D-7FC94045F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95325" y="1673866"/>
              <a:ext cx="1801906" cy="1801906"/>
            </a:xfrm>
            <a:prstGeom prst="rect">
              <a:avLst/>
            </a:prstGeom>
          </p:spPr>
        </p:pic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965A033C-F19C-4421-85EB-26C5657CD7AF}"/>
                </a:ext>
              </a:extLst>
            </p:cNvPr>
            <p:cNvGrpSpPr/>
            <p:nvPr/>
          </p:nvGrpSpPr>
          <p:grpSpPr>
            <a:xfrm>
              <a:off x="862741" y="3648527"/>
              <a:ext cx="1467069" cy="667606"/>
              <a:chOff x="862741" y="3270062"/>
              <a:chExt cx="1467069" cy="667606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9A47A1F8-544C-4741-8A64-9E12A3A44B3C}"/>
                  </a:ext>
                </a:extLst>
              </p:cNvPr>
              <p:cNvSpPr txBox="1"/>
              <p:nvPr/>
            </p:nvSpPr>
            <p:spPr>
              <a:xfrm>
                <a:off x="862741" y="3270062"/>
                <a:ext cx="14670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第一个活动</a:t>
                </a: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xmlns="" id="{8FA2768C-1D8C-499F-ABFC-ECA51FB23D37}"/>
                  </a:ext>
                </a:extLst>
              </p:cNvPr>
              <p:cNvSpPr txBox="1"/>
              <p:nvPr/>
            </p:nvSpPr>
            <p:spPr>
              <a:xfrm>
                <a:off x="916445" y="3660669"/>
                <a:ext cx="13596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2018.2.15-2.18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9D2ACA50-4334-4597-B7D3-96D390FD41E7}"/>
              </a:ext>
            </a:extLst>
          </p:cNvPr>
          <p:cNvGrpSpPr/>
          <p:nvPr/>
        </p:nvGrpSpPr>
        <p:grpSpPr>
          <a:xfrm>
            <a:off x="3196478" y="847697"/>
            <a:ext cx="1801905" cy="2642268"/>
            <a:chOff x="3196478" y="1673865"/>
            <a:chExt cx="1801905" cy="2642268"/>
          </a:xfrm>
        </p:grpSpPr>
        <p:sp>
          <p:nvSpPr>
            <p:cNvPr id="20" name="矩形: 圆顶角 19">
              <a:extLst>
                <a:ext uri="{FF2B5EF4-FFF2-40B4-BE49-F238E27FC236}">
                  <a16:creationId xmlns:a16="http://schemas.microsoft.com/office/drawing/2014/main" xmlns="" id="{E5FB3A4A-C466-4158-ABBC-4875EFDD4BCD}"/>
                </a:ext>
              </a:extLst>
            </p:cNvPr>
            <p:cNvSpPr/>
            <p:nvPr/>
          </p:nvSpPr>
          <p:spPr>
            <a:xfrm>
              <a:off x="3196478" y="1673865"/>
              <a:ext cx="1801905" cy="180190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rgbClr val="DC44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 descr="图片包含 物体&#10;&#10;已生成高可信度的说明">
              <a:extLst>
                <a:ext uri="{FF2B5EF4-FFF2-40B4-BE49-F238E27FC236}">
                  <a16:creationId xmlns:a16="http://schemas.microsoft.com/office/drawing/2014/main" xmlns="" id="{CE80DC14-03E6-4F68-B9B5-CC9C826D4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196478" y="2232654"/>
              <a:ext cx="1790164" cy="684326"/>
            </a:xfrm>
            <a:prstGeom prst="rect">
              <a:avLst/>
            </a:prstGeom>
          </p:spPr>
        </p:pic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CF40E4FC-EE31-4FCA-AF20-10BDF091D104}"/>
                </a:ext>
              </a:extLst>
            </p:cNvPr>
            <p:cNvGrpSpPr/>
            <p:nvPr/>
          </p:nvGrpSpPr>
          <p:grpSpPr>
            <a:xfrm>
              <a:off x="3363892" y="3648527"/>
              <a:ext cx="1467068" cy="667606"/>
              <a:chOff x="3363892" y="3270062"/>
              <a:chExt cx="1467068" cy="667606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xmlns="" id="{B671F80B-A4DC-41B4-873A-E23EEBEE32B4}"/>
                  </a:ext>
                </a:extLst>
              </p:cNvPr>
              <p:cNvSpPr txBox="1"/>
              <p:nvPr/>
            </p:nvSpPr>
            <p:spPr>
              <a:xfrm>
                <a:off x="3363892" y="3270062"/>
                <a:ext cx="14670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第二个活动</a:t>
                </a: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="" id="{696BCD00-F91B-4795-B4AD-B299C6F8B31C}"/>
                  </a:ext>
                </a:extLst>
              </p:cNvPr>
              <p:cNvSpPr txBox="1"/>
              <p:nvPr/>
            </p:nvSpPr>
            <p:spPr>
              <a:xfrm>
                <a:off x="3417596" y="3660669"/>
                <a:ext cx="13596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2018.2.15-2.18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92F9F357-21E7-4C6B-88BC-600F9C1A26E0}"/>
              </a:ext>
            </a:extLst>
          </p:cNvPr>
          <p:cNvGrpSpPr/>
          <p:nvPr/>
        </p:nvGrpSpPr>
        <p:grpSpPr>
          <a:xfrm>
            <a:off x="5697631" y="847697"/>
            <a:ext cx="1801905" cy="2642268"/>
            <a:chOff x="5697631" y="1673865"/>
            <a:chExt cx="1801905" cy="2642268"/>
          </a:xfrm>
        </p:grpSpPr>
        <p:sp>
          <p:nvSpPr>
            <p:cNvPr id="21" name="矩形: 圆顶角 20">
              <a:extLst>
                <a:ext uri="{FF2B5EF4-FFF2-40B4-BE49-F238E27FC236}">
                  <a16:creationId xmlns:a16="http://schemas.microsoft.com/office/drawing/2014/main" xmlns="" id="{5AAAFF10-9825-45CD-972E-94068568CEA4}"/>
                </a:ext>
              </a:extLst>
            </p:cNvPr>
            <p:cNvSpPr/>
            <p:nvPr/>
          </p:nvSpPr>
          <p:spPr>
            <a:xfrm>
              <a:off x="5697631" y="1673865"/>
              <a:ext cx="1801905" cy="180190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rgbClr val="DC44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 descr="图片包含 物体&#10;&#10;已生成极高可信度的说明">
              <a:extLst>
                <a:ext uri="{FF2B5EF4-FFF2-40B4-BE49-F238E27FC236}">
                  <a16:creationId xmlns:a16="http://schemas.microsoft.com/office/drawing/2014/main" xmlns="" id="{4663FE4C-F246-44E4-93A8-19FA559BB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97631" y="2113974"/>
              <a:ext cx="1801905" cy="921686"/>
            </a:xfrm>
            <a:prstGeom prst="rect">
              <a:avLst/>
            </a:prstGeom>
          </p:spPr>
        </p:pic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D8AE4F77-65D8-42DC-A534-E304C84149AC}"/>
                </a:ext>
              </a:extLst>
            </p:cNvPr>
            <p:cNvGrpSpPr/>
            <p:nvPr/>
          </p:nvGrpSpPr>
          <p:grpSpPr>
            <a:xfrm>
              <a:off x="5865045" y="3648527"/>
              <a:ext cx="1467068" cy="667606"/>
              <a:chOff x="5865045" y="3270062"/>
              <a:chExt cx="1467068" cy="667606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85EEEF7C-EE18-4F75-86AC-2B9822C99177}"/>
                  </a:ext>
                </a:extLst>
              </p:cNvPr>
              <p:cNvSpPr txBox="1"/>
              <p:nvPr/>
            </p:nvSpPr>
            <p:spPr>
              <a:xfrm>
                <a:off x="5865045" y="3270062"/>
                <a:ext cx="14670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第三个活动</a:t>
                </a: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5B6EC0CD-304A-458C-A535-D86B0626CB95}"/>
                  </a:ext>
                </a:extLst>
              </p:cNvPr>
              <p:cNvSpPr txBox="1"/>
              <p:nvPr/>
            </p:nvSpPr>
            <p:spPr>
              <a:xfrm>
                <a:off x="5918750" y="3660669"/>
                <a:ext cx="13596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2018.2.15-2.18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9325DDD1-2FBC-455E-BB27-2A6E21AF18EF}"/>
              </a:ext>
            </a:extLst>
          </p:cNvPr>
          <p:cNvGrpSpPr/>
          <p:nvPr/>
        </p:nvGrpSpPr>
        <p:grpSpPr>
          <a:xfrm>
            <a:off x="8198784" y="847697"/>
            <a:ext cx="2137576" cy="2642268"/>
            <a:chOff x="8198784" y="847697"/>
            <a:chExt cx="2137576" cy="2642268"/>
          </a:xfrm>
        </p:grpSpPr>
        <p:sp>
          <p:nvSpPr>
            <p:cNvPr id="22" name="矩形: 圆顶角 21">
              <a:extLst>
                <a:ext uri="{FF2B5EF4-FFF2-40B4-BE49-F238E27FC236}">
                  <a16:creationId xmlns:a16="http://schemas.microsoft.com/office/drawing/2014/main" xmlns="" id="{B17FDD29-D022-40E5-B435-CA5E94960EFF}"/>
                </a:ext>
              </a:extLst>
            </p:cNvPr>
            <p:cNvSpPr/>
            <p:nvPr/>
          </p:nvSpPr>
          <p:spPr>
            <a:xfrm>
              <a:off x="8198784" y="847697"/>
              <a:ext cx="1801905" cy="180190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rgbClr val="DC44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8FA4CF12-C439-48A7-9F6B-66E71E271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198784" y="1284495"/>
              <a:ext cx="2137576" cy="928309"/>
            </a:xfrm>
            <a:prstGeom prst="rect">
              <a:avLst/>
            </a:prstGeom>
          </p:spPr>
        </p:pic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2CBD3168-432E-4980-86F4-97C3EBA4C611}"/>
                </a:ext>
              </a:extLst>
            </p:cNvPr>
            <p:cNvGrpSpPr/>
            <p:nvPr/>
          </p:nvGrpSpPr>
          <p:grpSpPr>
            <a:xfrm>
              <a:off x="8366200" y="2822359"/>
              <a:ext cx="1467068" cy="667606"/>
              <a:chOff x="8366200" y="3270062"/>
              <a:chExt cx="1467068" cy="667606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xmlns="" id="{6CC1E21E-CCF6-4744-A0EC-DF58DB06090C}"/>
                  </a:ext>
                </a:extLst>
              </p:cNvPr>
              <p:cNvSpPr txBox="1"/>
              <p:nvPr/>
            </p:nvSpPr>
            <p:spPr>
              <a:xfrm>
                <a:off x="8366200" y="3270062"/>
                <a:ext cx="14670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第四个活动</a:t>
                </a: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xmlns="" id="{F994E0DB-D950-44C2-B771-86BE25FB5EEA}"/>
                  </a:ext>
                </a:extLst>
              </p:cNvPr>
              <p:cNvSpPr txBox="1"/>
              <p:nvPr/>
            </p:nvSpPr>
            <p:spPr>
              <a:xfrm>
                <a:off x="8419902" y="3660669"/>
                <a:ext cx="13596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2018.2.15-2.18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5DD62DB-B705-4657-BC03-B8D1798867C2}"/>
              </a:ext>
            </a:extLst>
          </p:cNvPr>
          <p:cNvSpPr txBox="1"/>
          <p:nvPr/>
        </p:nvSpPr>
        <p:spPr>
          <a:xfrm>
            <a:off x="1221814" y="3817915"/>
            <a:ext cx="748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0.0%</a:t>
            </a:r>
            <a:endParaRPr lang="zh-CN" altLang="en-US" dirty="0">
              <a:solidFill>
                <a:srgbClr val="DC4435"/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54FC2063-C87B-4C2B-AE1E-8127208C56FD}"/>
              </a:ext>
            </a:extLst>
          </p:cNvPr>
          <p:cNvSpPr txBox="1"/>
          <p:nvPr/>
        </p:nvSpPr>
        <p:spPr>
          <a:xfrm>
            <a:off x="1323604" y="4471597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BD3586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1.0</a:t>
            </a:r>
            <a:endParaRPr lang="zh-CN" altLang="en-US" dirty="0">
              <a:solidFill>
                <a:srgbClr val="BD3586"/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474B7665-0B47-4042-A169-88BBE91CA564}"/>
              </a:ext>
            </a:extLst>
          </p:cNvPr>
          <p:cNvSpPr txBox="1"/>
          <p:nvPr/>
        </p:nvSpPr>
        <p:spPr>
          <a:xfrm>
            <a:off x="3722970" y="381791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0.0%</a:t>
            </a:r>
            <a:endParaRPr lang="zh-CN" altLang="en-US" dirty="0">
              <a:solidFill>
                <a:srgbClr val="DC4435"/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7501356B-22A5-4FFE-BFE7-50A096A7EB5C}"/>
              </a:ext>
            </a:extLst>
          </p:cNvPr>
          <p:cNvSpPr txBox="1"/>
          <p:nvPr/>
        </p:nvSpPr>
        <p:spPr>
          <a:xfrm>
            <a:off x="3824759" y="4471597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BD3586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1.0</a:t>
            </a:r>
            <a:endParaRPr lang="zh-CN" altLang="en-US" dirty="0">
              <a:solidFill>
                <a:srgbClr val="BD3586"/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3B01DEF1-B11D-47C9-BDE9-901EFFA5533C}"/>
              </a:ext>
            </a:extLst>
          </p:cNvPr>
          <p:cNvSpPr txBox="1"/>
          <p:nvPr/>
        </p:nvSpPr>
        <p:spPr>
          <a:xfrm>
            <a:off x="6224123" y="381791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0.0%</a:t>
            </a:r>
            <a:endParaRPr lang="zh-CN" altLang="en-US" dirty="0">
              <a:solidFill>
                <a:srgbClr val="DC4435"/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9E075C50-D21D-49FD-899F-C579A67F015C}"/>
              </a:ext>
            </a:extLst>
          </p:cNvPr>
          <p:cNvSpPr txBox="1"/>
          <p:nvPr/>
        </p:nvSpPr>
        <p:spPr>
          <a:xfrm>
            <a:off x="6325912" y="4471597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BD3586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1.0</a:t>
            </a:r>
            <a:endParaRPr lang="zh-CN" altLang="en-US" dirty="0">
              <a:solidFill>
                <a:srgbClr val="BD3586"/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751FECAC-EF65-4898-85A3-825112231C6A}"/>
              </a:ext>
            </a:extLst>
          </p:cNvPr>
          <p:cNvSpPr txBox="1"/>
          <p:nvPr/>
        </p:nvSpPr>
        <p:spPr>
          <a:xfrm>
            <a:off x="8725277" y="381791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0.0%</a:t>
            </a:r>
            <a:endParaRPr lang="zh-CN" altLang="en-US" dirty="0">
              <a:solidFill>
                <a:srgbClr val="DC4435"/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5C0DC79A-C035-4E3E-8FDF-761A0988EC86}"/>
              </a:ext>
            </a:extLst>
          </p:cNvPr>
          <p:cNvSpPr txBox="1"/>
          <p:nvPr/>
        </p:nvSpPr>
        <p:spPr>
          <a:xfrm>
            <a:off x="8827066" y="4471597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BD3586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1.0</a:t>
            </a:r>
            <a:endParaRPr lang="zh-CN" altLang="en-US" dirty="0">
              <a:solidFill>
                <a:srgbClr val="BD3586"/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A48E2AE6-4935-4EE5-A73C-39F960AB3427}"/>
              </a:ext>
            </a:extLst>
          </p:cNvPr>
          <p:cNvSpPr txBox="1"/>
          <p:nvPr/>
        </p:nvSpPr>
        <p:spPr>
          <a:xfrm>
            <a:off x="10323617" y="3817915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rgbClr val="DC4435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UV</a:t>
            </a:r>
            <a:r>
              <a:rPr lang="zh-CN" altLang="en-US" dirty="0">
                <a:solidFill>
                  <a:srgbClr val="DC4435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转化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FBB1064D-D603-4086-AE15-16B53F859914}"/>
              </a:ext>
            </a:extLst>
          </p:cNvPr>
          <p:cNvSpPr txBox="1"/>
          <p:nvPr/>
        </p:nvSpPr>
        <p:spPr>
          <a:xfrm>
            <a:off x="10323617" y="447159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rgbClr val="BD3586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UV</a:t>
            </a:r>
            <a:r>
              <a:rPr lang="zh-CN" altLang="en-US" dirty="0">
                <a:solidFill>
                  <a:srgbClr val="BD3586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价值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5756BB7A-2A40-4E46-BE56-111EE4452363}"/>
              </a:ext>
            </a:extLst>
          </p:cNvPr>
          <p:cNvCxnSpPr/>
          <p:nvPr/>
        </p:nvCxnSpPr>
        <p:spPr>
          <a:xfrm>
            <a:off x="695325" y="3665621"/>
            <a:ext cx="1055821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D3F8ACE6-2573-4FBF-A4DB-2DF53A5353EE}"/>
              </a:ext>
            </a:extLst>
          </p:cNvPr>
          <p:cNvCxnSpPr/>
          <p:nvPr/>
        </p:nvCxnSpPr>
        <p:spPr>
          <a:xfrm>
            <a:off x="695325" y="5013158"/>
            <a:ext cx="1055821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996537EC-D386-4E11-8CF8-8E6AE757A56E}"/>
              </a:ext>
            </a:extLst>
          </p:cNvPr>
          <p:cNvSpPr/>
          <p:nvPr/>
        </p:nvSpPr>
        <p:spPr>
          <a:xfrm>
            <a:off x="1558286" y="4291432"/>
            <a:ext cx="75979" cy="7597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xmlns="" id="{70F23734-4306-4B90-9D29-24E02D65D933}"/>
              </a:ext>
            </a:extLst>
          </p:cNvPr>
          <p:cNvSpPr/>
          <p:nvPr/>
        </p:nvSpPr>
        <p:spPr>
          <a:xfrm>
            <a:off x="4059441" y="4291432"/>
            <a:ext cx="75979" cy="7597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xmlns="" id="{FFE148FB-9919-4677-A096-87AF9CFC09BE}"/>
              </a:ext>
            </a:extLst>
          </p:cNvPr>
          <p:cNvSpPr/>
          <p:nvPr/>
        </p:nvSpPr>
        <p:spPr>
          <a:xfrm>
            <a:off x="6560594" y="4291432"/>
            <a:ext cx="75979" cy="7597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xmlns="" id="{8F3B5733-9DFD-4A46-AF9E-5733341CE485}"/>
              </a:ext>
            </a:extLst>
          </p:cNvPr>
          <p:cNvSpPr/>
          <p:nvPr/>
        </p:nvSpPr>
        <p:spPr>
          <a:xfrm>
            <a:off x="9061748" y="4291432"/>
            <a:ext cx="75979" cy="7597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FBEEAB2D-54D8-4534-B440-D648F9E8BEB3}"/>
              </a:ext>
            </a:extLst>
          </p:cNvPr>
          <p:cNvSpPr txBox="1"/>
          <p:nvPr/>
        </p:nvSpPr>
        <p:spPr>
          <a:xfrm>
            <a:off x="1862949" y="4322115"/>
            <a:ext cx="1976624" cy="26008"/>
          </a:xfrm>
          <a:custGeom>
            <a:avLst/>
            <a:gdLst/>
            <a:ahLst/>
            <a:cxnLst/>
            <a:rect l="l" t="t" r="r" b="b"/>
            <a:pathLst>
              <a:path w="1976624" h="26008">
                <a:moveTo>
                  <a:pt x="1964792" y="0"/>
                </a:moveTo>
                <a:cubicBezTo>
                  <a:pt x="1969257" y="0"/>
                  <a:pt x="1972345" y="856"/>
                  <a:pt x="1974056" y="2567"/>
                </a:cubicBezTo>
                <a:cubicBezTo>
                  <a:pt x="1975768" y="4279"/>
                  <a:pt x="1976624" y="7702"/>
                  <a:pt x="1976624" y="12837"/>
                </a:cubicBezTo>
                <a:cubicBezTo>
                  <a:pt x="1976624" y="18120"/>
                  <a:pt x="1975749" y="21636"/>
                  <a:pt x="1974000" y="23385"/>
                </a:cubicBezTo>
                <a:cubicBezTo>
                  <a:pt x="1972252" y="25133"/>
                  <a:pt x="1969071" y="26008"/>
                  <a:pt x="1964457" y="26008"/>
                </a:cubicBezTo>
                <a:cubicBezTo>
                  <a:pt x="1959992" y="26008"/>
                  <a:pt x="1956904" y="25152"/>
                  <a:pt x="1955192" y="23441"/>
                </a:cubicBezTo>
                <a:cubicBezTo>
                  <a:pt x="1953481" y="21729"/>
                  <a:pt x="1952625" y="18306"/>
                  <a:pt x="1952625" y="13171"/>
                </a:cubicBezTo>
                <a:cubicBezTo>
                  <a:pt x="1952625" y="7888"/>
                  <a:pt x="1953499" y="4372"/>
                  <a:pt x="1955248" y="2623"/>
                </a:cubicBezTo>
                <a:cubicBezTo>
                  <a:pt x="1956997" y="874"/>
                  <a:pt x="1960178" y="0"/>
                  <a:pt x="1964792" y="0"/>
                </a:cubicBezTo>
                <a:close/>
                <a:moveTo>
                  <a:pt x="1745717" y="0"/>
                </a:moveTo>
                <a:cubicBezTo>
                  <a:pt x="1750182" y="0"/>
                  <a:pt x="1753270" y="856"/>
                  <a:pt x="1754981" y="2567"/>
                </a:cubicBezTo>
                <a:cubicBezTo>
                  <a:pt x="1756693" y="4279"/>
                  <a:pt x="1757549" y="7702"/>
                  <a:pt x="1757549" y="12837"/>
                </a:cubicBezTo>
                <a:cubicBezTo>
                  <a:pt x="1757549" y="18120"/>
                  <a:pt x="1756674" y="21636"/>
                  <a:pt x="1754925" y="23385"/>
                </a:cubicBezTo>
                <a:cubicBezTo>
                  <a:pt x="1753177" y="25133"/>
                  <a:pt x="1749996" y="26008"/>
                  <a:pt x="1745382" y="26008"/>
                </a:cubicBezTo>
                <a:cubicBezTo>
                  <a:pt x="1740917" y="26008"/>
                  <a:pt x="1737829" y="25152"/>
                  <a:pt x="1736117" y="23441"/>
                </a:cubicBezTo>
                <a:cubicBezTo>
                  <a:pt x="1734406" y="21729"/>
                  <a:pt x="1733550" y="18306"/>
                  <a:pt x="1733550" y="13171"/>
                </a:cubicBezTo>
                <a:cubicBezTo>
                  <a:pt x="1733550" y="7888"/>
                  <a:pt x="1734424" y="4372"/>
                  <a:pt x="1736173" y="2623"/>
                </a:cubicBezTo>
                <a:cubicBezTo>
                  <a:pt x="1737922" y="874"/>
                  <a:pt x="1741103" y="0"/>
                  <a:pt x="1745717" y="0"/>
                </a:cubicBezTo>
                <a:close/>
                <a:moveTo>
                  <a:pt x="1526642" y="0"/>
                </a:moveTo>
                <a:cubicBezTo>
                  <a:pt x="1531107" y="0"/>
                  <a:pt x="1534195" y="856"/>
                  <a:pt x="1535906" y="2567"/>
                </a:cubicBezTo>
                <a:cubicBezTo>
                  <a:pt x="1537618" y="4279"/>
                  <a:pt x="1538474" y="7702"/>
                  <a:pt x="1538474" y="12837"/>
                </a:cubicBezTo>
                <a:cubicBezTo>
                  <a:pt x="1538474" y="18120"/>
                  <a:pt x="1537599" y="21636"/>
                  <a:pt x="1535850" y="23385"/>
                </a:cubicBezTo>
                <a:cubicBezTo>
                  <a:pt x="1534102" y="25133"/>
                  <a:pt x="1530921" y="26008"/>
                  <a:pt x="1526307" y="26008"/>
                </a:cubicBezTo>
                <a:cubicBezTo>
                  <a:pt x="1521842" y="26008"/>
                  <a:pt x="1518754" y="25152"/>
                  <a:pt x="1517042" y="23441"/>
                </a:cubicBezTo>
                <a:cubicBezTo>
                  <a:pt x="1515331" y="21729"/>
                  <a:pt x="1514475" y="18306"/>
                  <a:pt x="1514475" y="13171"/>
                </a:cubicBezTo>
                <a:cubicBezTo>
                  <a:pt x="1514475" y="7888"/>
                  <a:pt x="1515349" y="4372"/>
                  <a:pt x="1517098" y="2623"/>
                </a:cubicBezTo>
                <a:cubicBezTo>
                  <a:pt x="1518847" y="874"/>
                  <a:pt x="1522028" y="0"/>
                  <a:pt x="1526642" y="0"/>
                </a:cubicBezTo>
                <a:close/>
                <a:moveTo>
                  <a:pt x="1317092" y="0"/>
                </a:moveTo>
                <a:cubicBezTo>
                  <a:pt x="1321557" y="0"/>
                  <a:pt x="1324645" y="856"/>
                  <a:pt x="1326356" y="2567"/>
                </a:cubicBezTo>
                <a:cubicBezTo>
                  <a:pt x="1328068" y="4279"/>
                  <a:pt x="1328924" y="7702"/>
                  <a:pt x="1328924" y="12837"/>
                </a:cubicBezTo>
                <a:cubicBezTo>
                  <a:pt x="1328924" y="18120"/>
                  <a:pt x="1328049" y="21636"/>
                  <a:pt x="1326300" y="23385"/>
                </a:cubicBezTo>
                <a:cubicBezTo>
                  <a:pt x="1324552" y="25133"/>
                  <a:pt x="1321371" y="26008"/>
                  <a:pt x="1316757" y="26008"/>
                </a:cubicBezTo>
                <a:cubicBezTo>
                  <a:pt x="1312292" y="26008"/>
                  <a:pt x="1309204" y="25152"/>
                  <a:pt x="1307492" y="23441"/>
                </a:cubicBezTo>
                <a:cubicBezTo>
                  <a:pt x="1305781" y="21729"/>
                  <a:pt x="1304925" y="18306"/>
                  <a:pt x="1304925" y="13171"/>
                </a:cubicBezTo>
                <a:cubicBezTo>
                  <a:pt x="1304925" y="7888"/>
                  <a:pt x="1305799" y="4372"/>
                  <a:pt x="1307548" y="2623"/>
                </a:cubicBezTo>
                <a:cubicBezTo>
                  <a:pt x="1309297" y="874"/>
                  <a:pt x="1312478" y="0"/>
                  <a:pt x="1317092" y="0"/>
                </a:cubicBezTo>
                <a:close/>
                <a:moveTo>
                  <a:pt x="1098017" y="0"/>
                </a:moveTo>
                <a:cubicBezTo>
                  <a:pt x="1102482" y="0"/>
                  <a:pt x="1105570" y="856"/>
                  <a:pt x="1107281" y="2567"/>
                </a:cubicBezTo>
                <a:cubicBezTo>
                  <a:pt x="1108993" y="4279"/>
                  <a:pt x="1109848" y="7702"/>
                  <a:pt x="1109848" y="12837"/>
                </a:cubicBezTo>
                <a:cubicBezTo>
                  <a:pt x="1109848" y="18120"/>
                  <a:pt x="1108974" y="21636"/>
                  <a:pt x="1107225" y="23385"/>
                </a:cubicBezTo>
                <a:cubicBezTo>
                  <a:pt x="1105477" y="25133"/>
                  <a:pt x="1102295" y="26008"/>
                  <a:pt x="1097682" y="26008"/>
                </a:cubicBezTo>
                <a:cubicBezTo>
                  <a:pt x="1093217" y="26008"/>
                  <a:pt x="1090129" y="25152"/>
                  <a:pt x="1088417" y="23441"/>
                </a:cubicBezTo>
                <a:cubicBezTo>
                  <a:pt x="1086706" y="21729"/>
                  <a:pt x="1085850" y="18306"/>
                  <a:pt x="1085850" y="13171"/>
                </a:cubicBezTo>
                <a:cubicBezTo>
                  <a:pt x="1085850" y="7888"/>
                  <a:pt x="1086724" y="4372"/>
                  <a:pt x="1088473" y="2623"/>
                </a:cubicBezTo>
                <a:cubicBezTo>
                  <a:pt x="1090222" y="874"/>
                  <a:pt x="1093403" y="0"/>
                  <a:pt x="1098017" y="0"/>
                </a:cubicBezTo>
                <a:close/>
                <a:moveTo>
                  <a:pt x="878942" y="0"/>
                </a:moveTo>
                <a:cubicBezTo>
                  <a:pt x="883406" y="0"/>
                  <a:pt x="886495" y="856"/>
                  <a:pt x="888206" y="2567"/>
                </a:cubicBezTo>
                <a:cubicBezTo>
                  <a:pt x="889918" y="4279"/>
                  <a:pt x="890773" y="7702"/>
                  <a:pt x="890773" y="12837"/>
                </a:cubicBezTo>
                <a:cubicBezTo>
                  <a:pt x="890773" y="18120"/>
                  <a:pt x="889899" y="21636"/>
                  <a:pt x="888150" y="23385"/>
                </a:cubicBezTo>
                <a:cubicBezTo>
                  <a:pt x="886402" y="25133"/>
                  <a:pt x="883220" y="26008"/>
                  <a:pt x="878607" y="26008"/>
                </a:cubicBezTo>
                <a:cubicBezTo>
                  <a:pt x="874142" y="26008"/>
                  <a:pt x="871054" y="25152"/>
                  <a:pt x="869342" y="23441"/>
                </a:cubicBezTo>
                <a:cubicBezTo>
                  <a:pt x="867631" y="21729"/>
                  <a:pt x="866775" y="18306"/>
                  <a:pt x="866775" y="13171"/>
                </a:cubicBezTo>
                <a:cubicBezTo>
                  <a:pt x="866775" y="7888"/>
                  <a:pt x="867649" y="4372"/>
                  <a:pt x="869398" y="2623"/>
                </a:cubicBezTo>
                <a:cubicBezTo>
                  <a:pt x="871147" y="874"/>
                  <a:pt x="874328" y="0"/>
                  <a:pt x="878942" y="0"/>
                </a:cubicBezTo>
                <a:close/>
                <a:moveTo>
                  <a:pt x="669392" y="0"/>
                </a:moveTo>
                <a:cubicBezTo>
                  <a:pt x="673856" y="0"/>
                  <a:pt x="676945" y="856"/>
                  <a:pt x="678656" y="2567"/>
                </a:cubicBezTo>
                <a:cubicBezTo>
                  <a:pt x="680368" y="4279"/>
                  <a:pt x="681223" y="7702"/>
                  <a:pt x="681223" y="12837"/>
                </a:cubicBezTo>
                <a:cubicBezTo>
                  <a:pt x="681223" y="18120"/>
                  <a:pt x="680349" y="21636"/>
                  <a:pt x="678600" y="23385"/>
                </a:cubicBezTo>
                <a:cubicBezTo>
                  <a:pt x="676852" y="25133"/>
                  <a:pt x="673670" y="26008"/>
                  <a:pt x="669057" y="26008"/>
                </a:cubicBezTo>
                <a:cubicBezTo>
                  <a:pt x="664592" y="26008"/>
                  <a:pt x="661504" y="25152"/>
                  <a:pt x="659792" y="23441"/>
                </a:cubicBezTo>
                <a:cubicBezTo>
                  <a:pt x="658081" y="21729"/>
                  <a:pt x="657225" y="18306"/>
                  <a:pt x="657225" y="13171"/>
                </a:cubicBezTo>
                <a:cubicBezTo>
                  <a:pt x="657225" y="7888"/>
                  <a:pt x="658099" y="4372"/>
                  <a:pt x="659848" y="2623"/>
                </a:cubicBezTo>
                <a:cubicBezTo>
                  <a:pt x="661597" y="874"/>
                  <a:pt x="664778" y="0"/>
                  <a:pt x="669392" y="0"/>
                </a:cubicBezTo>
                <a:close/>
                <a:moveTo>
                  <a:pt x="450317" y="0"/>
                </a:moveTo>
                <a:cubicBezTo>
                  <a:pt x="454782" y="0"/>
                  <a:pt x="457870" y="856"/>
                  <a:pt x="459581" y="2567"/>
                </a:cubicBezTo>
                <a:cubicBezTo>
                  <a:pt x="461293" y="4279"/>
                  <a:pt x="462148" y="7702"/>
                  <a:pt x="462148" y="12837"/>
                </a:cubicBezTo>
                <a:cubicBezTo>
                  <a:pt x="462148" y="18120"/>
                  <a:pt x="461274" y="21636"/>
                  <a:pt x="459525" y="23385"/>
                </a:cubicBezTo>
                <a:cubicBezTo>
                  <a:pt x="457777" y="25133"/>
                  <a:pt x="454595" y="26008"/>
                  <a:pt x="449982" y="26008"/>
                </a:cubicBezTo>
                <a:cubicBezTo>
                  <a:pt x="445517" y="26008"/>
                  <a:pt x="442429" y="25152"/>
                  <a:pt x="440717" y="23441"/>
                </a:cubicBezTo>
                <a:cubicBezTo>
                  <a:pt x="439006" y="21729"/>
                  <a:pt x="438150" y="18306"/>
                  <a:pt x="438150" y="13171"/>
                </a:cubicBezTo>
                <a:cubicBezTo>
                  <a:pt x="438150" y="7888"/>
                  <a:pt x="439024" y="4372"/>
                  <a:pt x="440773" y="2623"/>
                </a:cubicBezTo>
                <a:cubicBezTo>
                  <a:pt x="442522" y="874"/>
                  <a:pt x="445703" y="0"/>
                  <a:pt x="450317" y="0"/>
                </a:cubicBezTo>
                <a:close/>
                <a:moveTo>
                  <a:pt x="231242" y="0"/>
                </a:moveTo>
                <a:cubicBezTo>
                  <a:pt x="235706" y="0"/>
                  <a:pt x="238795" y="856"/>
                  <a:pt x="240506" y="2567"/>
                </a:cubicBezTo>
                <a:cubicBezTo>
                  <a:pt x="242218" y="4279"/>
                  <a:pt x="243073" y="7702"/>
                  <a:pt x="243073" y="12837"/>
                </a:cubicBezTo>
                <a:cubicBezTo>
                  <a:pt x="243073" y="18120"/>
                  <a:pt x="242199" y="21636"/>
                  <a:pt x="240450" y="23385"/>
                </a:cubicBezTo>
                <a:cubicBezTo>
                  <a:pt x="238702" y="25133"/>
                  <a:pt x="235520" y="26008"/>
                  <a:pt x="230907" y="26008"/>
                </a:cubicBezTo>
                <a:cubicBezTo>
                  <a:pt x="226442" y="26008"/>
                  <a:pt x="223354" y="25152"/>
                  <a:pt x="221642" y="23441"/>
                </a:cubicBezTo>
                <a:cubicBezTo>
                  <a:pt x="219931" y="21729"/>
                  <a:pt x="219075" y="18306"/>
                  <a:pt x="219075" y="13171"/>
                </a:cubicBezTo>
                <a:cubicBezTo>
                  <a:pt x="219075" y="7888"/>
                  <a:pt x="219949" y="4372"/>
                  <a:pt x="221698" y="2623"/>
                </a:cubicBezTo>
                <a:cubicBezTo>
                  <a:pt x="223447" y="874"/>
                  <a:pt x="226628" y="0"/>
                  <a:pt x="231242" y="0"/>
                </a:cubicBezTo>
                <a:close/>
                <a:moveTo>
                  <a:pt x="12167" y="0"/>
                </a:moveTo>
                <a:cubicBezTo>
                  <a:pt x="16631" y="0"/>
                  <a:pt x="19720" y="856"/>
                  <a:pt x="21431" y="2567"/>
                </a:cubicBezTo>
                <a:cubicBezTo>
                  <a:pt x="23143" y="4279"/>
                  <a:pt x="23998" y="7702"/>
                  <a:pt x="23998" y="12837"/>
                </a:cubicBezTo>
                <a:cubicBezTo>
                  <a:pt x="23998" y="18120"/>
                  <a:pt x="23124" y="21636"/>
                  <a:pt x="21375" y="23385"/>
                </a:cubicBezTo>
                <a:cubicBezTo>
                  <a:pt x="19627" y="25133"/>
                  <a:pt x="16445" y="26008"/>
                  <a:pt x="11832" y="26008"/>
                </a:cubicBezTo>
                <a:cubicBezTo>
                  <a:pt x="7367" y="26008"/>
                  <a:pt x="4279" y="25152"/>
                  <a:pt x="2567" y="23441"/>
                </a:cubicBezTo>
                <a:cubicBezTo>
                  <a:pt x="856" y="21729"/>
                  <a:pt x="0" y="18306"/>
                  <a:pt x="0" y="13171"/>
                </a:cubicBezTo>
                <a:cubicBezTo>
                  <a:pt x="0" y="7888"/>
                  <a:pt x="874" y="4372"/>
                  <a:pt x="2623" y="2623"/>
                </a:cubicBezTo>
                <a:cubicBezTo>
                  <a:pt x="4372" y="874"/>
                  <a:pt x="7553" y="0"/>
                  <a:pt x="1216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4D2E26A9-9D81-4792-A205-0F73882ECCE6}"/>
              </a:ext>
            </a:extLst>
          </p:cNvPr>
          <p:cNvSpPr txBox="1"/>
          <p:nvPr/>
        </p:nvSpPr>
        <p:spPr>
          <a:xfrm>
            <a:off x="4355288" y="4322115"/>
            <a:ext cx="1976624" cy="26008"/>
          </a:xfrm>
          <a:custGeom>
            <a:avLst/>
            <a:gdLst/>
            <a:ahLst/>
            <a:cxnLst/>
            <a:rect l="l" t="t" r="r" b="b"/>
            <a:pathLst>
              <a:path w="1976624" h="26008">
                <a:moveTo>
                  <a:pt x="1964792" y="0"/>
                </a:moveTo>
                <a:cubicBezTo>
                  <a:pt x="1969257" y="0"/>
                  <a:pt x="1972345" y="856"/>
                  <a:pt x="1974056" y="2567"/>
                </a:cubicBezTo>
                <a:cubicBezTo>
                  <a:pt x="1975768" y="4279"/>
                  <a:pt x="1976624" y="7702"/>
                  <a:pt x="1976624" y="12837"/>
                </a:cubicBezTo>
                <a:cubicBezTo>
                  <a:pt x="1976624" y="18120"/>
                  <a:pt x="1975749" y="21636"/>
                  <a:pt x="1974000" y="23385"/>
                </a:cubicBezTo>
                <a:cubicBezTo>
                  <a:pt x="1972252" y="25133"/>
                  <a:pt x="1969071" y="26008"/>
                  <a:pt x="1964457" y="26008"/>
                </a:cubicBezTo>
                <a:cubicBezTo>
                  <a:pt x="1959992" y="26008"/>
                  <a:pt x="1956904" y="25152"/>
                  <a:pt x="1955192" y="23441"/>
                </a:cubicBezTo>
                <a:cubicBezTo>
                  <a:pt x="1953481" y="21729"/>
                  <a:pt x="1952625" y="18306"/>
                  <a:pt x="1952625" y="13171"/>
                </a:cubicBezTo>
                <a:cubicBezTo>
                  <a:pt x="1952625" y="7888"/>
                  <a:pt x="1953499" y="4372"/>
                  <a:pt x="1955248" y="2623"/>
                </a:cubicBezTo>
                <a:cubicBezTo>
                  <a:pt x="1956997" y="874"/>
                  <a:pt x="1960178" y="0"/>
                  <a:pt x="1964792" y="0"/>
                </a:cubicBezTo>
                <a:close/>
                <a:moveTo>
                  <a:pt x="1745717" y="0"/>
                </a:moveTo>
                <a:cubicBezTo>
                  <a:pt x="1750182" y="0"/>
                  <a:pt x="1753270" y="856"/>
                  <a:pt x="1754981" y="2567"/>
                </a:cubicBezTo>
                <a:cubicBezTo>
                  <a:pt x="1756693" y="4279"/>
                  <a:pt x="1757549" y="7702"/>
                  <a:pt x="1757549" y="12837"/>
                </a:cubicBezTo>
                <a:cubicBezTo>
                  <a:pt x="1757549" y="18120"/>
                  <a:pt x="1756674" y="21636"/>
                  <a:pt x="1754925" y="23385"/>
                </a:cubicBezTo>
                <a:cubicBezTo>
                  <a:pt x="1753177" y="25133"/>
                  <a:pt x="1749996" y="26008"/>
                  <a:pt x="1745382" y="26008"/>
                </a:cubicBezTo>
                <a:cubicBezTo>
                  <a:pt x="1740917" y="26008"/>
                  <a:pt x="1737829" y="25152"/>
                  <a:pt x="1736117" y="23441"/>
                </a:cubicBezTo>
                <a:cubicBezTo>
                  <a:pt x="1734406" y="21729"/>
                  <a:pt x="1733550" y="18306"/>
                  <a:pt x="1733550" y="13171"/>
                </a:cubicBezTo>
                <a:cubicBezTo>
                  <a:pt x="1733550" y="7888"/>
                  <a:pt x="1734424" y="4372"/>
                  <a:pt x="1736173" y="2623"/>
                </a:cubicBezTo>
                <a:cubicBezTo>
                  <a:pt x="1737922" y="874"/>
                  <a:pt x="1741103" y="0"/>
                  <a:pt x="1745717" y="0"/>
                </a:cubicBezTo>
                <a:close/>
                <a:moveTo>
                  <a:pt x="1526642" y="0"/>
                </a:moveTo>
                <a:cubicBezTo>
                  <a:pt x="1531107" y="0"/>
                  <a:pt x="1534195" y="856"/>
                  <a:pt x="1535906" y="2567"/>
                </a:cubicBezTo>
                <a:cubicBezTo>
                  <a:pt x="1537618" y="4279"/>
                  <a:pt x="1538474" y="7702"/>
                  <a:pt x="1538474" y="12837"/>
                </a:cubicBezTo>
                <a:cubicBezTo>
                  <a:pt x="1538474" y="18120"/>
                  <a:pt x="1537599" y="21636"/>
                  <a:pt x="1535850" y="23385"/>
                </a:cubicBezTo>
                <a:cubicBezTo>
                  <a:pt x="1534102" y="25133"/>
                  <a:pt x="1530921" y="26008"/>
                  <a:pt x="1526307" y="26008"/>
                </a:cubicBezTo>
                <a:cubicBezTo>
                  <a:pt x="1521842" y="26008"/>
                  <a:pt x="1518754" y="25152"/>
                  <a:pt x="1517042" y="23441"/>
                </a:cubicBezTo>
                <a:cubicBezTo>
                  <a:pt x="1515331" y="21729"/>
                  <a:pt x="1514475" y="18306"/>
                  <a:pt x="1514475" y="13171"/>
                </a:cubicBezTo>
                <a:cubicBezTo>
                  <a:pt x="1514475" y="7888"/>
                  <a:pt x="1515349" y="4372"/>
                  <a:pt x="1517098" y="2623"/>
                </a:cubicBezTo>
                <a:cubicBezTo>
                  <a:pt x="1518847" y="874"/>
                  <a:pt x="1522028" y="0"/>
                  <a:pt x="1526642" y="0"/>
                </a:cubicBezTo>
                <a:close/>
                <a:moveTo>
                  <a:pt x="1317092" y="0"/>
                </a:moveTo>
                <a:cubicBezTo>
                  <a:pt x="1321557" y="0"/>
                  <a:pt x="1324645" y="856"/>
                  <a:pt x="1326356" y="2567"/>
                </a:cubicBezTo>
                <a:cubicBezTo>
                  <a:pt x="1328068" y="4279"/>
                  <a:pt x="1328924" y="7702"/>
                  <a:pt x="1328924" y="12837"/>
                </a:cubicBezTo>
                <a:cubicBezTo>
                  <a:pt x="1328924" y="18120"/>
                  <a:pt x="1328049" y="21636"/>
                  <a:pt x="1326300" y="23385"/>
                </a:cubicBezTo>
                <a:cubicBezTo>
                  <a:pt x="1324552" y="25133"/>
                  <a:pt x="1321371" y="26008"/>
                  <a:pt x="1316757" y="26008"/>
                </a:cubicBezTo>
                <a:cubicBezTo>
                  <a:pt x="1312292" y="26008"/>
                  <a:pt x="1309204" y="25152"/>
                  <a:pt x="1307492" y="23441"/>
                </a:cubicBezTo>
                <a:cubicBezTo>
                  <a:pt x="1305781" y="21729"/>
                  <a:pt x="1304925" y="18306"/>
                  <a:pt x="1304925" y="13171"/>
                </a:cubicBezTo>
                <a:cubicBezTo>
                  <a:pt x="1304925" y="7888"/>
                  <a:pt x="1305799" y="4372"/>
                  <a:pt x="1307548" y="2623"/>
                </a:cubicBezTo>
                <a:cubicBezTo>
                  <a:pt x="1309297" y="874"/>
                  <a:pt x="1312478" y="0"/>
                  <a:pt x="1317092" y="0"/>
                </a:cubicBezTo>
                <a:close/>
                <a:moveTo>
                  <a:pt x="1098017" y="0"/>
                </a:moveTo>
                <a:cubicBezTo>
                  <a:pt x="1102482" y="0"/>
                  <a:pt x="1105570" y="856"/>
                  <a:pt x="1107281" y="2567"/>
                </a:cubicBezTo>
                <a:cubicBezTo>
                  <a:pt x="1108993" y="4279"/>
                  <a:pt x="1109848" y="7702"/>
                  <a:pt x="1109848" y="12837"/>
                </a:cubicBezTo>
                <a:cubicBezTo>
                  <a:pt x="1109848" y="18120"/>
                  <a:pt x="1108974" y="21636"/>
                  <a:pt x="1107225" y="23385"/>
                </a:cubicBezTo>
                <a:cubicBezTo>
                  <a:pt x="1105477" y="25133"/>
                  <a:pt x="1102295" y="26008"/>
                  <a:pt x="1097682" y="26008"/>
                </a:cubicBezTo>
                <a:cubicBezTo>
                  <a:pt x="1093217" y="26008"/>
                  <a:pt x="1090129" y="25152"/>
                  <a:pt x="1088417" y="23441"/>
                </a:cubicBezTo>
                <a:cubicBezTo>
                  <a:pt x="1086706" y="21729"/>
                  <a:pt x="1085850" y="18306"/>
                  <a:pt x="1085850" y="13171"/>
                </a:cubicBezTo>
                <a:cubicBezTo>
                  <a:pt x="1085850" y="7888"/>
                  <a:pt x="1086724" y="4372"/>
                  <a:pt x="1088473" y="2623"/>
                </a:cubicBezTo>
                <a:cubicBezTo>
                  <a:pt x="1090222" y="874"/>
                  <a:pt x="1093403" y="0"/>
                  <a:pt x="1098017" y="0"/>
                </a:cubicBezTo>
                <a:close/>
                <a:moveTo>
                  <a:pt x="878942" y="0"/>
                </a:moveTo>
                <a:cubicBezTo>
                  <a:pt x="883406" y="0"/>
                  <a:pt x="886495" y="856"/>
                  <a:pt x="888206" y="2567"/>
                </a:cubicBezTo>
                <a:cubicBezTo>
                  <a:pt x="889918" y="4279"/>
                  <a:pt x="890773" y="7702"/>
                  <a:pt x="890773" y="12837"/>
                </a:cubicBezTo>
                <a:cubicBezTo>
                  <a:pt x="890773" y="18120"/>
                  <a:pt x="889899" y="21636"/>
                  <a:pt x="888150" y="23385"/>
                </a:cubicBezTo>
                <a:cubicBezTo>
                  <a:pt x="886402" y="25133"/>
                  <a:pt x="883220" y="26008"/>
                  <a:pt x="878607" y="26008"/>
                </a:cubicBezTo>
                <a:cubicBezTo>
                  <a:pt x="874142" y="26008"/>
                  <a:pt x="871054" y="25152"/>
                  <a:pt x="869342" y="23441"/>
                </a:cubicBezTo>
                <a:cubicBezTo>
                  <a:pt x="867631" y="21729"/>
                  <a:pt x="866775" y="18306"/>
                  <a:pt x="866775" y="13171"/>
                </a:cubicBezTo>
                <a:cubicBezTo>
                  <a:pt x="866775" y="7888"/>
                  <a:pt x="867649" y="4372"/>
                  <a:pt x="869398" y="2623"/>
                </a:cubicBezTo>
                <a:cubicBezTo>
                  <a:pt x="871147" y="874"/>
                  <a:pt x="874328" y="0"/>
                  <a:pt x="878942" y="0"/>
                </a:cubicBezTo>
                <a:close/>
                <a:moveTo>
                  <a:pt x="669392" y="0"/>
                </a:moveTo>
                <a:cubicBezTo>
                  <a:pt x="673856" y="0"/>
                  <a:pt x="676945" y="856"/>
                  <a:pt x="678656" y="2567"/>
                </a:cubicBezTo>
                <a:cubicBezTo>
                  <a:pt x="680368" y="4279"/>
                  <a:pt x="681223" y="7702"/>
                  <a:pt x="681223" y="12837"/>
                </a:cubicBezTo>
                <a:cubicBezTo>
                  <a:pt x="681223" y="18120"/>
                  <a:pt x="680349" y="21636"/>
                  <a:pt x="678600" y="23385"/>
                </a:cubicBezTo>
                <a:cubicBezTo>
                  <a:pt x="676852" y="25133"/>
                  <a:pt x="673670" y="26008"/>
                  <a:pt x="669057" y="26008"/>
                </a:cubicBezTo>
                <a:cubicBezTo>
                  <a:pt x="664592" y="26008"/>
                  <a:pt x="661504" y="25152"/>
                  <a:pt x="659792" y="23441"/>
                </a:cubicBezTo>
                <a:cubicBezTo>
                  <a:pt x="658081" y="21729"/>
                  <a:pt x="657225" y="18306"/>
                  <a:pt x="657225" y="13171"/>
                </a:cubicBezTo>
                <a:cubicBezTo>
                  <a:pt x="657225" y="7888"/>
                  <a:pt x="658099" y="4372"/>
                  <a:pt x="659848" y="2623"/>
                </a:cubicBezTo>
                <a:cubicBezTo>
                  <a:pt x="661597" y="874"/>
                  <a:pt x="664778" y="0"/>
                  <a:pt x="669392" y="0"/>
                </a:cubicBezTo>
                <a:close/>
                <a:moveTo>
                  <a:pt x="450317" y="0"/>
                </a:moveTo>
                <a:cubicBezTo>
                  <a:pt x="454782" y="0"/>
                  <a:pt x="457870" y="856"/>
                  <a:pt x="459581" y="2567"/>
                </a:cubicBezTo>
                <a:cubicBezTo>
                  <a:pt x="461293" y="4279"/>
                  <a:pt x="462148" y="7702"/>
                  <a:pt x="462148" y="12837"/>
                </a:cubicBezTo>
                <a:cubicBezTo>
                  <a:pt x="462148" y="18120"/>
                  <a:pt x="461274" y="21636"/>
                  <a:pt x="459525" y="23385"/>
                </a:cubicBezTo>
                <a:cubicBezTo>
                  <a:pt x="457777" y="25133"/>
                  <a:pt x="454595" y="26008"/>
                  <a:pt x="449982" y="26008"/>
                </a:cubicBezTo>
                <a:cubicBezTo>
                  <a:pt x="445517" y="26008"/>
                  <a:pt x="442429" y="25152"/>
                  <a:pt x="440717" y="23441"/>
                </a:cubicBezTo>
                <a:cubicBezTo>
                  <a:pt x="439006" y="21729"/>
                  <a:pt x="438150" y="18306"/>
                  <a:pt x="438150" y="13171"/>
                </a:cubicBezTo>
                <a:cubicBezTo>
                  <a:pt x="438150" y="7888"/>
                  <a:pt x="439024" y="4372"/>
                  <a:pt x="440773" y="2623"/>
                </a:cubicBezTo>
                <a:cubicBezTo>
                  <a:pt x="442522" y="874"/>
                  <a:pt x="445703" y="0"/>
                  <a:pt x="450317" y="0"/>
                </a:cubicBezTo>
                <a:close/>
                <a:moveTo>
                  <a:pt x="231242" y="0"/>
                </a:moveTo>
                <a:cubicBezTo>
                  <a:pt x="235706" y="0"/>
                  <a:pt x="238795" y="856"/>
                  <a:pt x="240506" y="2567"/>
                </a:cubicBezTo>
                <a:cubicBezTo>
                  <a:pt x="242218" y="4279"/>
                  <a:pt x="243073" y="7702"/>
                  <a:pt x="243073" y="12837"/>
                </a:cubicBezTo>
                <a:cubicBezTo>
                  <a:pt x="243073" y="18120"/>
                  <a:pt x="242199" y="21636"/>
                  <a:pt x="240450" y="23385"/>
                </a:cubicBezTo>
                <a:cubicBezTo>
                  <a:pt x="238702" y="25133"/>
                  <a:pt x="235520" y="26008"/>
                  <a:pt x="230907" y="26008"/>
                </a:cubicBezTo>
                <a:cubicBezTo>
                  <a:pt x="226442" y="26008"/>
                  <a:pt x="223354" y="25152"/>
                  <a:pt x="221642" y="23441"/>
                </a:cubicBezTo>
                <a:cubicBezTo>
                  <a:pt x="219931" y="21729"/>
                  <a:pt x="219075" y="18306"/>
                  <a:pt x="219075" y="13171"/>
                </a:cubicBezTo>
                <a:cubicBezTo>
                  <a:pt x="219075" y="7888"/>
                  <a:pt x="219949" y="4372"/>
                  <a:pt x="221698" y="2623"/>
                </a:cubicBezTo>
                <a:cubicBezTo>
                  <a:pt x="223447" y="874"/>
                  <a:pt x="226628" y="0"/>
                  <a:pt x="231242" y="0"/>
                </a:cubicBezTo>
                <a:close/>
                <a:moveTo>
                  <a:pt x="12167" y="0"/>
                </a:moveTo>
                <a:cubicBezTo>
                  <a:pt x="16631" y="0"/>
                  <a:pt x="19720" y="856"/>
                  <a:pt x="21431" y="2567"/>
                </a:cubicBezTo>
                <a:cubicBezTo>
                  <a:pt x="23143" y="4279"/>
                  <a:pt x="23998" y="7702"/>
                  <a:pt x="23998" y="12837"/>
                </a:cubicBezTo>
                <a:cubicBezTo>
                  <a:pt x="23998" y="18120"/>
                  <a:pt x="23124" y="21636"/>
                  <a:pt x="21375" y="23385"/>
                </a:cubicBezTo>
                <a:cubicBezTo>
                  <a:pt x="19627" y="25133"/>
                  <a:pt x="16445" y="26008"/>
                  <a:pt x="11832" y="26008"/>
                </a:cubicBezTo>
                <a:cubicBezTo>
                  <a:pt x="7367" y="26008"/>
                  <a:pt x="4279" y="25152"/>
                  <a:pt x="2567" y="23441"/>
                </a:cubicBezTo>
                <a:cubicBezTo>
                  <a:pt x="856" y="21729"/>
                  <a:pt x="0" y="18306"/>
                  <a:pt x="0" y="13171"/>
                </a:cubicBezTo>
                <a:cubicBezTo>
                  <a:pt x="0" y="7888"/>
                  <a:pt x="874" y="4372"/>
                  <a:pt x="2623" y="2623"/>
                </a:cubicBezTo>
                <a:cubicBezTo>
                  <a:pt x="4372" y="874"/>
                  <a:pt x="7553" y="0"/>
                  <a:pt x="1216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1900489C-70C4-4D84-8AE0-12E118C55BD2}"/>
              </a:ext>
            </a:extLst>
          </p:cNvPr>
          <p:cNvSpPr txBox="1"/>
          <p:nvPr/>
        </p:nvSpPr>
        <p:spPr>
          <a:xfrm>
            <a:off x="6860848" y="4322115"/>
            <a:ext cx="1976624" cy="26008"/>
          </a:xfrm>
          <a:custGeom>
            <a:avLst/>
            <a:gdLst/>
            <a:ahLst/>
            <a:cxnLst/>
            <a:rect l="l" t="t" r="r" b="b"/>
            <a:pathLst>
              <a:path w="1976624" h="26008">
                <a:moveTo>
                  <a:pt x="1964792" y="0"/>
                </a:moveTo>
                <a:cubicBezTo>
                  <a:pt x="1969257" y="0"/>
                  <a:pt x="1972345" y="856"/>
                  <a:pt x="1974056" y="2567"/>
                </a:cubicBezTo>
                <a:cubicBezTo>
                  <a:pt x="1975768" y="4279"/>
                  <a:pt x="1976624" y="7702"/>
                  <a:pt x="1976624" y="12837"/>
                </a:cubicBezTo>
                <a:cubicBezTo>
                  <a:pt x="1976624" y="18120"/>
                  <a:pt x="1975749" y="21636"/>
                  <a:pt x="1974000" y="23385"/>
                </a:cubicBezTo>
                <a:cubicBezTo>
                  <a:pt x="1972252" y="25133"/>
                  <a:pt x="1969071" y="26008"/>
                  <a:pt x="1964457" y="26008"/>
                </a:cubicBezTo>
                <a:cubicBezTo>
                  <a:pt x="1959992" y="26008"/>
                  <a:pt x="1956904" y="25152"/>
                  <a:pt x="1955192" y="23441"/>
                </a:cubicBezTo>
                <a:cubicBezTo>
                  <a:pt x="1953481" y="21729"/>
                  <a:pt x="1952625" y="18306"/>
                  <a:pt x="1952625" y="13171"/>
                </a:cubicBezTo>
                <a:cubicBezTo>
                  <a:pt x="1952625" y="7888"/>
                  <a:pt x="1953499" y="4372"/>
                  <a:pt x="1955248" y="2623"/>
                </a:cubicBezTo>
                <a:cubicBezTo>
                  <a:pt x="1956997" y="874"/>
                  <a:pt x="1960178" y="0"/>
                  <a:pt x="1964792" y="0"/>
                </a:cubicBezTo>
                <a:close/>
                <a:moveTo>
                  <a:pt x="1745717" y="0"/>
                </a:moveTo>
                <a:cubicBezTo>
                  <a:pt x="1750182" y="0"/>
                  <a:pt x="1753270" y="856"/>
                  <a:pt x="1754981" y="2567"/>
                </a:cubicBezTo>
                <a:cubicBezTo>
                  <a:pt x="1756693" y="4279"/>
                  <a:pt x="1757549" y="7702"/>
                  <a:pt x="1757549" y="12837"/>
                </a:cubicBezTo>
                <a:cubicBezTo>
                  <a:pt x="1757549" y="18120"/>
                  <a:pt x="1756674" y="21636"/>
                  <a:pt x="1754925" y="23385"/>
                </a:cubicBezTo>
                <a:cubicBezTo>
                  <a:pt x="1753177" y="25133"/>
                  <a:pt x="1749996" y="26008"/>
                  <a:pt x="1745382" y="26008"/>
                </a:cubicBezTo>
                <a:cubicBezTo>
                  <a:pt x="1740917" y="26008"/>
                  <a:pt x="1737829" y="25152"/>
                  <a:pt x="1736117" y="23441"/>
                </a:cubicBezTo>
                <a:cubicBezTo>
                  <a:pt x="1734406" y="21729"/>
                  <a:pt x="1733550" y="18306"/>
                  <a:pt x="1733550" y="13171"/>
                </a:cubicBezTo>
                <a:cubicBezTo>
                  <a:pt x="1733550" y="7888"/>
                  <a:pt x="1734424" y="4372"/>
                  <a:pt x="1736173" y="2623"/>
                </a:cubicBezTo>
                <a:cubicBezTo>
                  <a:pt x="1737922" y="874"/>
                  <a:pt x="1741103" y="0"/>
                  <a:pt x="1745717" y="0"/>
                </a:cubicBezTo>
                <a:close/>
                <a:moveTo>
                  <a:pt x="1526642" y="0"/>
                </a:moveTo>
                <a:cubicBezTo>
                  <a:pt x="1531107" y="0"/>
                  <a:pt x="1534195" y="856"/>
                  <a:pt x="1535906" y="2567"/>
                </a:cubicBezTo>
                <a:cubicBezTo>
                  <a:pt x="1537618" y="4279"/>
                  <a:pt x="1538474" y="7702"/>
                  <a:pt x="1538474" y="12837"/>
                </a:cubicBezTo>
                <a:cubicBezTo>
                  <a:pt x="1538474" y="18120"/>
                  <a:pt x="1537599" y="21636"/>
                  <a:pt x="1535850" y="23385"/>
                </a:cubicBezTo>
                <a:cubicBezTo>
                  <a:pt x="1534102" y="25133"/>
                  <a:pt x="1530921" y="26008"/>
                  <a:pt x="1526307" y="26008"/>
                </a:cubicBezTo>
                <a:cubicBezTo>
                  <a:pt x="1521842" y="26008"/>
                  <a:pt x="1518754" y="25152"/>
                  <a:pt x="1517042" y="23441"/>
                </a:cubicBezTo>
                <a:cubicBezTo>
                  <a:pt x="1515331" y="21729"/>
                  <a:pt x="1514475" y="18306"/>
                  <a:pt x="1514475" y="13171"/>
                </a:cubicBezTo>
                <a:cubicBezTo>
                  <a:pt x="1514475" y="7888"/>
                  <a:pt x="1515349" y="4372"/>
                  <a:pt x="1517098" y="2623"/>
                </a:cubicBezTo>
                <a:cubicBezTo>
                  <a:pt x="1518847" y="874"/>
                  <a:pt x="1522028" y="0"/>
                  <a:pt x="1526642" y="0"/>
                </a:cubicBezTo>
                <a:close/>
                <a:moveTo>
                  <a:pt x="1317092" y="0"/>
                </a:moveTo>
                <a:cubicBezTo>
                  <a:pt x="1321557" y="0"/>
                  <a:pt x="1324645" y="856"/>
                  <a:pt x="1326356" y="2567"/>
                </a:cubicBezTo>
                <a:cubicBezTo>
                  <a:pt x="1328068" y="4279"/>
                  <a:pt x="1328924" y="7702"/>
                  <a:pt x="1328924" y="12837"/>
                </a:cubicBezTo>
                <a:cubicBezTo>
                  <a:pt x="1328924" y="18120"/>
                  <a:pt x="1328049" y="21636"/>
                  <a:pt x="1326300" y="23385"/>
                </a:cubicBezTo>
                <a:cubicBezTo>
                  <a:pt x="1324552" y="25133"/>
                  <a:pt x="1321371" y="26008"/>
                  <a:pt x="1316757" y="26008"/>
                </a:cubicBezTo>
                <a:cubicBezTo>
                  <a:pt x="1312292" y="26008"/>
                  <a:pt x="1309204" y="25152"/>
                  <a:pt x="1307492" y="23441"/>
                </a:cubicBezTo>
                <a:cubicBezTo>
                  <a:pt x="1305781" y="21729"/>
                  <a:pt x="1304925" y="18306"/>
                  <a:pt x="1304925" y="13171"/>
                </a:cubicBezTo>
                <a:cubicBezTo>
                  <a:pt x="1304925" y="7888"/>
                  <a:pt x="1305799" y="4372"/>
                  <a:pt x="1307548" y="2623"/>
                </a:cubicBezTo>
                <a:cubicBezTo>
                  <a:pt x="1309297" y="874"/>
                  <a:pt x="1312478" y="0"/>
                  <a:pt x="1317092" y="0"/>
                </a:cubicBezTo>
                <a:close/>
                <a:moveTo>
                  <a:pt x="1098017" y="0"/>
                </a:moveTo>
                <a:cubicBezTo>
                  <a:pt x="1102482" y="0"/>
                  <a:pt x="1105570" y="856"/>
                  <a:pt x="1107281" y="2567"/>
                </a:cubicBezTo>
                <a:cubicBezTo>
                  <a:pt x="1108993" y="4279"/>
                  <a:pt x="1109848" y="7702"/>
                  <a:pt x="1109848" y="12837"/>
                </a:cubicBezTo>
                <a:cubicBezTo>
                  <a:pt x="1109848" y="18120"/>
                  <a:pt x="1108974" y="21636"/>
                  <a:pt x="1107225" y="23385"/>
                </a:cubicBezTo>
                <a:cubicBezTo>
                  <a:pt x="1105477" y="25133"/>
                  <a:pt x="1102295" y="26008"/>
                  <a:pt x="1097682" y="26008"/>
                </a:cubicBezTo>
                <a:cubicBezTo>
                  <a:pt x="1093217" y="26008"/>
                  <a:pt x="1090129" y="25152"/>
                  <a:pt x="1088417" y="23441"/>
                </a:cubicBezTo>
                <a:cubicBezTo>
                  <a:pt x="1086706" y="21729"/>
                  <a:pt x="1085850" y="18306"/>
                  <a:pt x="1085850" y="13171"/>
                </a:cubicBezTo>
                <a:cubicBezTo>
                  <a:pt x="1085850" y="7888"/>
                  <a:pt x="1086724" y="4372"/>
                  <a:pt x="1088473" y="2623"/>
                </a:cubicBezTo>
                <a:cubicBezTo>
                  <a:pt x="1090222" y="874"/>
                  <a:pt x="1093403" y="0"/>
                  <a:pt x="1098017" y="0"/>
                </a:cubicBezTo>
                <a:close/>
                <a:moveTo>
                  <a:pt x="878942" y="0"/>
                </a:moveTo>
                <a:cubicBezTo>
                  <a:pt x="883406" y="0"/>
                  <a:pt x="886495" y="856"/>
                  <a:pt x="888206" y="2567"/>
                </a:cubicBezTo>
                <a:cubicBezTo>
                  <a:pt x="889918" y="4279"/>
                  <a:pt x="890773" y="7702"/>
                  <a:pt x="890773" y="12837"/>
                </a:cubicBezTo>
                <a:cubicBezTo>
                  <a:pt x="890773" y="18120"/>
                  <a:pt x="889899" y="21636"/>
                  <a:pt x="888150" y="23385"/>
                </a:cubicBezTo>
                <a:cubicBezTo>
                  <a:pt x="886402" y="25133"/>
                  <a:pt x="883220" y="26008"/>
                  <a:pt x="878607" y="26008"/>
                </a:cubicBezTo>
                <a:cubicBezTo>
                  <a:pt x="874142" y="26008"/>
                  <a:pt x="871054" y="25152"/>
                  <a:pt x="869342" y="23441"/>
                </a:cubicBezTo>
                <a:cubicBezTo>
                  <a:pt x="867631" y="21729"/>
                  <a:pt x="866775" y="18306"/>
                  <a:pt x="866775" y="13171"/>
                </a:cubicBezTo>
                <a:cubicBezTo>
                  <a:pt x="866775" y="7888"/>
                  <a:pt x="867649" y="4372"/>
                  <a:pt x="869398" y="2623"/>
                </a:cubicBezTo>
                <a:cubicBezTo>
                  <a:pt x="871147" y="874"/>
                  <a:pt x="874328" y="0"/>
                  <a:pt x="878942" y="0"/>
                </a:cubicBezTo>
                <a:close/>
                <a:moveTo>
                  <a:pt x="669392" y="0"/>
                </a:moveTo>
                <a:cubicBezTo>
                  <a:pt x="673856" y="0"/>
                  <a:pt x="676945" y="856"/>
                  <a:pt x="678656" y="2567"/>
                </a:cubicBezTo>
                <a:cubicBezTo>
                  <a:pt x="680368" y="4279"/>
                  <a:pt x="681223" y="7702"/>
                  <a:pt x="681223" y="12837"/>
                </a:cubicBezTo>
                <a:cubicBezTo>
                  <a:pt x="681223" y="18120"/>
                  <a:pt x="680349" y="21636"/>
                  <a:pt x="678600" y="23385"/>
                </a:cubicBezTo>
                <a:cubicBezTo>
                  <a:pt x="676852" y="25133"/>
                  <a:pt x="673670" y="26008"/>
                  <a:pt x="669057" y="26008"/>
                </a:cubicBezTo>
                <a:cubicBezTo>
                  <a:pt x="664592" y="26008"/>
                  <a:pt x="661504" y="25152"/>
                  <a:pt x="659792" y="23441"/>
                </a:cubicBezTo>
                <a:cubicBezTo>
                  <a:pt x="658081" y="21729"/>
                  <a:pt x="657225" y="18306"/>
                  <a:pt x="657225" y="13171"/>
                </a:cubicBezTo>
                <a:cubicBezTo>
                  <a:pt x="657225" y="7888"/>
                  <a:pt x="658099" y="4372"/>
                  <a:pt x="659848" y="2623"/>
                </a:cubicBezTo>
                <a:cubicBezTo>
                  <a:pt x="661597" y="874"/>
                  <a:pt x="664778" y="0"/>
                  <a:pt x="669392" y="0"/>
                </a:cubicBezTo>
                <a:close/>
                <a:moveTo>
                  <a:pt x="450317" y="0"/>
                </a:moveTo>
                <a:cubicBezTo>
                  <a:pt x="454782" y="0"/>
                  <a:pt x="457870" y="856"/>
                  <a:pt x="459581" y="2567"/>
                </a:cubicBezTo>
                <a:cubicBezTo>
                  <a:pt x="461293" y="4279"/>
                  <a:pt x="462148" y="7702"/>
                  <a:pt x="462148" y="12837"/>
                </a:cubicBezTo>
                <a:cubicBezTo>
                  <a:pt x="462148" y="18120"/>
                  <a:pt x="461274" y="21636"/>
                  <a:pt x="459525" y="23385"/>
                </a:cubicBezTo>
                <a:cubicBezTo>
                  <a:pt x="457777" y="25133"/>
                  <a:pt x="454595" y="26008"/>
                  <a:pt x="449982" y="26008"/>
                </a:cubicBezTo>
                <a:cubicBezTo>
                  <a:pt x="445517" y="26008"/>
                  <a:pt x="442429" y="25152"/>
                  <a:pt x="440717" y="23441"/>
                </a:cubicBezTo>
                <a:cubicBezTo>
                  <a:pt x="439006" y="21729"/>
                  <a:pt x="438150" y="18306"/>
                  <a:pt x="438150" y="13171"/>
                </a:cubicBezTo>
                <a:cubicBezTo>
                  <a:pt x="438150" y="7888"/>
                  <a:pt x="439024" y="4372"/>
                  <a:pt x="440773" y="2623"/>
                </a:cubicBezTo>
                <a:cubicBezTo>
                  <a:pt x="442522" y="874"/>
                  <a:pt x="445703" y="0"/>
                  <a:pt x="450317" y="0"/>
                </a:cubicBezTo>
                <a:close/>
                <a:moveTo>
                  <a:pt x="231242" y="0"/>
                </a:moveTo>
                <a:cubicBezTo>
                  <a:pt x="235706" y="0"/>
                  <a:pt x="238795" y="856"/>
                  <a:pt x="240506" y="2567"/>
                </a:cubicBezTo>
                <a:cubicBezTo>
                  <a:pt x="242218" y="4279"/>
                  <a:pt x="243073" y="7702"/>
                  <a:pt x="243073" y="12837"/>
                </a:cubicBezTo>
                <a:cubicBezTo>
                  <a:pt x="243073" y="18120"/>
                  <a:pt x="242199" y="21636"/>
                  <a:pt x="240450" y="23385"/>
                </a:cubicBezTo>
                <a:cubicBezTo>
                  <a:pt x="238702" y="25133"/>
                  <a:pt x="235520" y="26008"/>
                  <a:pt x="230907" y="26008"/>
                </a:cubicBezTo>
                <a:cubicBezTo>
                  <a:pt x="226442" y="26008"/>
                  <a:pt x="223354" y="25152"/>
                  <a:pt x="221642" y="23441"/>
                </a:cubicBezTo>
                <a:cubicBezTo>
                  <a:pt x="219931" y="21729"/>
                  <a:pt x="219075" y="18306"/>
                  <a:pt x="219075" y="13171"/>
                </a:cubicBezTo>
                <a:cubicBezTo>
                  <a:pt x="219075" y="7888"/>
                  <a:pt x="219949" y="4372"/>
                  <a:pt x="221698" y="2623"/>
                </a:cubicBezTo>
                <a:cubicBezTo>
                  <a:pt x="223447" y="874"/>
                  <a:pt x="226628" y="0"/>
                  <a:pt x="231242" y="0"/>
                </a:cubicBezTo>
                <a:close/>
                <a:moveTo>
                  <a:pt x="12167" y="0"/>
                </a:moveTo>
                <a:cubicBezTo>
                  <a:pt x="16631" y="0"/>
                  <a:pt x="19720" y="856"/>
                  <a:pt x="21431" y="2567"/>
                </a:cubicBezTo>
                <a:cubicBezTo>
                  <a:pt x="23143" y="4279"/>
                  <a:pt x="23998" y="7702"/>
                  <a:pt x="23998" y="12837"/>
                </a:cubicBezTo>
                <a:cubicBezTo>
                  <a:pt x="23998" y="18120"/>
                  <a:pt x="23124" y="21636"/>
                  <a:pt x="21375" y="23385"/>
                </a:cubicBezTo>
                <a:cubicBezTo>
                  <a:pt x="19627" y="25133"/>
                  <a:pt x="16445" y="26008"/>
                  <a:pt x="11832" y="26008"/>
                </a:cubicBezTo>
                <a:cubicBezTo>
                  <a:pt x="7367" y="26008"/>
                  <a:pt x="4279" y="25152"/>
                  <a:pt x="2567" y="23441"/>
                </a:cubicBezTo>
                <a:cubicBezTo>
                  <a:pt x="856" y="21729"/>
                  <a:pt x="0" y="18306"/>
                  <a:pt x="0" y="13171"/>
                </a:cubicBezTo>
                <a:cubicBezTo>
                  <a:pt x="0" y="7888"/>
                  <a:pt x="874" y="4372"/>
                  <a:pt x="2623" y="2623"/>
                </a:cubicBezTo>
                <a:cubicBezTo>
                  <a:pt x="4372" y="874"/>
                  <a:pt x="7553" y="0"/>
                  <a:pt x="1216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343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DB3BE40B-43DD-4A60-BDA1-AD52098F8A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1-2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1E8A2D0-55B2-4F8E-A3B4-03A7FD0F1E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促销活动</a:t>
            </a:r>
            <a:r>
              <a:rPr lang="en-US" altLang="zh-CN" dirty="0"/>
              <a:t>-</a:t>
            </a:r>
            <a:r>
              <a:rPr lang="zh-CN" altLang="en-US" dirty="0"/>
              <a:t>页面会场对大盘影响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94170A4-C3F0-49C3-84F4-E36A959E9F79}"/>
              </a:ext>
            </a:extLst>
          </p:cNvPr>
          <p:cNvGrpSpPr/>
          <p:nvPr/>
        </p:nvGrpSpPr>
        <p:grpSpPr>
          <a:xfrm>
            <a:off x="695325" y="1246648"/>
            <a:ext cx="1801905" cy="3266155"/>
            <a:chOff x="695325" y="1197895"/>
            <a:chExt cx="1801905" cy="3266155"/>
          </a:xfrm>
        </p:grpSpPr>
        <p:sp>
          <p:nvSpPr>
            <p:cNvPr id="36" name="矩形: 圆顶角 35">
              <a:extLst>
                <a:ext uri="{FF2B5EF4-FFF2-40B4-BE49-F238E27FC236}">
                  <a16:creationId xmlns:a16="http://schemas.microsoft.com/office/drawing/2014/main" xmlns="" id="{9E88CC43-5EDC-4953-9AE3-A7FFD4B34089}"/>
                </a:ext>
              </a:extLst>
            </p:cNvPr>
            <p:cNvSpPr/>
            <p:nvPr/>
          </p:nvSpPr>
          <p:spPr>
            <a:xfrm>
              <a:off x="695325" y="1197895"/>
              <a:ext cx="1801905" cy="326615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xmlns="" id="{C6723CA3-6596-4531-8AF7-EAE8B7AC9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6771" y="1209872"/>
              <a:ext cx="1639013" cy="1639013"/>
            </a:xfrm>
            <a:prstGeom prst="rect">
              <a:avLst/>
            </a:prstGeom>
          </p:spPr>
        </p:pic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8649623B-0BA0-4527-A814-7E6B60B7A09E}"/>
                </a:ext>
              </a:extLst>
            </p:cNvPr>
            <p:cNvGrpSpPr/>
            <p:nvPr/>
          </p:nvGrpSpPr>
          <p:grpSpPr>
            <a:xfrm>
              <a:off x="889995" y="2839084"/>
              <a:ext cx="1412567" cy="648506"/>
              <a:chOff x="889995" y="3212966"/>
              <a:chExt cx="1412567" cy="648506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62985CE7-6F0A-4029-AAE5-F160B450290A}"/>
                  </a:ext>
                </a:extLst>
              </p:cNvPr>
              <p:cNvSpPr txBox="1"/>
              <p:nvPr/>
            </p:nvSpPr>
            <p:spPr>
              <a:xfrm>
                <a:off x="1116819" y="3492140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23.0%</a:t>
                </a:r>
                <a:endParaRPr lang="zh-CN" altLang="en-US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xmlns="" id="{2E333446-9E90-4761-964A-BBA0E85E5AD6}"/>
                  </a:ext>
                </a:extLst>
              </p:cNvPr>
              <p:cNvSpPr txBox="1"/>
              <p:nvPr/>
            </p:nvSpPr>
            <p:spPr>
              <a:xfrm>
                <a:off x="889995" y="3212966"/>
                <a:ext cx="141256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页面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UV</a:t>
                </a: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占大盘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UV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xmlns="" id="{3C054EE6-BB5F-4FDA-B22D-8EFE5FB95445}"/>
                </a:ext>
              </a:extLst>
            </p:cNvPr>
            <p:cNvGrpSpPr/>
            <p:nvPr/>
          </p:nvGrpSpPr>
          <p:grpSpPr>
            <a:xfrm>
              <a:off x="850721" y="3654829"/>
              <a:ext cx="1491114" cy="648506"/>
              <a:chOff x="850721" y="3212966"/>
              <a:chExt cx="1491114" cy="648506"/>
            </a:xfrm>
          </p:grpSpPr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xmlns="" id="{E9ABF512-EBE6-45F8-A808-FA209C801A62}"/>
                  </a:ext>
                </a:extLst>
              </p:cNvPr>
              <p:cNvSpPr txBox="1"/>
              <p:nvPr/>
            </p:nvSpPr>
            <p:spPr>
              <a:xfrm>
                <a:off x="1116819" y="3492140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23.0%</a:t>
                </a:r>
                <a:endParaRPr lang="zh-CN" altLang="en-US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xmlns="" id="{E60907CA-640B-4A6A-A3BF-DC977729FEC5}"/>
                  </a:ext>
                </a:extLst>
              </p:cNvPr>
              <p:cNvSpPr txBox="1"/>
              <p:nvPr/>
            </p:nvSpPr>
            <p:spPr>
              <a:xfrm>
                <a:off x="850721" y="3212966"/>
                <a:ext cx="14911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页面点击占大盘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PV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70B0286-C4C3-4A3E-8858-9FCD97E1E4DA}"/>
              </a:ext>
            </a:extLst>
          </p:cNvPr>
          <p:cNvGrpSpPr/>
          <p:nvPr/>
        </p:nvGrpSpPr>
        <p:grpSpPr>
          <a:xfrm>
            <a:off x="3196478" y="1246648"/>
            <a:ext cx="1801905" cy="3266155"/>
            <a:chOff x="3196478" y="1197895"/>
            <a:chExt cx="1801905" cy="3266155"/>
          </a:xfrm>
        </p:grpSpPr>
        <p:sp>
          <p:nvSpPr>
            <p:cNvPr id="41" name="矩形: 圆顶角 40">
              <a:extLst>
                <a:ext uri="{FF2B5EF4-FFF2-40B4-BE49-F238E27FC236}">
                  <a16:creationId xmlns:a16="http://schemas.microsoft.com/office/drawing/2014/main" xmlns="" id="{10FDAED0-BD5F-4042-8AD6-1E42FEA8D8A9}"/>
                </a:ext>
              </a:extLst>
            </p:cNvPr>
            <p:cNvSpPr/>
            <p:nvPr/>
          </p:nvSpPr>
          <p:spPr>
            <a:xfrm>
              <a:off x="3196478" y="1197895"/>
              <a:ext cx="1801905" cy="326615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 descr="图片包含 物体&#10;&#10;已生成高可信度的说明">
              <a:extLst>
                <a:ext uri="{FF2B5EF4-FFF2-40B4-BE49-F238E27FC236}">
                  <a16:creationId xmlns:a16="http://schemas.microsoft.com/office/drawing/2014/main" xmlns="" id="{62573B35-E81D-4A1C-9FD3-F4CE5CB44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196478" y="1756684"/>
              <a:ext cx="1790164" cy="684326"/>
            </a:xfrm>
            <a:prstGeom prst="rect">
              <a:avLst/>
            </a:prstGeom>
          </p:spPr>
        </p:pic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A4E44785-C2C9-4E67-8AE9-3554B519AD6E}"/>
                </a:ext>
              </a:extLst>
            </p:cNvPr>
            <p:cNvGrpSpPr/>
            <p:nvPr/>
          </p:nvGrpSpPr>
          <p:grpSpPr>
            <a:xfrm>
              <a:off x="3391147" y="2839084"/>
              <a:ext cx="1412566" cy="648506"/>
              <a:chOff x="3391147" y="3212966"/>
              <a:chExt cx="1412566" cy="648506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="" id="{6C7ACC14-EE12-4CB8-816C-B9102CB961D0}"/>
                  </a:ext>
                </a:extLst>
              </p:cNvPr>
              <p:cNvSpPr txBox="1"/>
              <p:nvPr/>
            </p:nvSpPr>
            <p:spPr>
              <a:xfrm>
                <a:off x="3617970" y="3492140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23.0%</a:t>
                </a:r>
                <a:endParaRPr lang="zh-CN" altLang="en-US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="" id="{662C15AD-4E73-4ACB-B0A2-B5DA24F14AE2}"/>
                  </a:ext>
                </a:extLst>
              </p:cNvPr>
              <p:cNvSpPr txBox="1"/>
              <p:nvPr/>
            </p:nvSpPr>
            <p:spPr>
              <a:xfrm>
                <a:off x="3391147" y="3212966"/>
                <a:ext cx="14125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页面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UV</a:t>
                </a: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占大盘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UV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xmlns="" id="{DFDDBDA2-FD66-46A1-9797-DFD664546A8B}"/>
                </a:ext>
              </a:extLst>
            </p:cNvPr>
            <p:cNvGrpSpPr/>
            <p:nvPr/>
          </p:nvGrpSpPr>
          <p:grpSpPr>
            <a:xfrm>
              <a:off x="3359888" y="3654829"/>
              <a:ext cx="1475084" cy="648506"/>
              <a:chOff x="3359888" y="3212966"/>
              <a:chExt cx="1475084" cy="648506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xmlns="" id="{8624804E-6CC7-4F53-B574-8FC62C350431}"/>
                  </a:ext>
                </a:extLst>
              </p:cNvPr>
              <p:cNvSpPr txBox="1"/>
              <p:nvPr/>
            </p:nvSpPr>
            <p:spPr>
              <a:xfrm>
                <a:off x="3617970" y="3492140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23.0%</a:t>
                </a:r>
                <a:endParaRPr lang="zh-CN" altLang="en-US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xmlns="" id="{12DCCA59-7537-4E61-AC06-6C5A433E113E}"/>
                  </a:ext>
                </a:extLst>
              </p:cNvPr>
              <p:cNvSpPr txBox="1"/>
              <p:nvPr/>
            </p:nvSpPr>
            <p:spPr>
              <a:xfrm>
                <a:off x="3359888" y="3212966"/>
                <a:ext cx="14750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页面点击占大盘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PV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E39AE8C7-2B03-469C-804E-2F19B67B3D9B}"/>
              </a:ext>
            </a:extLst>
          </p:cNvPr>
          <p:cNvGrpSpPr/>
          <p:nvPr/>
        </p:nvGrpSpPr>
        <p:grpSpPr>
          <a:xfrm>
            <a:off x="5697631" y="856685"/>
            <a:ext cx="1801905" cy="3266155"/>
            <a:chOff x="5697631" y="1197895"/>
            <a:chExt cx="1801905" cy="3266155"/>
          </a:xfrm>
        </p:grpSpPr>
        <p:sp>
          <p:nvSpPr>
            <p:cNvPr id="46" name="矩形: 圆顶角 45">
              <a:extLst>
                <a:ext uri="{FF2B5EF4-FFF2-40B4-BE49-F238E27FC236}">
                  <a16:creationId xmlns:a16="http://schemas.microsoft.com/office/drawing/2014/main" xmlns="" id="{8434C955-BEBA-41D7-8831-CCCBF5832640}"/>
                </a:ext>
              </a:extLst>
            </p:cNvPr>
            <p:cNvSpPr/>
            <p:nvPr/>
          </p:nvSpPr>
          <p:spPr>
            <a:xfrm>
              <a:off x="5697631" y="1197895"/>
              <a:ext cx="1801905" cy="326615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rgbClr val="DC44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7" name="图片 46" descr="图片包含 物体&#10;&#10;已生成极高可信度的说明">
              <a:extLst>
                <a:ext uri="{FF2B5EF4-FFF2-40B4-BE49-F238E27FC236}">
                  <a16:creationId xmlns:a16="http://schemas.microsoft.com/office/drawing/2014/main" xmlns="" id="{7EB2E2C7-7546-4679-B96A-D13823261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97631" y="1638004"/>
              <a:ext cx="1801905" cy="921686"/>
            </a:xfrm>
            <a:prstGeom prst="rect">
              <a:avLst/>
            </a:prstGeom>
          </p:spPr>
        </p:pic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C2733250-297C-470D-B150-137C0C3261AB}"/>
                </a:ext>
              </a:extLst>
            </p:cNvPr>
            <p:cNvGrpSpPr/>
            <p:nvPr/>
          </p:nvGrpSpPr>
          <p:grpSpPr>
            <a:xfrm>
              <a:off x="5892300" y="2839084"/>
              <a:ext cx="1412567" cy="648506"/>
              <a:chOff x="5892300" y="3212966"/>
              <a:chExt cx="1412567" cy="648506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xmlns="" id="{597F161D-8EA3-4C46-808A-03C1504DF2A8}"/>
                  </a:ext>
                </a:extLst>
              </p:cNvPr>
              <p:cNvSpPr txBox="1"/>
              <p:nvPr/>
            </p:nvSpPr>
            <p:spPr>
              <a:xfrm>
                <a:off x="6119122" y="3492140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23.0%</a:t>
                </a:r>
                <a:endParaRPr lang="zh-CN" altLang="en-US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xmlns="" id="{354A6D0B-1671-423E-B605-E4E972060D79}"/>
                  </a:ext>
                </a:extLst>
              </p:cNvPr>
              <p:cNvSpPr txBox="1"/>
              <p:nvPr/>
            </p:nvSpPr>
            <p:spPr>
              <a:xfrm>
                <a:off x="5892300" y="3212966"/>
                <a:ext cx="141256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页面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UV</a:t>
                </a: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占大盘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UV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xmlns="" id="{DC67F9B6-95D4-436B-BFF1-FF2745540F66}"/>
                </a:ext>
              </a:extLst>
            </p:cNvPr>
            <p:cNvGrpSpPr/>
            <p:nvPr/>
          </p:nvGrpSpPr>
          <p:grpSpPr>
            <a:xfrm>
              <a:off x="5861042" y="3654829"/>
              <a:ext cx="1475084" cy="648506"/>
              <a:chOff x="5861042" y="3212966"/>
              <a:chExt cx="1475084" cy="648506"/>
            </a:xfrm>
          </p:grpSpPr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xmlns="" id="{D37419A0-5496-4FF1-AAA9-355620E7EC78}"/>
                  </a:ext>
                </a:extLst>
              </p:cNvPr>
              <p:cNvSpPr txBox="1"/>
              <p:nvPr/>
            </p:nvSpPr>
            <p:spPr>
              <a:xfrm>
                <a:off x="6119123" y="3492140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23.0%</a:t>
                </a:r>
                <a:endParaRPr lang="zh-CN" altLang="en-US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xmlns="" id="{CB3AD35F-E42A-4860-ADC8-F13E2FE96C4B}"/>
                  </a:ext>
                </a:extLst>
              </p:cNvPr>
              <p:cNvSpPr txBox="1"/>
              <p:nvPr/>
            </p:nvSpPr>
            <p:spPr>
              <a:xfrm>
                <a:off x="5861042" y="3212966"/>
                <a:ext cx="14750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页面点击占大盘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PV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4B81CB46-0B27-4C6C-9388-A51C3A5F8FEB}"/>
              </a:ext>
            </a:extLst>
          </p:cNvPr>
          <p:cNvGrpSpPr/>
          <p:nvPr/>
        </p:nvGrpSpPr>
        <p:grpSpPr>
          <a:xfrm>
            <a:off x="8198784" y="1246648"/>
            <a:ext cx="2137576" cy="3266155"/>
            <a:chOff x="8198784" y="1197895"/>
            <a:chExt cx="2137576" cy="3266155"/>
          </a:xfrm>
        </p:grpSpPr>
        <p:sp>
          <p:nvSpPr>
            <p:cNvPr id="51" name="矩形: 圆顶角 50">
              <a:extLst>
                <a:ext uri="{FF2B5EF4-FFF2-40B4-BE49-F238E27FC236}">
                  <a16:creationId xmlns:a16="http://schemas.microsoft.com/office/drawing/2014/main" xmlns="" id="{15037352-F654-4880-A47B-C827493C6AE1}"/>
                </a:ext>
              </a:extLst>
            </p:cNvPr>
            <p:cNvSpPr/>
            <p:nvPr/>
          </p:nvSpPr>
          <p:spPr>
            <a:xfrm>
              <a:off x="8198784" y="1197895"/>
              <a:ext cx="1801905" cy="3266155"/>
            </a:xfrm>
            <a:prstGeom prst="round2SameRect">
              <a:avLst>
                <a:gd name="adj1" fmla="val 8000"/>
                <a:gd name="adj2" fmla="val 8000"/>
              </a:avLst>
            </a:prstGeom>
            <a:noFill/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38296BAC-17F7-4AD8-9BB5-4C3B3AE98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198784" y="1634693"/>
              <a:ext cx="2137576" cy="928309"/>
            </a:xfrm>
            <a:prstGeom prst="rect">
              <a:avLst/>
            </a:prstGeom>
          </p:spPr>
        </p:pic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xmlns="" id="{0BA436C1-AAC8-43C0-8BF0-13C5C18631AE}"/>
                </a:ext>
              </a:extLst>
            </p:cNvPr>
            <p:cNvGrpSpPr/>
            <p:nvPr/>
          </p:nvGrpSpPr>
          <p:grpSpPr>
            <a:xfrm>
              <a:off x="8393453" y="2839084"/>
              <a:ext cx="1412566" cy="648506"/>
              <a:chOff x="8393453" y="3212966"/>
              <a:chExt cx="1412566" cy="648506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xmlns="" id="{ED368477-8BBD-4FE7-A841-F84245C3C6CB}"/>
                  </a:ext>
                </a:extLst>
              </p:cNvPr>
              <p:cNvSpPr txBox="1"/>
              <p:nvPr/>
            </p:nvSpPr>
            <p:spPr>
              <a:xfrm>
                <a:off x="8620277" y="3492140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23.0%</a:t>
                </a:r>
                <a:endParaRPr lang="zh-CN" altLang="en-US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xmlns="" id="{B4818A85-9875-4684-8B0B-417895FBADCD}"/>
                  </a:ext>
                </a:extLst>
              </p:cNvPr>
              <p:cNvSpPr txBox="1"/>
              <p:nvPr/>
            </p:nvSpPr>
            <p:spPr>
              <a:xfrm>
                <a:off x="8393453" y="3212966"/>
                <a:ext cx="14125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页面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UV</a:t>
                </a: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占大盘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UV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xmlns="" id="{91CCA000-1B91-4D58-B832-A099AEEBCA92}"/>
                </a:ext>
              </a:extLst>
            </p:cNvPr>
            <p:cNvGrpSpPr/>
            <p:nvPr/>
          </p:nvGrpSpPr>
          <p:grpSpPr>
            <a:xfrm>
              <a:off x="8362194" y="3654829"/>
              <a:ext cx="1475084" cy="648506"/>
              <a:chOff x="8362194" y="3212966"/>
              <a:chExt cx="1475084" cy="648506"/>
            </a:xfrm>
          </p:grpSpPr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xmlns="" id="{2C47E8A0-9AB9-4167-B596-B133E1812754}"/>
                  </a:ext>
                </a:extLst>
              </p:cNvPr>
              <p:cNvSpPr txBox="1"/>
              <p:nvPr/>
            </p:nvSpPr>
            <p:spPr>
              <a:xfrm>
                <a:off x="8620277" y="3492140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23.0%</a:t>
                </a:r>
                <a:endParaRPr lang="zh-CN" altLang="en-US" dirty="0"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xmlns="" id="{8DBC5ECE-4B67-495C-B1B9-86C344FD9826}"/>
                  </a:ext>
                </a:extLst>
              </p:cNvPr>
              <p:cNvSpPr txBox="1"/>
              <p:nvPr/>
            </p:nvSpPr>
            <p:spPr>
              <a:xfrm>
                <a:off x="8362194" y="3212966"/>
                <a:ext cx="14750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页面点击占大盘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PV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endParaRPr>
              </a:p>
            </p:txBody>
          </p:sp>
        </p:grp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04614B4-A4C9-4837-A9B2-326743285ACE}"/>
              </a:ext>
            </a:extLst>
          </p:cNvPr>
          <p:cNvSpPr txBox="1"/>
          <p:nvPr/>
        </p:nvSpPr>
        <p:spPr>
          <a:xfrm>
            <a:off x="5583330" y="4290079"/>
            <a:ext cx="2089033" cy="696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战略资源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/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市场外投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无跳转流量直接引入</a:t>
            </a:r>
          </a:p>
        </p:txBody>
      </p:sp>
    </p:spTree>
    <p:extLst>
      <p:ext uri="{BB962C8B-B14F-4D97-AF65-F5344CB8AC3E}">
        <p14:creationId xmlns:p14="http://schemas.microsoft.com/office/powerpoint/2010/main" xmlns="" val="261389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>
            <a:extLst>
              <a:ext uri="{FF2B5EF4-FFF2-40B4-BE49-F238E27FC236}">
                <a16:creationId xmlns:a16="http://schemas.microsoft.com/office/drawing/2014/main" xmlns="" id="{76BF842C-6D22-4ABD-BB4B-63C33838C0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05" r="18503"/>
          <a:stretch/>
        </p:blipFill>
        <p:spPr>
          <a:xfrm>
            <a:off x="0" y="428201"/>
            <a:ext cx="3650704" cy="5015495"/>
          </a:xfrm>
          <a:prstGeom prst="rect">
            <a:avLst/>
          </a:prstGeom>
        </p:spPr>
      </p:pic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000FD5EC-F243-4FE2-84D8-119D2EC051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1-2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82A3564-686D-4D45-A461-236A183983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促销活动</a:t>
            </a:r>
            <a:r>
              <a:rPr lang="en-US" altLang="zh-CN" dirty="0"/>
              <a:t>-</a:t>
            </a:r>
            <a:r>
              <a:rPr lang="zh-CN" altLang="en-US" dirty="0"/>
              <a:t>页面规律</a:t>
            </a:r>
          </a:p>
        </p:txBody>
      </p: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xmlns="" id="{1C141A7A-57D8-459A-A9D3-A581CBF2E9BB}"/>
              </a:ext>
            </a:extLst>
          </p:cNvPr>
          <p:cNvSpPr/>
          <p:nvPr/>
        </p:nvSpPr>
        <p:spPr bwMode="auto">
          <a:xfrm rot="2413841">
            <a:off x="437765" y="2030086"/>
            <a:ext cx="2998376" cy="1491917"/>
          </a:xfrm>
          <a:custGeom>
            <a:avLst/>
            <a:gdLst>
              <a:gd name="connsiteX0" fmla="*/ 2245897 w 2998376"/>
              <a:gd name="connsiteY0" fmla="*/ 100956 h 1491917"/>
              <a:gd name="connsiteX1" fmla="*/ 2998376 w 2998376"/>
              <a:gd name="connsiteY1" fmla="*/ 796334 h 1491917"/>
              <a:gd name="connsiteX2" fmla="*/ 2837921 w 2998376"/>
              <a:gd name="connsiteY2" fmla="*/ 1160078 h 1491917"/>
              <a:gd name="connsiteX3" fmla="*/ 2800281 w 2998376"/>
              <a:gd name="connsiteY3" fmla="*/ 1194798 h 1491917"/>
              <a:gd name="connsiteX4" fmla="*/ 2739898 w 2998376"/>
              <a:gd name="connsiteY4" fmla="*/ 1083503 h 1491917"/>
              <a:gd name="connsiteX5" fmla="*/ 2778079 w 2998376"/>
              <a:gd name="connsiteY5" fmla="*/ 1033562 h 1491917"/>
              <a:gd name="connsiteX6" fmla="*/ 2852307 w 2998376"/>
              <a:gd name="connsiteY6" fmla="*/ 796333 h 1491917"/>
              <a:gd name="connsiteX7" fmla="*/ 2272455 w 2998376"/>
              <a:gd name="connsiteY7" fmla="*/ 202827 h 1491917"/>
              <a:gd name="connsiteX8" fmla="*/ 2245897 w 2998376"/>
              <a:gd name="connsiteY8" fmla="*/ 100956 h 1491917"/>
              <a:gd name="connsiteX9" fmla="*/ 1836860 w 2998376"/>
              <a:gd name="connsiteY9" fmla="*/ 0 h 1491917"/>
              <a:gd name="connsiteX10" fmla="*/ 2014839 w 2998376"/>
              <a:gd name="connsiteY10" fmla="*/ 31099 h 1491917"/>
              <a:gd name="connsiteX11" fmla="*/ 2045986 w 2998376"/>
              <a:gd name="connsiteY11" fmla="*/ 128836 h 1491917"/>
              <a:gd name="connsiteX12" fmla="*/ 1854658 w 2998376"/>
              <a:gd name="connsiteY12" fmla="*/ 84410 h 1491917"/>
              <a:gd name="connsiteX13" fmla="*/ 1836860 w 2998376"/>
              <a:gd name="connsiteY13" fmla="*/ 0 h 1491917"/>
              <a:gd name="connsiteX14" fmla="*/ 247059 w 2998376"/>
              <a:gd name="connsiteY14" fmla="*/ 285138 h 1491917"/>
              <a:gd name="connsiteX15" fmla="*/ 594899 w 2998376"/>
              <a:gd name="connsiteY15" fmla="*/ 90563 h 1491917"/>
              <a:gd name="connsiteX16" fmla="*/ 625724 w 2998376"/>
              <a:gd name="connsiteY16" fmla="*/ 179259 h 1491917"/>
              <a:gd name="connsiteX17" fmla="*/ 146180 w 2998376"/>
              <a:gd name="connsiteY17" fmla="*/ 727790 h 1491917"/>
              <a:gd name="connsiteX18" fmla="*/ 1039574 w 2998376"/>
              <a:gd name="connsiteY18" fmla="*/ 1407680 h 1491917"/>
              <a:gd name="connsiteX19" fmla="*/ 1057119 w 2998376"/>
              <a:gd name="connsiteY19" fmla="*/ 1491917 h 1491917"/>
              <a:gd name="connsiteX20" fmla="*/ 0 w 2998376"/>
              <a:gd name="connsiteY20" fmla="*/ 727488 h 1491917"/>
              <a:gd name="connsiteX21" fmla="*/ 247059 w 2998376"/>
              <a:gd name="connsiteY21" fmla="*/ 285138 h 149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98376" h="1491917">
                <a:moveTo>
                  <a:pt x="2245897" y="100956"/>
                </a:moveTo>
                <a:cubicBezTo>
                  <a:pt x="2697384" y="238260"/>
                  <a:pt x="2998376" y="499580"/>
                  <a:pt x="2998376" y="796334"/>
                </a:cubicBezTo>
                <a:cubicBezTo>
                  <a:pt x="2998376" y="926994"/>
                  <a:pt x="2940833" y="1051010"/>
                  <a:pt x="2837921" y="1160078"/>
                </a:cubicBezTo>
                <a:lnTo>
                  <a:pt x="2800281" y="1194798"/>
                </a:lnTo>
                <a:lnTo>
                  <a:pt x="2739898" y="1083503"/>
                </a:lnTo>
                <a:lnTo>
                  <a:pt x="2778079" y="1033562"/>
                </a:lnTo>
                <a:cubicBezTo>
                  <a:pt x="2826163" y="959313"/>
                  <a:pt x="2852307" y="879380"/>
                  <a:pt x="2852307" y="796333"/>
                </a:cubicBezTo>
                <a:cubicBezTo>
                  <a:pt x="2852306" y="548301"/>
                  <a:pt x="2622136" y="331272"/>
                  <a:pt x="2272455" y="202827"/>
                </a:cubicBezTo>
                <a:cubicBezTo>
                  <a:pt x="2263602" y="167393"/>
                  <a:pt x="2254750" y="136389"/>
                  <a:pt x="2245897" y="100956"/>
                </a:cubicBezTo>
                <a:close/>
                <a:moveTo>
                  <a:pt x="1836860" y="0"/>
                </a:moveTo>
                <a:cubicBezTo>
                  <a:pt x="1899153" y="8885"/>
                  <a:pt x="1956996" y="17771"/>
                  <a:pt x="2014839" y="31099"/>
                </a:cubicBezTo>
                <a:cubicBezTo>
                  <a:pt x="2028188" y="62197"/>
                  <a:pt x="2037087" y="97738"/>
                  <a:pt x="2045986" y="128836"/>
                </a:cubicBezTo>
                <a:cubicBezTo>
                  <a:pt x="1988142" y="111066"/>
                  <a:pt x="1921400" y="97738"/>
                  <a:pt x="1854658" y="84410"/>
                </a:cubicBezTo>
                <a:cubicBezTo>
                  <a:pt x="1850208" y="53312"/>
                  <a:pt x="1841309" y="26656"/>
                  <a:pt x="1836860" y="0"/>
                </a:cubicBezTo>
                <a:close/>
                <a:moveTo>
                  <a:pt x="247059" y="285138"/>
                </a:moveTo>
                <a:cubicBezTo>
                  <a:pt x="340914" y="209484"/>
                  <a:pt x="458576" y="143460"/>
                  <a:pt x="594899" y="90563"/>
                </a:cubicBezTo>
                <a:cubicBezTo>
                  <a:pt x="603703" y="117171"/>
                  <a:pt x="612499" y="148210"/>
                  <a:pt x="625724" y="179259"/>
                </a:cubicBezTo>
                <a:cubicBezTo>
                  <a:pt x="333098" y="307171"/>
                  <a:pt x="146639" y="506209"/>
                  <a:pt x="146180" y="727790"/>
                </a:cubicBezTo>
                <a:cubicBezTo>
                  <a:pt x="145529" y="1042435"/>
                  <a:pt x="517073" y="1309102"/>
                  <a:pt x="1039574" y="1407680"/>
                </a:cubicBezTo>
                <a:cubicBezTo>
                  <a:pt x="1043940" y="1438710"/>
                  <a:pt x="1052744" y="1465318"/>
                  <a:pt x="1057119" y="1491917"/>
                </a:cubicBezTo>
                <a:cubicBezTo>
                  <a:pt x="446014" y="1397588"/>
                  <a:pt x="-752" y="1090880"/>
                  <a:pt x="0" y="727488"/>
                </a:cubicBezTo>
                <a:cubicBezTo>
                  <a:pt x="338" y="564072"/>
                  <a:pt x="90633" y="411228"/>
                  <a:pt x="247059" y="285138"/>
                </a:cubicBezTo>
                <a:close/>
              </a:path>
            </a:pathLst>
          </a:custGeom>
          <a:solidFill>
            <a:srgbClr val="DC443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62" name="ïṩḷïďè">
            <a:extLst>
              <a:ext uri="{FF2B5EF4-FFF2-40B4-BE49-F238E27FC236}">
                <a16:creationId xmlns:a16="http://schemas.microsoft.com/office/drawing/2014/main" xmlns="" id="{FECBFA36-F8E0-4B2E-BFCB-D67F8DB38137}"/>
              </a:ext>
            </a:extLst>
          </p:cNvPr>
          <p:cNvGrpSpPr/>
          <p:nvPr/>
        </p:nvGrpSpPr>
        <p:grpSpPr>
          <a:xfrm>
            <a:off x="4186565" y="1617058"/>
            <a:ext cx="614341" cy="614341"/>
            <a:chOff x="4774922" y="2363530"/>
            <a:chExt cx="731520" cy="731520"/>
          </a:xfrm>
        </p:grpSpPr>
        <p:sp>
          <p:nvSpPr>
            <p:cNvPr id="63" name="ïSľîďe">
              <a:extLst>
                <a:ext uri="{FF2B5EF4-FFF2-40B4-BE49-F238E27FC236}">
                  <a16:creationId xmlns:a16="http://schemas.microsoft.com/office/drawing/2014/main" xmlns="" id="{799DDBF5-E675-404F-A123-9D80CDA8E3DE}"/>
                </a:ext>
              </a:extLst>
            </p:cNvPr>
            <p:cNvSpPr/>
            <p:nvPr/>
          </p:nvSpPr>
          <p:spPr>
            <a:xfrm>
              <a:off x="4774922" y="2363530"/>
              <a:ext cx="731520" cy="731520"/>
            </a:xfrm>
            <a:prstGeom prst="flowChartDocument">
              <a:avLst/>
            </a:prstGeom>
            <a:solidFill>
              <a:srgbClr val="DC4435"/>
            </a:solidFill>
            <a:ln w="127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4" name="iṥḻiḍè">
              <a:extLst>
                <a:ext uri="{FF2B5EF4-FFF2-40B4-BE49-F238E27FC236}">
                  <a16:creationId xmlns:a16="http://schemas.microsoft.com/office/drawing/2014/main" xmlns="" id="{D380BF15-179F-4642-B7DB-41255A97A48C}"/>
                </a:ext>
              </a:extLst>
            </p:cNvPr>
            <p:cNvSpPr/>
            <p:nvPr/>
          </p:nvSpPr>
          <p:spPr bwMode="auto">
            <a:xfrm flipH="1">
              <a:off x="4990799" y="2489367"/>
              <a:ext cx="299761" cy="434478"/>
            </a:xfrm>
            <a:custGeom>
              <a:avLst/>
              <a:gdLst>
                <a:gd name="T0" fmla="*/ 2082 w 2082"/>
                <a:gd name="T1" fmla="*/ 1041 h 3022"/>
                <a:gd name="T2" fmla="*/ 1041 w 2082"/>
                <a:gd name="T3" fmla="*/ 0 h 3022"/>
                <a:gd name="T4" fmla="*/ 0 w 2082"/>
                <a:gd name="T5" fmla="*/ 1041 h 3022"/>
                <a:gd name="T6" fmla="*/ 941 w 2082"/>
                <a:gd name="T7" fmla="*/ 2076 h 3022"/>
                <a:gd name="T8" fmla="*/ 941 w 2082"/>
                <a:gd name="T9" fmla="*/ 2352 h 3022"/>
                <a:gd name="T10" fmla="*/ 571 w 2082"/>
                <a:gd name="T11" fmla="*/ 2352 h 3022"/>
                <a:gd name="T12" fmla="*/ 471 w 2082"/>
                <a:gd name="T13" fmla="*/ 2452 h 3022"/>
                <a:gd name="T14" fmla="*/ 571 w 2082"/>
                <a:gd name="T15" fmla="*/ 2552 h 3022"/>
                <a:gd name="T16" fmla="*/ 941 w 2082"/>
                <a:gd name="T17" fmla="*/ 2552 h 3022"/>
                <a:gd name="T18" fmla="*/ 941 w 2082"/>
                <a:gd name="T19" fmla="*/ 2922 h 3022"/>
                <a:gd name="T20" fmla="*/ 1041 w 2082"/>
                <a:gd name="T21" fmla="*/ 3022 h 3022"/>
                <a:gd name="T22" fmla="*/ 1141 w 2082"/>
                <a:gd name="T23" fmla="*/ 2922 h 3022"/>
                <a:gd name="T24" fmla="*/ 1141 w 2082"/>
                <a:gd name="T25" fmla="*/ 2552 h 3022"/>
                <a:gd name="T26" fmla="*/ 1511 w 2082"/>
                <a:gd name="T27" fmla="*/ 2552 h 3022"/>
                <a:gd name="T28" fmla="*/ 1611 w 2082"/>
                <a:gd name="T29" fmla="*/ 2452 h 3022"/>
                <a:gd name="T30" fmla="*/ 1511 w 2082"/>
                <a:gd name="T31" fmla="*/ 2352 h 3022"/>
                <a:gd name="T32" fmla="*/ 1141 w 2082"/>
                <a:gd name="T33" fmla="*/ 2352 h 3022"/>
                <a:gd name="T34" fmla="*/ 1141 w 2082"/>
                <a:gd name="T35" fmla="*/ 2076 h 3022"/>
                <a:gd name="T36" fmla="*/ 2082 w 2082"/>
                <a:gd name="T37" fmla="*/ 1041 h 3022"/>
                <a:gd name="T38" fmla="*/ 200 w 2082"/>
                <a:gd name="T39" fmla="*/ 1041 h 3022"/>
                <a:gd name="T40" fmla="*/ 1041 w 2082"/>
                <a:gd name="T41" fmla="*/ 200 h 3022"/>
                <a:gd name="T42" fmla="*/ 1882 w 2082"/>
                <a:gd name="T43" fmla="*/ 1041 h 3022"/>
                <a:gd name="T44" fmla="*/ 1041 w 2082"/>
                <a:gd name="T45" fmla="*/ 1881 h 3022"/>
                <a:gd name="T46" fmla="*/ 200 w 2082"/>
                <a:gd name="T47" fmla="*/ 1041 h 3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2" h="3022">
                  <a:moveTo>
                    <a:pt x="2082" y="1041"/>
                  </a:moveTo>
                  <a:cubicBezTo>
                    <a:pt x="2082" y="467"/>
                    <a:pt x="1615" y="0"/>
                    <a:pt x="1041" y="0"/>
                  </a:cubicBezTo>
                  <a:cubicBezTo>
                    <a:pt x="467" y="0"/>
                    <a:pt x="0" y="467"/>
                    <a:pt x="0" y="1041"/>
                  </a:cubicBezTo>
                  <a:cubicBezTo>
                    <a:pt x="0" y="1581"/>
                    <a:pt x="414" y="2026"/>
                    <a:pt x="941" y="2076"/>
                  </a:cubicBezTo>
                  <a:lnTo>
                    <a:pt x="941" y="2352"/>
                  </a:lnTo>
                  <a:lnTo>
                    <a:pt x="571" y="2352"/>
                  </a:lnTo>
                  <a:cubicBezTo>
                    <a:pt x="515" y="2352"/>
                    <a:pt x="471" y="2397"/>
                    <a:pt x="471" y="2452"/>
                  </a:cubicBezTo>
                  <a:cubicBezTo>
                    <a:pt x="471" y="2507"/>
                    <a:pt x="515" y="2552"/>
                    <a:pt x="571" y="2552"/>
                  </a:cubicBezTo>
                  <a:lnTo>
                    <a:pt x="941" y="2552"/>
                  </a:lnTo>
                  <a:lnTo>
                    <a:pt x="941" y="2922"/>
                  </a:lnTo>
                  <a:cubicBezTo>
                    <a:pt x="941" y="2977"/>
                    <a:pt x="986" y="3022"/>
                    <a:pt x="1041" y="3022"/>
                  </a:cubicBezTo>
                  <a:cubicBezTo>
                    <a:pt x="1096" y="3022"/>
                    <a:pt x="1141" y="2977"/>
                    <a:pt x="1141" y="2922"/>
                  </a:cubicBezTo>
                  <a:lnTo>
                    <a:pt x="1141" y="2552"/>
                  </a:lnTo>
                  <a:lnTo>
                    <a:pt x="1511" y="2552"/>
                  </a:lnTo>
                  <a:cubicBezTo>
                    <a:pt x="1567" y="2552"/>
                    <a:pt x="1611" y="2507"/>
                    <a:pt x="1611" y="2452"/>
                  </a:cubicBezTo>
                  <a:cubicBezTo>
                    <a:pt x="1611" y="2397"/>
                    <a:pt x="1567" y="2352"/>
                    <a:pt x="1511" y="2352"/>
                  </a:cubicBezTo>
                  <a:lnTo>
                    <a:pt x="1141" y="2352"/>
                  </a:lnTo>
                  <a:lnTo>
                    <a:pt x="1141" y="2076"/>
                  </a:lnTo>
                  <a:cubicBezTo>
                    <a:pt x="1668" y="2026"/>
                    <a:pt x="2082" y="1581"/>
                    <a:pt x="2082" y="1041"/>
                  </a:cubicBezTo>
                  <a:close/>
                  <a:moveTo>
                    <a:pt x="200" y="1041"/>
                  </a:moveTo>
                  <a:cubicBezTo>
                    <a:pt x="200" y="577"/>
                    <a:pt x="578" y="200"/>
                    <a:pt x="1041" y="200"/>
                  </a:cubicBezTo>
                  <a:cubicBezTo>
                    <a:pt x="1505" y="200"/>
                    <a:pt x="1882" y="577"/>
                    <a:pt x="1882" y="1041"/>
                  </a:cubicBezTo>
                  <a:cubicBezTo>
                    <a:pt x="1882" y="1504"/>
                    <a:pt x="1505" y="1881"/>
                    <a:pt x="1041" y="1881"/>
                  </a:cubicBezTo>
                  <a:cubicBezTo>
                    <a:pt x="578" y="1881"/>
                    <a:pt x="200" y="1504"/>
                    <a:pt x="200" y="10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/>
            </a:p>
          </p:txBody>
        </p:sp>
      </p:grpSp>
      <p:sp>
        <p:nvSpPr>
          <p:cNvPr id="27" name="iṡ1ïdè">
            <a:extLst>
              <a:ext uri="{FF2B5EF4-FFF2-40B4-BE49-F238E27FC236}">
                <a16:creationId xmlns:a16="http://schemas.microsoft.com/office/drawing/2014/main" xmlns="" id="{40AEE5DF-C3F2-4E81-B7FC-EE4E34C794C3}"/>
              </a:ext>
            </a:extLst>
          </p:cNvPr>
          <p:cNvSpPr/>
          <p:nvPr/>
        </p:nvSpPr>
        <p:spPr bwMode="auto">
          <a:xfrm>
            <a:off x="4913506" y="1804269"/>
            <a:ext cx="2160000" cy="88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通天塔访客用户画像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文胸楼层点击最高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女性更愿意逛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28" name="iṧļîḓe">
            <a:extLst>
              <a:ext uri="{FF2B5EF4-FFF2-40B4-BE49-F238E27FC236}">
                <a16:creationId xmlns:a16="http://schemas.microsoft.com/office/drawing/2014/main" xmlns="" id="{E1303CC6-3510-45D0-82E4-05D2E2680FB3}"/>
              </a:ext>
            </a:extLst>
          </p:cNvPr>
          <p:cNvSpPr txBox="1"/>
          <p:nvPr/>
        </p:nvSpPr>
        <p:spPr bwMode="auto">
          <a:xfrm>
            <a:off x="4913506" y="1434936"/>
            <a:ext cx="2088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标题一</a:t>
            </a:r>
            <a:endParaRPr lang="en-US" altLang="zh-CN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25" name="iŝliḑê">
            <a:extLst>
              <a:ext uri="{FF2B5EF4-FFF2-40B4-BE49-F238E27FC236}">
                <a16:creationId xmlns:a16="http://schemas.microsoft.com/office/drawing/2014/main" xmlns="" id="{BAF31EE0-656C-4E42-9279-2A4980CE6E71}"/>
              </a:ext>
            </a:extLst>
          </p:cNvPr>
          <p:cNvSpPr/>
          <p:nvPr/>
        </p:nvSpPr>
        <p:spPr bwMode="auto">
          <a:xfrm>
            <a:off x="8264308" y="1804269"/>
            <a:ext cx="2160000" cy="88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满减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满折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满免等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给凑单提供足够的便利性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逛会场是冲着利益点来的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26" name="íśļîḍe">
            <a:extLst>
              <a:ext uri="{FF2B5EF4-FFF2-40B4-BE49-F238E27FC236}">
                <a16:creationId xmlns:a16="http://schemas.microsoft.com/office/drawing/2014/main" xmlns="" id="{4CD49B08-D8F9-4B93-B4EB-098640BB74FB}"/>
              </a:ext>
            </a:extLst>
          </p:cNvPr>
          <p:cNvSpPr txBox="1"/>
          <p:nvPr/>
        </p:nvSpPr>
        <p:spPr bwMode="auto">
          <a:xfrm>
            <a:off x="8264308" y="1434936"/>
            <a:ext cx="2088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标题二</a:t>
            </a:r>
            <a:endParaRPr lang="en-US" altLang="zh-CN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23" name="î$ḷïďè">
            <a:extLst>
              <a:ext uri="{FF2B5EF4-FFF2-40B4-BE49-F238E27FC236}">
                <a16:creationId xmlns:a16="http://schemas.microsoft.com/office/drawing/2014/main" xmlns="" id="{6D972536-9D58-495E-A7C9-3686A47832B3}"/>
              </a:ext>
            </a:extLst>
          </p:cNvPr>
          <p:cNvSpPr/>
          <p:nvPr/>
        </p:nvSpPr>
        <p:spPr bwMode="auto">
          <a:xfrm>
            <a:off x="4913506" y="3650527"/>
            <a:ext cx="2160000" cy="88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海景房整个区块占比页面总体点击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10-20%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控制海景房数量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24" name="î$ḷíḍê">
            <a:extLst>
              <a:ext uri="{FF2B5EF4-FFF2-40B4-BE49-F238E27FC236}">
                <a16:creationId xmlns:a16="http://schemas.microsoft.com/office/drawing/2014/main" xmlns="" id="{72D06351-A76E-4BEA-B049-28EE8157E91D}"/>
              </a:ext>
            </a:extLst>
          </p:cNvPr>
          <p:cNvSpPr txBox="1"/>
          <p:nvPr/>
        </p:nvSpPr>
        <p:spPr bwMode="auto">
          <a:xfrm>
            <a:off x="4913506" y="3281194"/>
            <a:ext cx="2088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标题三</a:t>
            </a:r>
            <a:endParaRPr lang="en-US" altLang="zh-CN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21" name="îṥḻïde">
            <a:extLst>
              <a:ext uri="{FF2B5EF4-FFF2-40B4-BE49-F238E27FC236}">
                <a16:creationId xmlns:a16="http://schemas.microsoft.com/office/drawing/2014/main" xmlns="" id="{8E8E8931-513E-426A-B9B5-AFE80EA02B92}"/>
              </a:ext>
            </a:extLst>
          </p:cNvPr>
          <p:cNvSpPr/>
          <p:nvPr/>
        </p:nvSpPr>
        <p:spPr bwMode="auto">
          <a:xfrm>
            <a:off x="8264308" y="3650527"/>
            <a:ext cx="2160000" cy="88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微信页面流量可比主会场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页面点击及转化不及主会场，需针对性调整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22" name="ïṡliḍe">
            <a:extLst>
              <a:ext uri="{FF2B5EF4-FFF2-40B4-BE49-F238E27FC236}">
                <a16:creationId xmlns:a16="http://schemas.microsoft.com/office/drawing/2014/main" xmlns="" id="{4719C5BA-A8D9-4DF2-908E-39E455F37793}"/>
              </a:ext>
            </a:extLst>
          </p:cNvPr>
          <p:cNvSpPr txBox="1"/>
          <p:nvPr/>
        </p:nvSpPr>
        <p:spPr bwMode="auto">
          <a:xfrm>
            <a:off x="8264308" y="3281194"/>
            <a:ext cx="2088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标题四</a:t>
            </a:r>
            <a:endParaRPr lang="en-US" altLang="zh-CN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grpSp>
        <p:nvGrpSpPr>
          <p:cNvPr id="65" name="î$ļíḑé">
            <a:extLst>
              <a:ext uri="{FF2B5EF4-FFF2-40B4-BE49-F238E27FC236}">
                <a16:creationId xmlns:a16="http://schemas.microsoft.com/office/drawing/2014/main" xmlns="" id="{E3E35DEC-3454-4713-8D8C-5B03711D0928}"/>
              </a:ext>
            </a:extLst>
          </p:cNvPr>
          <p:cNvGrpSpPr/>
          <p:nvPr/>
        </p:nvGrpSpPr>
        <p:grpSpPr>
          <a:xfrm>
            <a:off x="7537368" y="1617058"/>
            <a:ext cx="614341" cy="614341"/>
            <a:chOff x="8389710" y="2363530"/>
            <a:chExt cx="731520" cy="731520"/>
          </a:xfrm>
        </p:grpSpPr>
        <p:sp>
          <p:nvSpPr>
            <p:cNvPr id="66" name="ï$1ïḓe">
              <a:extLst>
                <a:ext uri="{FF2B5EF4-FFF2-40B4-BE49-F238E27FC236}">
                  <a16:creationId xmlns:a16="http://schemas.microsoft.com/office/drawing/2014/main" xmlns="" id="{A74DA01F-7C95-4F3C-A4A3-AC4E73BE28BD}"/>
                </a:ext>
              </a:extLst>
            </p:cNvPr>
            <p:cNvSpPr/>
            <p:nvPr/>
          </p:nvSpPr>
          <p:spPr>
            <a:xfrm>
              <a:off x="8389710" y="2363530"/>
              <a:ext cx="731520" cy="731520"/>
            </a:xfrm>
            <a:prstGeom prst="flowChartDocument">
              <a:avLst/>
            </a:prstGeom>
            <a:solidFill>
              <a:schemeClr val="bg1">
                <a:lumMod val="50000"/>
              </a:schemeClr>
            </a:solidFill>
            <a:ln w="127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7" name="ïṩḻïḋê">
              <a:extLst>
                <a:ext uri="{FF2B5EF4-FFF2-40B4-BE49-F238E27FC236}">
                  <a16:creationId xmlns:a16="http://schemas.microsoft.com/office/drawing/2014/main" xmlns="" id="{15C72003-DC79-4715-8DB1-3411001CFFAA}"/>
                </a:ext>
              </a:extLst>
            </p:cNvPr>
            <p:cNvSpPr/>
            <p:nvPr/>
          </p:nvSpPr>
          <p:spPr bwMode="auto">
            <a:xfrm>
              <a:off x="8537591" y="2489367"/>
              <a:ext cx="435906" cy="434478"/>
            </a:xfrm>
            <a:custGeom>
              <a:avLst/>
              <a:gdLst>
                <a:gd name="connsiteX0" fmla="*/ 258678 w 603687"/>
                <a:gd name="connsiteY0" fmla="*/ 252130 h 601711"/>
                <a:gd name="connsiteX1" fmla="*/ 259215 w 603687"/>
                <a:gd name="connsiteY1" fmla="*/ 252130 h 601711"/>
                <a:gd name="connsiteX2" fmla="*/ 264317 w 603687"/>
                <a:gd name="connsiteY2" fmla="*/ 287302 h 601711"/>
                <a:gd name="connsiteX3" fmla="*/ 269418 w 603687"/>
                <a:gd name="connsiteY3" fmla="*/ 319520 h 601711"/>
                <a:gd name="connsiteX4" fmla="*/ 247402 w 603687"/>
                <a:gd name="connsiteY4" fmla="*/ 319520 h 601711"/>
                <a:gd name="connsiteX5" fmla="*/ 253040 w 603687"/>
                <a:gd name="connsiteY5" fmla="*/ 287302 h 601711"/>
                <a:gd name="connsiteX6" fmla="*/ 258678 w 603687"/>
                <a:gd name="connsiteY6" fmla="*/ 252130 h 601711"/>
                <a:gd name="connsiteX7" fmla="*/ 412215 w 603687"/>
                <a:gd name="connsiteY7" fmla="*/ 223627 h 601711"/>
                <a:gd name="connsiteX8" fmla="*/ 412215 w 603687"/>
                <a:gd name="connsiteY8" fmla="*/ 378028 h 601711"/>
                <a:gd name="connsiteX9" fmla="*/ 482391 w 603687"/>
                <a:gd name="connsiteY9" fmla="*/ 378028 h 601711"/>
                <a:gd name="connsiteX10" fmla="*/ 482391 w 603687"/>
                <a:gd name="connsiteY10" fmla="*/ 351981 h 601711"/>
                <a:gd name="connsiteX11" fmla="*/ 442329 w 603687"/>
                <a:gd name="connsiteY11" fmla="*/ 351981 h 601711"/>
                <a:gd name="connsiteX12" fmla="*/ 442329 w 603687"/>
                <a:gd name="connsiteY12" fmla="*/ 310360 h 601711"/>
                <a:gd name="connsiteX13" fmla="*/ 477820 w 603687"/>
                <a:gd name="connsiteY13" fmla="*/ 310360 h 601711"/>
                <a:gd name="connsiteX14" fmla="*/ 477820 w 603687"/>
                <a:gd name="connsiteY14" fmla="*/ 285388 h 601711"/>
                <a:gd name="connsiteX15" fmla="*/ 442329 w 603687"/>
                <a:gd name="connsiteY15" fmla="*/ 285388 h 601711"/>
                <a:gd name="connsiteX16" fmla="*/ 442329 w 603687"/>
                <a:gd name="connsiteY16" fmla="*/ 249942 h 601711"/>
                <a:gd name="connsiteX17" fmla="*/ 479433 w 603687"/>
                <a:gd name="connsiteY17" fmla="*/ 249942 h 601711"/>
                <a:gd name="connsiteX18" fmla="*/ 479433 w 603687"/>
                <a:gd name="connsiteY18" fmla="*/ 223627 h 601711"/>
                <a:gd name="connsiteX19" fmla="*/ 325101 w 603687"/>
                <a:gd name="connsiteY19" fmla="*/ 223627 h 601711"/>
                <a:gd name="connsiteX20" fmla="*/ 325101 w 603687"/>
                <a:gd name="connsiteY20" fmla="*/ 378028 h 601711"/>
                <a:gd name="connsiteX21" fmla="*/ 394739 w 603687"/>
                <a:gd name="connsiteY21" fmla="*/ 378028 h 601711"/>
                <a:gd name="connsiteX22" fmla="*/ 394739 w 603687"/>
                <a:gd name="connsiteY22" fmla="*/ 352787 h 601711"/>
                <a:gd name="connsiteX23" fmla="*/ 355215 w 603687"/>
                <a:gd name="connsiteY23" fmla="*/ 352787 h 601711"/>
                <a:gd name="connsiteX24" fmla="*/ 355215 w 603687"/>
                <a:gd name="connsiteY24" fmla="*/ 223627 h 601711"/>
                <a:gd name="connsiteX25" fmla="*/ 241751 w 603687"/>
                <a:gd name="connsiteY25" fmla="*/ 223627 h 601711"/>
                <a:gd name="connsiteX26" fmla="*/ 208411 w 603687"/>
                <a:gd name="connsiteY26" fmla="*/ 378028 h 601711"/>
                <a:gd name="connsiteX27" fmla="*/ 237449 w 603687"/>
                <a:gd name="connsiteY27" fmla="*/ 378028 h 601711"/>
                <a:gd name="connsiteX28" fmla="*/ 244439 w 603687"/>
                <a:gd name="connsiteY28" fmla="*/ 342852 h 601711"/>
                <a:gd name="connsiteX29" fmla="*/ 272133 w 603687"/>
                <a:gd name="connsiteY29" fmla="*/ 342852 h 601711"/>
                <a:gd name="connsiteX30" fmla="*/ 278855 w 603687"/>
                <a:gd name="connsiteY30" fmla="*/ 378028 h 601711"/>
                <a:gd name="connsiteX31" fmla="*/ 307893 w 603687"/>
                <a:gd name="connsiteY31" fmla="*/ 378028 h 601711"/>
                <a:gd name="connsiteX32" fmla="*/ 277779 w 603687"/>
                <a:gd name="connsiteY32" fmla="*/ 223627 h 601711"/>
                <a:gd name="connsiteX33" fmla="*/ 172113 w 603687"/>
                <a:gd name="connsiteY33" fmla="*/ 222284 h 601711"/>
                <a:gd name="connsiteX34" fmla="*/ 123447 w 603687"/>
                <a:gd name="connsiteY34" fmla="*/ 267665 h 601711"/>
                <a:gd name="connsiteX35" fmla="*/ 152485 w 603687"/>
                <a:gd name="connsiteY35" fmla="*/ 310897 h 601711"/>
                <a:gd name="connsiteX36" fmla="*/ 172382 w 603687"/>
                <a:gd name="connsiteY36" fmla="*/ 335870 h 601711"/>
                <a:gd name="connsiteX37" fmla="*/ 151410 w 603687"/>
                <a:gd name="connsiteY37" fmla="*/ 353324 h 601711"/>
                <a:gd name="connsiteX38" fmla="*/ 125867 w 603687"/>
                <a:gd name="connsiteY38" fmla="*/ 347417 h 601711"/>
                <a:gd name="connsiteX39" fmla="*/ 121565 w 603687"/>
                <a:gd name="connsiteY39" fmla="*/ 373463 h 601711"/>
                <a:gd name="connsiteX40" fmla="*/ 151141 w 603687"/>
                <a:gd name="connsiteY40" fmla="*/ 379639 h 601711"/>
                <a:gd name="connsiteX41" fmla="*/ 202226 w 603687"/>
                <a:gd name="connsiteY41" fmla="*/ 332648 h 601711"/>
                <a:gd name="connsiteX42" fmla="*/ 174264 w 603687"/>
                <a:gd name="connsiteY42" fmla="*/ 288610 h 601711"/>
                <a:gd name="connsiteX43" fmla="*/ 153023 w 603687"/>
                <a:gd name="connsiteY43" fmla="*/ 264443 h 601711"/>
                <a:gd name="connsiteX44" fmla="*/ 172113 w 603687"/>
                <a:gd name="connsiteY44" fmla="*/ 248331 h 601711"/>
                <a:gd name="connsiteX45" fmla="*/ 191740 w 603687"/>
                <a:gd name="connsiteY45" fmla="*/ 253702 h 601711"/>
                <a:gd name="connsiteX46" fmla="*/ 196580 w 603687"/>
                <a:gd name="connsiteY46" fmla="*/ 227923 h 601711"/>
                <a:gd name="connsiteX47" fmla="*/ 172113 w 603687"/>
                <a:gd name="connsiteY47" fmla="*/ 222284 h 601711"/>
                <a:gd name="connsiteX48" fmla="*/ 301877 w 603687"/>
                <a:gd name="connsiteY48" fmla="*/ 32237 h 601711"/>
                <a:gd name="connsiteX49" fmla="*/ 323219 w 603687"/>
                <a:gd name="connsiteY49" fmla="*/ 45327 h 601711"/>
                <a:gd name="connsiteX50" fmla="*/ 335587 w 603687"/>
                <a:gd name="connsiteY50" fmla="*/ 63855 h 601711"/>
                <a:gd name="connsiteX51" fmla="*/ 391243 w 603687"/>
                <a:gd name="connsiteY51" fmla="*/ 78893 h 601711"/>
                <a:gd name="connsiteX52" fmla="*/ 411140 w 603687"/>
                <a:gd name="connsiteY52" fmla="*/ 68957 h 601711"/>
                <a:gd name="connsiteX53" fmla="*/ 447975 w 603687"/>
                <a:gd name="connsiteY53" fmla="*/ 90171 h 601711"/>
                <a:gd name="connsiteX54" fmla="*/ 449320 w 603687"/>
                <a:gd name="connsiteY54" fmla="*/ 112458 h 601711"/>
                <a:gd name="connsiteX55" fmla="*/ 490188 w 603687"/>
                <a:gd name="connsiteY55" fmla="*/ 153005 h 601711"/>
                <a:gd name="connsiteX56" fmla="*/ 512236 w 603687"/>
                <a:gd name="connsiteY56" fmla="*/ 154348 h 601711"/>
                <a:gd name="connsiteX57" fmla="*/ 533477 w 603687"/>
                <a:gd name="connsiteY57" fmla="*/ 191136 h 601711"/>
                <a:gd name="connsiteX58" fmla="*/ 523797 w 603687"/>
                <a:gd name="connsiteY58" fmla="*/ 211275 h 601711"/>
                <a:gd name="connsiteX59" fmla="*/ 538585 w 603687"/>
                <a:gd name="connsiteY59" fmla="*/ 266591 h 601711"/>
                <a:gd name="connsiteX60" fmla="*/ 557137 w 603687"/>
                <a:gd name="connsiteY60" fmla="*/ 279212 h 601711"/>
                <a:gd name="connsiteX61" fmla="*/ 557137 w 603687"/>
                <a:gd name="connsiteY61" fmla="*/ 321370 h 601711"/>
                <a:gd name="connsiteX62" fmla="*/ 538585 w 603687"/>
                <a:gd name="connsiteY62" fmla="*/ 333990 h 601711"/>
                <a:gd name="connsiteX63" fmla="*/ 523797 w 603687"/>
                <a:gd name="connsiteY63" fmla="*/ 389306 h 601711"/>
                <a:gd name="connsiteX64" fmla="*/ 533745 w 603687"/>
                <a:gd name="connsiteY64" fmla="*/ 409446 h 601711"/>
                <a:gd name="connsiteX65" fmla="*/ 512236 w 603687"/>
                <a:gd name="connsiteY65" fmla="*/ 446233 h 601711"/>
                <a:gd name="connsiteX66" fmla="*/ 490188 w 603687"/>
                <a:gd name="connsiteY66" fmla="*/ 447576 h 601711"/>
                <a:gd name="connsiteX67" fmla="*/ 449320 w 603687"/>
                <a:gd name="connsiteY67" fmla="*/ 488123 h 601711"/>
                <a:gd name="connsiteX68" fmla="*/ 447975 w 603687"/>
                <a:gd name="connsiteY68" fmla="*/ 510411 h 601711"/>
                <a:gd name="connsiteX69" fmla="*/ 411140 w 603687"/>
                <a:gd name="connsiteY69" fmla="*/ 531624 h 601711"/>
                <a:gd name="connsiteX70" fmla="*/ 391243 w 603687"/>
                <a:gd name="connsiteY70" fmla="*/ 521689 h 601711"/>
                <a:gd name="connsiteX71" fmla="*/ 335587 w 603687"/>
                <a:gd name="connsiteY71" fmla="*/ 536726 h 601711"/>
                <a:gd name="connsiteX72" fmla="*/ 323219 w 603687"/>
                <a:gd name="connsiteY72" fmla="*/ 555254 h 601711"/>
                <a:gd name="connsiteX73" fmla="*/ 280737 w 603687"/>
                <a:gd name="connsiteY73" fmla="*/ 555254 h 601711"/>
                <a:gd name="connsiteX74" fmla="*/ 268369 w 603687"/>
                <a:gd name="connsiteY74" fmla="*/ 536726 h 601711"/>
                <a:gd name="connsiteX75" fmla="*/ 212712 w 603687"/>
                <a:gd name="connsiteY75" fmla="*/ 521689 h 601711"/>
                <a:gd name="connsiteX76" fmla="*/ 192816 w 603687"/>
                <a:gd name="connsiteY76" fmla="*/ 531624 h 601711"/>
                <a:gd name="connsiteX77" fmla="*/ 155981 w 603687"/>
                <a:gd name="connsiteY77" fmla="*/ 510411 h 601711"/>
                <a:gd name="connsiteX78" fmla="*/ 154636 w 603687"/>
                <a:gd name="connsiteY78" fmla="*/ 488123 h 601711"/>
                <a:gd name="connsiteX79" fmla="*/ 113768 w 603687"/>
                <a:gd name="connsiteY79" fmla="*/ 447576 h 601711"/>
                <a:gd name="connsiteX80" fmla="*/ 91451 w 603687"/>
                <a:gd name="connsiteY80" fmla="*/ 446233 h 601711"/>
                <a:gd name="connsiteX81" fmla="*/ 70210 w 603687"/>
                <a:gd name="connsiteY81" fmla="*/ 409446 h 601711"/>
                <a:gd name="connsiteX82" fmla="*/ 80159 w 603687"/>
                <a:gd name="connsiteY82" fmla="*/ 389306 h 601711"/>
                <a:gd name="connsiteX83" fmla="*/ 65371 w 603687"/>
                <a:gd name="connsiteY83" fmla="*/ 333990 h 601711"/>
                <a:gd name="connsiteX84" fmla="*/ 46550 w 603687"/>
                <a:gd name="connsiteY84" fmla="*/ 321370 h 601711"/>
                <a:gd name="connsiteX85" fmla="*/ 46550 w 603687"/>
                <a:gd name="connsiteY85" fmla="*/ 279212 h 601711"/>
                <a:gd name="connsiteX86" fmla="*/ 65371 w 603687"/>
                <a:gd name="connsiteY86" fmla="*/ 266591 h 601711"/>
                <a:gd name="connsiteX87" fmla="*/ 80159 w 603687"/>
                <a:gd name="connsiteY87" fmla="*/ 211275 h 601711"/>
                <a:gd name="connsiteX88" fmla="*/ 70210 w 603687"/>
                <a:gd name="connsiteY88" fmla="*/ 191136 h 601711"/>
                <a:gd name="connsiteX89" fmla="*/ 91451 w 603687"/>
                <a:gd name="connsiteY89" fmla="*/ 154348 h 601711"/>
                <a:gd name="connsiteX90" fmla="*/ 113768 w 603687"/>
                <a:gd name="connsiteY90" fmla="*/ 153005 h 601711"/>
                <a:gd name="connsiteX91" fmla="*/ 154636 w 603687"/>
                <a:gd name="connsiteY91" fmla="*/ 112458 h 601711"/>
                <a:gd name="connsiteX92" fmla="*/ 155981 w 603687"/>
                <a:gd name="connsiteY92" fmla="*/ 90171 h 601711"/>
                <a:gd name="connsiteX93" fmla="*/ 192816 w 603687"/>
                <a:gd name="connsiteY93" fmla="*/ 68957 h 601711"/>
                <a:gd name="connsiteX94" fmla="*/ 212712 w 603687"/>
                <a:gd name="connsiteY94" fmla="*/ 78893 h 601711"/>
                <a:gd name="connsiteX95" fmla="*/ 268369 w 603687"/>
                <a:gd name="connsiteY95" fmla="*/ 63855 h 601711"/>
                <a:gd name="connsiteX96" fmla="*/ 280737 w 603687"/>
                <a:gd name="connsiteY96" fmla="*/ 45327 h 601711"/>
                <a:gd name="connsiteX97" fmla="*/ 301877 w 603687"/>
                <a:gd name="connsiteY97" fmla="*/ 32237 h 601711"/>
                <a:gd name="connsiteX98" fmla="*/ 301978 w 603687"/>
                <a:gd name="connsiteY98" fmla="*/ 9666 h 601711"/>
                <a:gd name="connsiteX99" fmla="*/ 260836 w 603687"/>
                <a:gd name="connsiteY99" fmla="*/ 32220 h 601711"/>
                <a:gd name="connsiteX100" fmla="*/ 248466 w 603687"/>
                <a:gd name="connsiteY100" fmla="*/ 50747 h 601711"/>
                <a:gd name="connsiteX101" fmla="*/ 223458 w 603687"/>
                <a:gd name="connsiteY101" fmla="*/ 57459 h 601711"/>
                <a:gd name="connsiteX102" fmla="*/ 203291 w 603687"/>
                <a:gd name="connsiteY102" fmla="*/ 47525 h 601711"/>
                <a:gd name="connsiteX103" fmla="*/ 178552 w 603687"/>
                <a:gd name="connsiteY103" fmla="*/ 41618 h 601711"/>
                <a:gd name="connsiteX104" fmla="*/ 132031 w 603687"/>
                <a:gd name="connsiteY104" fmla="*/ 88605 h 601711"/>
                <a:gd name="connsiteX105" fmla="*/ 130687 w 603687"/>
                <a:gd name="connsiteY105" fmla="*/ 110891 h 601711"/>
                <a:gd name="connsiteX106" fmla="*/ 112401 w 603687"/>
                <a:gd name="connsiteY106" fmla="*/ 129149 h 601711"/>
                <a:gd name="connsiteX107" fmla="*/ 89814 w 603687"/>
                <a:gd name="connsiteY107" fmla="*/ 130760 h 601711"/>
                <a:gd name="connsiteX108" fmla="*/ 48671 w 603687"/>
                <a:gd name="connsiteY108" fmla="*/ 154388 h 601711"/>
                <a:gd name="connsiteX109" fmla="*/ 48671 w 603687"/>
                <a:gd name="connsiteY109" fmla="*/ 201913 h 601711"/>
                <a:gd name="connsiteX110" fmla="*/ 58621 w 603687"/>
                <a:gd name="connsiteY110" fmla="*/ 221782 h 601711"/>
                <a:gd name="connsiteX111" fmla="*/ 51898 w 603687"/>
                <a:gd name="connsiteY111" fmla="*/ 246753 h 601711"/>
                <a:gd name="connsiteX112" fmla="*/ 33344 w 603687"/>
                <a:gd name="connsiteY112" fmla="*/ 259104 h 601711"/>
                <a:gd name="connsiteX113" fmla="*/ 9412 w 603687"/>
                <a:gd name="connsiteY113" fmla="*/ 300184 h 601711"/>
                <a:gd name="connsiteX114" fmla="*/ 33344 w 603687"/>
                <a:gd name="connsiteY114" fmla="*/ 341265 h 601711"/>
                <a:gd name="connsiteX115" fmla="*/ 51898 w 603687"/>
                <a:gd name="connsiteY115" fmla="*/ 353885 h 601711"/>
                <a:gd name="connsiteX116" fmla="*/ 58621 w 603687"/>
                <a:gd name="connsiteY116" fmla="*/ 378855 h 601711"/>
                <a:gd name="connsiteX117" fmla="*/ 48671 w 603687"/>
                <a:gd name="connsiteY117" fmla="*/ 398724 h 601711"/>
                <a:gd name="connsiteX118" fmla="*/ 48671 w 603687"/>
                <a:gd name="connsiteY118" fmla="*/ 446249 h 601711"/>
                <a:gd name="connsiteX119" fmla="*/ 89814 w 603687"/>
                <a:gd name="connsiteY119" fmla="*/ 469877 h 601711"/>
                <a:gd name="connsiteX120" fmla="*/ 112401 w 603687"/>
                <a:gd name="connsiteY120" fmla="*/ 471488 h 601711"/>
                <a:gd name="connsiteX121" fmla="*/ 130687 w 603687"/>
                <a:gd name="connsiteY121" fmla="*/ 489746 h 601711"/>
                <a:gd name="connsiteX122" fmla="*/ 132031 w 603687"/>
                <a:gd name="connsiteY122" fmla="*/ 512032 h 601711"/>
                <a:gd name="connsiteX123" fmla="*/ 178552 w 603687"/>
                <a:gd name="connsiteY123" fmla="*/ 559019 h 601711"/>
                <a:gd name="connsiteX124" fmla="*/ 203291 w 603687"/>
                <a:gd name="connsiteY124" fmla="*/ 553112 h 601711"/>
                <a:gd name="connsiteX125" fmla="*/ 223189 w 603687"/>
                <a:gd name="connsiteY125" fmla="*/ 543178 h 601711"/>
                <a:gd name="connsiteX126" fmla="*/ 230988 w 603687"/>
                <a:gd name="connsiteY126" fmla="*/ 541567 h 601711"/>
                <a:gd name="connsiteX127" fmla="*/ 248466 w 603687"/>
                <a:gd name="connsiteY127" fmla="*/ 549890 h 601711"/>
                <a:gd name="connsiteX128" fmla="*/ 260836 w 603687"/>
                <a:gd name="connsiteY128" fmla="*/ 568417 h 601711"/>
                <a:gd name="connsiteX129" fmla="*/ 301978 w 603687"/>
                <a:gd name="connsiteY129" fmla="*/ 592314 h 601711"/>
                <a:gd name="connsiteX130" fmla="*/ 343120 w 603687"/>
                <a:gd name="connsiteY130" fmla="*/ 568417 h 601711"/>
                <a:gd name="connsiteX131" fmla="*/ 355490 w 603687"/>
                <a:gd name="connsiteY131" fmla="*/ 549890 h 601711"/>
                <a:gd name="connsiteX132" fmla="*/ 372968 w 603687"/>
                <a:gd name="connsiteY132" fmla="*/ 541567 h 601711"/>
                <a:gd name="connsiteX133" fmla="*/ 380498 w 603687"/>
                <a:gd name="connsiteY133" fmla="*/ 543178 h 601711"/>
                <a:gd name="connsiteX134" fmla="*/ 400665 w 603687"/>
                <a:gd name="connsiteY134" fmla="*/ 553112 h 601711"/>
                <a:gd name="connsiteX135" fmla="*/ 425135 w 603687"/>
                <a:gd name="connsiteY135" fmla="*/ 559288 h 601711"/>
                <a:gd name="connsiteX136" fmla="*/ 471925 w 603687"/>
                <a:gd name="connsiteY136" fmla="*/ 512032 h 601711"/>
                <a:gd name="connsiteX137" fmla="*/ 473269 w 603687"/>
                <a:gd name="connsiteY137" fmla="*/ 489746 h 601711"/>
                <a:gd name="connsiteX138" fmla="*/ 491554 w 603687"/>
                <a:gd name="connsiteY138" fmla="*/ 471488 h 601711"/>
                <a:gd name="connsiteX139" fmla="*/ 513873 w 603687"/>
                <a:gd name="connsiteY139" fmla="*/ 469877 h 601711"/>
                <a:gd name="connsiteX140" fmla="*/ 555016 w 603687"/>
                <a:gd name="connsiteY140" fmla="*/ 446249 h 601711"/>
                <a:gd name="connsiteX141" fmla="*/ 555016 w 603687"/>
                <a:gd name="connsiteY141" fmla="*/ 398724 h 601711"/>
                <a:gd name="connsiteX142" fmla="*/ 545066 w 603687"/>
                <a:gd name="connsiteY142" fmla="*/ 378855 h 601711"/>
                <a:gd name="connsiteX143" fmla="*/ 551789 w 603687"/>
                <a:gd name="connsiteY143" fmla="*/ 353885 h 601711"/>
                <a:gd name="connsiteX144" fmla="*/ 570343 w 603687"/>
                <a:gd name="connsiteY144" fmla="*/ 341534 h 601711"/>
                <a:gd name="connsiteX145" fmla="*/ 594275 w 603687"/>
                <a:gd name="connsiteY145" fmla="*/ 300453 h 601711"/>
                <a:gd name="connsiteX146" fmla="*/ 570612 w 603687"/>
                <a:gd name="connsiteY146" fmla="*/ 259372 h 601711"/>
                <a:gd name="connsiteX147" fmla="*/ 551789 w 603687"/>
                <a:gd name="connsiteY147" fmla="*/ 247021 h 601711"/>
                <a:gd name="connsiteX148" fmla="*/ 545066 w 603687"/>
                <a:gd name="connsiteY148" fmla="*/ 221782 h 601711"/>
                <a:gd name="connsiteX149" fmla="*/ 555016 w 603687"/>
                <a:gd name="connsiteY149" fmla="*/ 201913 h 601711"/>
                <a:gd name="connsiteX150" fmla="*/ 555016 w 603687"/>
                <a:gd name="connsiteY150" fmla="*/ 154388 h 601711"/>
                <a:gd name="connsiteX151" fmla="*/ 513873 w 603687"/>
                <a:gd name="connsiteY151" fmla="*/ 130760 h 601711"/>
                <a:gd name="connsiteX152" fmla="*/ 491554 w 603687"/>
                <a:gd name="connsiteY152" fmla="*/ 129149 h 601711"/>
                <a:gd name="connsiteX153" fmla="*/ 473269 w 603687"/>
                <a:gd name="connsiteY153" fmla="*/ 110891 h 601711"/>
                <a:gd name="connsiteX154" fmla="*/ 471925 w 603687"/>
                <a:gd name="connsiteY154" fmla="*/ 88605 h 601711"/>
                <a:gd name="connsiteX155" fmla="*/ 425135 w 603687"/>
                <a:gd name="connsiteY155" fmla="*/ 41618 h 601711"/>
                <a:gd name="connsiteX156" fmla="*/ 400665 w 603687"/>
                <a:gd name="connsiteY156" fmla="*/ 47525 h 601711"/>
                <a:gd name="connsiteX157" fmla="*/ 380498 w 603687"/>
                <a:gd name="connsiteY157" fmla="*/ 57459 h 601711"/>
                <a:gd name="connsiteX158" fmla="*/ 355490 w 603687"/>
                <a:gd name="connsiteY158" fmla="*/ 50747 h 601711"/>
                <a:gd name="connsiteX159" fmla="*/ 343120 w 603687"/>
                <a:gd name="connsiteY159" fmla="*/ 32220 h 601711"/>
                <a:gd name="connsiteX160" fmla="*/ 301978 w 603687"/>
                <a:gd name="connsiteY160" fmla="*/ 9666 h 601711"/>
                <a:gd name="connsiteX161" fmla="*/ 301978 w 603687"/>
                <a:gd name="connsiteY161" fmla="*/ 0 h 601711"/>
                <a:gd name="connsiteX162" fmla="*/ 350918 w 603687"/>
                <a:gd name="connsiteY162" fmla="*/ 26850 h 601711"/>
                <a:gd name="connsiteX163" fmla="*/ 363557 w 603687"/>
                <a:gd name="connsiteY163" fmla="*/ 45377 h 601711"/>
                <a:gd name="connsiteX164" fmla="*/ 376195 w 603687"/>
                <a:gd name="connsiteY164" fmla="*/ 48867 h 601711"/>
                <a:gd name="connsiteX165" fmla="*/ 396363 w 603687"/>
                <a:gd name="connsiteY165" fmla="*/ 38933 h 601711"/>
                <a:gd name="connsiteX166" fmla="*/ 425135 w 603687"/>
                <a:gd name="connsiteY166" fmla="*/ 31952 h 601711"/>
                <a:gd name="connsiteX167" fmla="*/ 481336 w 603687"/>
                <a:gd name="connsiteY167" fmla="*/ 88068 h 601711"/>
                <a:gd name="connsiteX168" fmla="*/ 482950 w 603687"/>
                <a:gd name="connsiteY168" fmla="*/ 110354 h 601711"/>
                <a:gd name="connsiteX169" fmla="*/ 492361 w 603687"/>
                <a:gd name="connsiteY169" fmla="*/ 119752 h 601711"/>
                <a:gd name="connsiteX170" fmla="*/ 514411 w 603687"/>
                <a:gd name="connsiteY170" fmla="*/ 121094 h 601711"/>
                <a:gd name="connsiteX171" fmla="*/ 563352 w 603687"/>
                <a:gd name="connsiteY171" fmla="*/ 149555 h 601711"/>
                <a:gd name="connsiteX172" fmla="*/ 563620 w 603687"/>
                <a:gd name="connsiteY172" fmla="*/ 206209 h 601711"/>
                <a:gd name="connsiteX173" fmla="*/ 553671 w 603687"/>
                <a:gd name="connsiteY173" fmla="*/ 226078 h 601711"/>
                <a:gd name="connsiteX174" fmla="*/ 557167 w 603687"/>
                <a:gd name="connsiteY174" fmla="*/ 238966 h 601711"/>
                <a:gd name="connsiteX175" fmla="*/ 575721 w 603687"/>
                <a:gd name="connsiteY175" fmla="*/ 251317 h 601711"/>
                <a:gd name="connsiteX176" fmla="*/ 603687 w 603687"/>
                <a:gd name="connsiteY176" fmla="*/ 300453 h 601711"/>
                <a:gd name="connsiteX177" fmla="*/ 575721 w 603687"/>
                <a:gd name="connsiteY177" fmla="*/ 349320 h 601711"/>
                <a:gd name="connsiteX178" fmla="*/ 557167 w 603687"/>
                <a:gd name="connsiteY178" fmla="*/ 361671 h 601711"/>
                <a:gd name="connsiteX179" fmla="*/ 553671 w 603687"/>
                <a:gd name="connsiteY179" fmla="*/ 374559 h 601711"/>
                <a:gd name="connsiteX180" fmla="*/ 563620 w 603687"/>
                <a:gd name="connsiteY180" fmla="*/ 394697 h 601711"/>
                <a:gd name="connsiteX181" fmla="*/ 563352 w 603687"/>
                <a:gd name="connsiteY181" fmla="*/ 451082 h 601711"/>
                <a:gd name="connsiteX182" fmla="*/ 514411 w 603687"/>
                <a:gd name="connsiteY182" fmla="*/ 479543 h 601711"/>
                <a:gd name="connsiteX183" fmla="*/ 492361 w 603687"/>
                <a:gd name="connsiteY183" fmla="*/ 480886 h 601711"/>
                <a:gd name="connsiteX184" fmla="*/ 482950 w 603687"/>
                <a:gd name="connsiteY184" fmla="*/ 490283 h 601711"/>
                <a:gd name="connsiteX185" fmla="*/ 481336 w 603687"/>
                <a:gd name="connsiteY185" fmla="*/ 512569 h 601711"/>
                <a:gd name="connsiteX186" fmla="*/ 425135 w 603687"/>
                <a:gd name="connsiteY186" fmla="*/ 568686 h 601711"/>
                <a:gd name="connsiteX187" fmla="*/ 396363 w 603687"/>
                <a:gd name="connsiteY187" fmla="*/ 561704 h 601711"/>
                <a:gd name="connsiteX188" fmla="*/ 376464 w 603687"/>
                <a:gd name="connsiteY188" fmla="*/ 551770 h 601711"/>
                <a:gd name="connsiteX189" fmla="*/ 363557 w 603687"/>
                <a:gd name="connsiteY189" fmla="*/ 555260 h 601711"/>
                <a:gd name="connsiteX190" fmla="*/ 351187 w 603687"/>
                <a:gd name="connsiteY190" fmla="*/ 573787 h 601711"/>
                <a:gd name="connsiteX191" fmla="*/ 301978 w 603687"/>
                <a:gd name="connsiteY191" fmla="*/ 601711 h 601711"/>
                <a:gd name="connsiteX192" fmla="*/ 252769 w 603687"/>
                <a:gd name="connsiteY192" fmla="*/ 573787 h 601711"/>
                <a:gd name="connsiteX193" fmla="*/ 240399 w 603687"/>
                <a:gd name="connsiteY193" fmla="*/ 555260 h 601711"/>
                <a:gd name="connsiteX194" fmla="*/ 227492 w 603687"/>
                <a:gd name="connsiteY194" fmla="*/ 551770 h 601711"/>
                <a:gd name="connsiteX195" fmla="*/ 207593 w 603687"/>
                <a:gd name="connsiteY195" fmla="*/ 561704 h 601711"/>
                <a:gd name="connsiteX196" fmla="*/ 178820 w 603687"/>
                <a:gd name="connsiteY196" fmla="*/ 568686 h 601711"/>
                <a:gd name="connsiteX197" fmla="*/ 122620 w 603687"/>
                <a:gd name="connsiteY197" fmla="*/ 512569 h 601711"/>
                <a:gd name="connsiteX198" fmla="*/ 121006 w 603687"/>
                <a:gd name="connsiteY198" fmla="*/ 490283 h 601711"/>
                <a:gd name="connsiteX199" fmla="*/ 111864 w 603687"/>
                <a:gd name="connsiteY199" fmla="*/ 480886 h 601711"/>
                <a:gd name="connsiteX200" fmla="*/ 89276 w 603687"/>
                <a:gd name="connsiteY200" fmla="*/ 479543 h 601711"/>
                <a:gd name="connsiteX201" fmla="*/ 40604 w 603687"/>
                <a:gd name="connsiteY201" fmla="*/ 451082 h 601711"/>
                <a:gd name="connsiteX202" fmla="*/ 40335 w 603687"/>
                <a:gd name="connsiteY202" fmla="*/ 394697 h 601711"/>
                <a:gd name="connsiteX203" fmla="*/ 50016 w 603687"/>
                <a:gd name="connsiteY203" fmla="*/ 374559 h 601711"/>
                <a:gd name="connsiteX204" fmla="*/ 46789 w 603687"/>
                <a:gd name="connsiteY204" fmla="*/ 361671 h 601711"/>
                <a:gd name="connsiteX205" fmla="*/ 27966 w 603687"/>
                <a:gd name="connsiteY205" fmla="*/ 349320 h 601711"/>
                <a:gd name="connsiteX206" fmla="*/ 0 w 603687"/>
                <a:gd name="connsiteY206" fmla="*/ 300184 h 601711"/>
                <a:gd name="connsiteX207" fmla="*/ 27966 w 603687"/>
                <a:gd name="connsiteY207" fmla="*/ 251317 h 601711"/>
                <a:gd name="connsiteX208" fmla="*/ 46789 w 603687"/>
                <a:gd name="connsiteY208" fmla="*/ 238966 h 601711"/>
                <a:gd name="connsiteX209" fmla="*/ 50016 w 603687"/>
                <a:gd name="connsiteY209" fmla="*/ 226078 h 601711"/>
                <a:gd name="connsiteX210" fmla="*/ 40335 w 603687"/>
                <a:gd name="connsiteY210" fmla="*/ 205940 h 601711"/>
                <a:gd name="connsiteX211" fmla="*/ 40604 w 603687"/>
                <a:gd name="connsiteY211" fmla="*/ 149555 h 601711"/>
                <a:gd name="connsiteX212" fmla="*/ 89276 w 603687"/>
                <a:gd name="connsiteY212" fmla="*/ 121094 h 601711"/>
                <a:gd name="connsiteX213" fmla="*/ 111595 w 603687"/>
                <a:gd name="connsiteY213" fmla="*/ 119752 h 601711"/>
                <a:gd name="connsiteX214" fmla="*/ 121006 w 603687"/>
                <a:gd name="connsiteY214" fmla="*/ 110354 h 601711"/>
                <a:gd name="connsiteX215" fmla="*/ 122620 w 603687"/>
                <a:gd name="connsiteY215" fmla="*/ 88068 h 601711"/>
                <a:gd name="connsiteX216" fmla="*/ 178552 w 603687"/>
                <a:gd name="connsiteY216" fmla="*/ 31952 h 601711"/>
                <a:gd name="connsiteX217" fmla="*/ 207593 w 603687"/>
                <a:gd name="connsiteY217" fmla="*/ 38933 h 601711"/>
                <a:gd name="connsiteX218" fmla="*/ 227492 w 603687"/>
                <a:gd name="connsiteY218" fmla="*/ 48867 h 601711"/>
                <a:gd name="connsiteX219" fmla="*/ 240399 w 603687"/>
                <a:gd name="connsiteY219" fmla="*/ 45377 h 601711"/>
                <a:gd name="connsiteX220" fmla="*/ 252769 w 603687"/>
                <a:gd name="connsiteY220" fmla="*/ 26850 h 601711"/>
                <a:gd name="connsiteX221" fmla="*/ 301978 w 603687"/>
                <a:gd name="connsiteY221" fmla="*/ 0 h 60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603687" h="601711">
                  <a:moveTo>
                    <a:pt x="258678" y="252130"/>
                  </a:moveTo>
                  <a:lnTo>
                    <a:pt x="259215" y="252130"/>
                  </a:lnTo>
                  <a:cubicBezTo>
                    <a:pt x="260558" y="262333"/>
                    <a:pt x="262706" y="277905"/>
                    <a:pt x="264317" y="287302"/>
                  </a:cubicBezTo>
                  <a:lnTo>
                    <a:pt x="269418" y="319520"/>
                  </a:lnTo>
                  <a:lnTo>
                    <a:pt x="247402" y="319520"/>
                  </a:lnTo>
                  <a:lnTo>
                    <a:pt x="253040" y="287302"/>
                  </a:lnTo>
                  <a:cubicBezTo>
                    <a:pt x="254651" y="278442"/>
                    <a:pt x="257068" y="262333"/>
                    <a:pt x="258678" y="252130"/>
                  </a:cubicBezTo>
                  <a:close/>
                  <a:moveTo>
                    <a:pt x="412215" y="223627"/>
                  </a:moveTo>
                  <a:lnTo>
                    <a:pt x="412215" y="378028"/>
                  </a:lnTo>
                  <a:lnTo>
                    <a:pt x="482391" y="378028"/>
                  </a:lnTo>
                  <a:lnTo>
                    <a:pt x="482391" y="351981"/>
                  </a:lnTo>
                  <a:lnTo>
                    <a:pt x="442329" y="351981"/>
                  </a:lnTo>
                  <a:lnTo>
                    <a:pt x="442329" y="310360"/>
                  </a:lnTo>
                  <a:lnTo>
                    <a:pt x="477820" y="310360"/>
                  </a:lnTo>
                  <a:lnTo>
                    <a:pt x="477820" y="285388"/>
                  </a:lnTo>
                  <a:lnTo>
                    <a:pt x="442329" y="285388"/>
                  </a:lnTo>
                  <a:lnTo>
                    <a:pt x="442329" y="249942"/>
                  </a:lnTo>
                  <a:lnTo>
                    <a:pt x="479433" y="249942"/>
                  </a:lnTo>
                  <a:lnTo>
                    <a:pt x="479433" y="223627"/>
                  </a:lnTo>
                  <a:close/>
                  <a:moveTo>
                    <a:pt x="325101" y="223627"/>
                  </a:moveTo>
                  <a:lnTo>
                    <a:pt x="325101" y="378028"/>
                  </a:lnTo>
                  <a:lnTo>
                    <a:pt x="394739" y="378028"/>
                  </a:lnTo>
                  <a:lnTo>
                    <a:pt x="394739" y="352787"/>
                  </a:lnTo>
                  <a:lnTo>
                    <a:pt x="355215" y="352787"/>
                  </a:lnTo>
                  <a:lnTo>
                    <a:pt x="355215" y="223627"/>
                  </a:lnTo>
                  <a:close/>
                  <a:moveTo>
                    <a:pt x="241751" y="223627"/>
                  </a:moveTo>
                  <a:lnTo>
                    <a:pt x="208411" y="378028"/>
                  </a:lnTo>
                  <a:lnTo>
                    <a:pt x="237449" y="378028"/>
                  </a:lnTo>
                  <a:lnTo>
                    <a:pt x="244439" y="342852"/>
                  </a:lnTo>
                  <a:lnTo>
                    <a:pt x="272133" y="342852"/>
                  </a:lnTo>
                  <a:lnTo>
                    <a:pt x="278855" y="378028"/>
                  </a:lnTo>
                  <a:lnTo>
                    <a:pt x="307893" y="378028"/>
                  </a:lnTo>
                  <a:lnTo>
                    <a:pt x="277779" y="223627"/>
                  </a:lnTo>
                  <a:close/>
                  <a:moveTo>
                    <a:pt x="172113" y="222284"/>
                  </a:moveTo>
                  <a:cubicBezTo>
                    <a:pt x="139848" y="222284"/>
                    <a:pt x="123447" y="242961"/>
                    <a:pt x="123447" y="267665"/>
                  </a:cubicBezTo>
                  <a:cubicBezTo>
                    <a:pt x="123447" y="281628"/>
                    <a:pt x="131513" y="298008"/>
                    <a:pt x="152485" y="310897"/>
                  </a:cubicBezTo>
                  <a:cubicBezTo>
                    <a:pt x="165660" y="319222"/>
                    <a:pt x="172382" y="324592"/>
                    <a:pt x="172382" y="335870"/>
                  </a:cubicBezTo>
                  <a:cubicBezTo>
                    <a:pt x="172382" y="346074"/>
                    <a:pt x="165660" y="353324"/>
                    <a:pt x="151410" y="353324"/>
                  </a:cubicBezTo>
                  <a:cubicBezTo>
                    <a:pt x="142537" y="353324"/>
                    <a:pt x="132051" y="350907"/>
                    <a:pt x="125867" y="347417"/>
                  </a:cubicBezTo>
                  <a:lnTo>
                    <a:pt x="121565" y="373463"/>
                  </a:lnTo>
                  <a:cubicBezTo>
                    <a:pt x="126673" y="376417"/>
                    <a:pt x="138773" y="379639"/>
                    <a:pt x="151141" y="379639"/>
                  </a:cubicBezTo>
                  <a:cubicBezTo>
                    <a:pt x="181523" y="379639"/>
                    <a:pt x="202226" y="360843"/>
                    <a:pt x="202226" y="332648"/>
                  </a:cubicBezTo>
                  <a:cubicBezTo>
                    <a:pt x="202226" y="316536"/>
                    <a:pt x="194698" y="300962"/>
                    <a:pt x="174264" y="288610"/>
                  </a:cubicBezTo>
                  <a:cubicBezTo>
                    <a:pt x="157594" y="278406"/>
                    <a:pt x="153023" y="273573"/>
                    <a:pt x="153023" y="264443"/>
                  </a:cubicBezTo>
                  <a:cubicBezTo>
                    <a:pt x="153023" y="256118"/>
                    <a:pt x="159207" y="248331"/>
                    <a:pt x="172113" y="248331"/>
                  </a:cubicBezTo>
                  <a:cubicBezTo>
                    <a:pt x="180717" y="248331"/>
                    <a:pt x="187439" y="251016"/>
                    <a:pt x="191740" y="253702"/>
                  </a:cubicBezTo>
                  <a:lnTo>
                    <a:pt x="196580" y="227923"/>
                  </a:lnTo>
                  <a:cubicBezTo>
                    <a:pt x="192009" y="224970"/>
                    <a:pt x="182330" y="222284"/>
                    <a:pt x="172113" y="222284"/>
                  </a:cubicBezTo>
                  <a:close/>
                  <a:moveTo>
                    <a:pt x="301877" y="32237"/>
                  </a:moveTo>
                  <a:cubicBezTo>
                    <a:pt x="309573" y="32237"/>
                    <a:pt x="317303" y="36600"/>
                    <a:pt x="323219" y="45327"/>
                  </a:cubicBezTo>
                  <a:lnTo>
                    <a:pt x="335587" y="63855"/>
                  </a:lnTo>
                  <a:cubicBezTo>
                    <a:pt x="347417" y="81309"/>
                    <a:pt x="372154" y="88022"/>
                    <a:pt x="391243" y="78893"/>
                  </a:cubicBezTo>
                  <a:lnTo>
                    <a:pt x="411140" y="68957"/>
                  </a:lnTo>
                  <a:cubicBezTo>
                    <a:pt x="429961" y="59559"/>
                    <a:pt x="446631" y="69226"/>
                    <a:pt x="447975" y="90171"/>
                  </a:cubicBezTo>
                  <a:lnTo>
                    <a:pt x="449320" y="112458"/>
                  </a:lnTo>
                  <a:cubicBezTo>
                    <a:pt x="450664" y="133403"/>
                    <a:pt x="469216" y="151663"/>
                    <a:pt x="490188" y="153005"/>
                  </a:cubicBezTo>
                  <a:lnTo>
                    <a:pt x="512236" y="154348"/>
                  </a:lnTo>
                  <a:cubicBezTo>
                    <a:pt x="533477" y="155691"/>
                    <a:pt x="542887" y="172339"/>
                    <a:pt x="533477" y="191136"/>
                  </a:cubicBezTo>
                  <a:lnTo>
                    <a:pt x="523797" y="211275"/>
                  </a:lnTo>
                  <a:cubicBezTo>
                    <a:pt x="514387" y="230072"/>
                    <a:pt x="521108" y="255044"/>
                    <a:pt x="538585" y="266591"/>
                  </a:cubicBezTo>
                  <a:lnTo>
                    <a:pt x="557137" y="279212"/>
                  </a:lnTo>
                  <a:cubicBezTo>
                    <a:pt x="574614" y="290758"/>
                    <a:pt x="574614" y="309823"/>
                    <a:pt x="557137" y="321370"/>
                  </a:cubicBezTo>
                  <a:lnTo>
                    <a:pt x="538585" y="333990"/>
                  </a:lnTo>
                  <a:cubicBezTo>
                    <a:pt x="521108" y="345537"/>
                    <a:pt x="514387" y="370510"/>
                    <a:pt x="523797" y="389306"/>
                  </a:cubicBezTo>
                  <a:lnTo>
                    <a:pt x="533745" y="409446"/>
                  </a:lnTo>
                  <a:cubicBezTo>
                    <a:pt x="542887" y="428242"/>
                    <a:pt x="533477" y="444891"/>
                    <a:pt x="512236" y="446233"/>
                  </a:cubicBezTo>
                  <a:lnTo>
                    <a:pt x="490188" y="447576"/>
                  </a:lnTo>
                  <a:cubicBezTo>
                    <a:pt x="469216" y="448919"/>
                    <a:pt x="450664" y="467178"/>
                    <a:pt x="449320" y="488123"/>
                  </a:cubicBezTo>
                  <a:lnTo>
                    <a:pt x="447975" y="510411"/>
                  </a:lnTo>
                  <a:cubicBezTo>
                    <a:pt x="446631" y="531355"/>
                    <a:pt x="429961" y="541022"/>
                    <a:pt x="411140" y="531624"/>
                  </a:cubicBezTo>
                  <a:lnTo>
                    <a:pt x="391243" y="521689"/>
                  </a:lnTo>
                  <a:cubicBezTo>
                    <a:pt x="372154" y="512559"/>
                    <a:pt x="347417" y="519003"/>
                    <a:pt x="335587" y="536726"/>
                  </a:cubicBezTo>
                  <a:lnTo>
                    <a:pt x="323219" y="555254"/>
                  </a:lnTo>
                  <a:cubicBezTo>
                    <a:pt x="311388" y="572708"/>
                    <a:pt x="292299" y="572708"/>
                    <a:pt x="280737" y="555254"/>
                  </a:cubicBezTo>
                  <a:lnTo>
                    <a:pt x="268369" y="536726"/>
                  </a:lnTo>
                  <a:cubicBezTo>
                    <a:pt x="256539" y="519003"/>
                    <a:pt x="231534" y="512559"/>
                    <a:pt x="212712" y="521689"/>
                  </a:cubicBezTo>
                  <a:lnTo>
                    <a:pt x="192816" y="531624"/>
                  </a:lnTo>
                  <a:cubicBezTo>
                    <a:pt x="173726" y="541022"/>
                    <a:pt x="157325" y="531355"/>
                    <a:pt x="155981" y="510411"/>
                  </a:cubicBezTo>
                  <a:lnTo>
                    <a:pt x="154636" y="488123"/>
                  </a:lnTo>
                  <a:cubicBezTo>
                    <a:pt x="153292" y="467178"/>
                    <a:pt x="134740" y="448919"/>
                    <a:pt x="113768" y="447576"/>
                  </a:cubicBezTo>
                  <a:lnTo>
                    <a:pt x="91451" y="446233"/>
                  </a:lnTo>
                  <a:cubicBezTo>
                    <a:pt x="70479" y="444891"/>
                    <a:pt x="61069" y="428242"/>
                    <a:pt x="70210" y="409446"/>
                  </a:cubicBezTo>
                  <a:lnTo>
                    <a:pt x="80159" y="389306"/>
                  </a:lnTo>
                  <a:cubicBezTo>
                    <a:pt x="89569" y="370510"/>
                    <a:pt x="82847" y="345537"/>
                    <a:pt x="65371" y="333990"/>
                  </a:cubicBezTo>
                  <a:lnTo>
                    <a:pt x="46550" y="321370"/>
                  </a:lnTo>
                  <a:cubicBezTo>
                    <a:pt x="29073" y="309823"/>
                    <a:pt x="29073" y="290758"/>
                    <a:pt x="46550" y="279212"/>
                  </a:cubicBezTo>
                  <a:lnTo>
                    <a:pt x="65371" y="266591"/>
                  </a:lnTo>
                  <a:cubicBezTo>
                    <a:pt x="82847" y="255044"/>
                    <a:pt x="89569" y="230072"/>
                    <a:pt x="80159" y="211275"/>
                  </a:cubicBezTo>
                  <a:lnTo>
                    <a:pt x="70210" y="191136"/>
                  </a:lnTo>
                  <a:cubicBezTo>
                    <a:pt x="61069" y="172339"/>
                    <a:pt x="70479" y="155691"/>
                    <a:pt x="91451" y="154348"/>
                  </a:cubicBezTo>
                  <a:lnTo>
                    <a:pt x="113768" y="153005"/>
                  </a:lnTo>
                  <a:cubicBezTo>
                    <a:pt x="134740" y="151663"/>
                    <a:pt x="153023" y="133403"/>
                    <a:pt x="154636" y="112458"/>
                  </a:cubicBezTo>
                  <a:lnTo>
                    <a:pt x="155981" y="90171"/>
                  </a:lnTo>
                  <a:cubicBezTo>
                    <a:pt x="157325" y="69226"/>
                    <a:pt x="173726" y="59559"/>
                    <a:pt x="192816" y="68957"/>
                  </a:cubicBezTo>
                  <a:lnTo>
                    <a:pt x="212712" y="78893"/>
                  </a:lnTo>
                  <a:cubicBezTo>
                    <a:pt x="231534" y="88291"/>
                    <a:pt x="256539" y="81578"/>
                    <a:pt x="268369" y="63855"/>
                  </a:cubicBezTo>
                  <a:lnTo>
                    <a:pt x="280737" y="45327"/>
                  </a:lnTo>
                  <a:cubicBezTo>
                    <a:pt x="286518" y="36600"/>
                    <a:pt x="294181" y="32237"/>
                    <a:pt x="301877" y="32237"/>
                  </a:cubicBezTo>
                  <a:close/>
                  <a:moveTo>
                    <a:pt x="301978" y="9666"/>
                  </a:moveTo>
                  <a:cubicBezTo>
                    <a:pt x="285306" y="9666"/>
                    <a:pt x="270516" y="17721"/>
                    <a:pt x="260836" y="32220"/>
                  </a:cubicBezTo>
                  <a:lnTo>
                    <a:pt x="248466" y="50747"/>
                  </a:lnTo>
                  <a:cubicBezTo>
                    <a:pt x="243895" y="57728"/>
                    <a:pt x="231256" y="61218"/>
                    <a:pt x="223458" y="57459"/>
                  </a:cubicBezTo>
                  <a:lnTo>
                    <a:pt x="203291" y="47525"/>
                  </a:lnTo>
                  <a:cubicBezTo>
                    <a:pt x="195224" y="43497"/>
                    <a:pt x="186888" y="41618"/>
                    <a:pt x="178552" y="41618"/>
                  </a:cubicBezTo>
                  <a:cubicBezTo>
                    <a:pt x="153006" y="41618"/>
                    <a:pt x="133914" y="60950"/>
                    <a:pt x="132031" y="88605"/>
                  </a:cubicBezTo>
                  <a:lnTo>
                    <a:pt x="130687" y="110891"/>
                  </a:lnTo>
                  <a:cubicBezTo>
                    <a:pt x="129880" y="120020"/>
                    <a:pt x="121275" y="128612"/>
                    <a:pt x="112401" y="129149"/>
                  </a:cubicBezTo>
                  <a:lnTo>
                    <a:pt x="89814" y="130760"/>
                  </a:lnTo>
                  <a:cubicBezTo>
                    <a:pt x="71797" y="131834"/>
                    <a:pt x="56739" y="140426"/>
                    <a:pt x="48671" y="154388"/>
                  </a:cubicBezTo>
                  <a:cubicBezTo>
                    <a:pt x="40604" y="168350"/>
                    <a:pt x="40604" y="185534"/>
                    <a:pt x="48671" y="201913"/>
                  </a:cubicBezTo>
                  <a:lnTo>
                    <a:pt x="58621" y="221782"/>
                  </a:lnTo>
                  <a:cubicBezTo>
                    <a:pt x="62654" y="229837"/>
                    <a:pt x="59428" y="241920"/>
                    <a:pt x="51898" y="246753"/>
                  </a:cubicBezTo>
                  <a:lnTo>
                    <a:pt x="33344" y="259104"/>
                  </a:lnTo>
                  <a:cubicBezTo>
                    <a:pt x="18285" y="269307"/>
                    <a:pt x="9412" y="284343"/>
                    <a:pt x="9412" y="300184"/>
                  </a:cubicBezTo>
                  <a:cubicBezTo>
                    <a:pt x="9412" y="316294"/>
                    <a:pt x="18285" y="331331"/>
                    <a:pt x="33344" y="341265"/>
                  </a:cubicBezTo>
                  <a:lnTo>
                    <a:pt x="51898" y="353885"/>
                  </a:lnTo>
                  <a:cubicBezTo>
                    <a:pt x="59428" y="358718"/>
                    <a:pt x="62654" y="370800"/>
                    <a:pt x="58621" y="378855"/>
                  </a:cubicBezTo>
                  <a:lnTo>
                    <a:pt x="48671" y="398724"/>
                  </a:lnTo>
                  <a:cubicBezTo>
                    <a:pt x="40604" y="415103"/>
                    <a:pt x="40604" y="432287"/>
                    <a:pt x="48671" y="446249"/>
                  </a:cubicBezTo>
                  <a:cubicBezTo>
                    <a:pt x="56739" y="460211"/>
                    <a:pt x="71797" y="468803"/>
                    <a:pt x="89814" y="469877"/>
                  </a:cubicBezTo>
                  <a:lnTo>
                    <a:pt x="112401" y="471488"/>
                  </a:lnTo>
                  <a:cubicBezTo>
                    <a:pt x="121275" y="472025"/>
                    <a:pt x="130149" y="480617"/>
                    <a:pt x="130687" y="489746"/>
                  </a:cubicBezTo>
                  <a:lnTo>
                    <a:pt x="132031" y="512032"/>
                  </a:lnTo>
                  <a:cubicBezTo>
                    <a:pt x="133914" y="539687"/>
                    <a:pt x="153006" y="559019"/>
                    <a:pt x="178552" y="559019"/>
                  </a:cubicBezTo>
                  <a:cubicBezTo>
                    <a:pt x="186888" y="559019"/>
                    <a:pt x="195224" y="557140"/>
                    <a:pt x="203291" y="553112"/>
                  </a:cubicBezTo>
                  <a:lnTo>
                    <a:pt x="223189" y="543178"/>
                  </a:lnTo>
                  <a:cubicBezTo>
                    <a:pt x="225610" y="542104"/>
                    <a:pt x="228030" y="541567"/>
                    <a:pt x="230988" y="541567"/>
                  </a:cubicBezTo>
                  <a:cubicBezTo>
                    <a:pt x="237979" y="541567"/>
                    <a:pt x="244971" y="544789"/>
                    <a:pt x="248466" y="549890"/>
                  </a:cubicBezTo>
                  <a:lnTo>
                    <a:pt x="260836" y="568417"/>
                  </a:lnTo>
                  <a:cubicBezTo>
                    <a:pt x="270785" y="583722"/>
                    <a:pt x="285844" y="592314"/>
                    <a:pt x="301978" y="592314"/>
                  </a:cubicBezTo>
                  <a:cubicBezTo>
                    <a:pt x="318112" y="592314"/>
                    <a:pt x="332902" y="583722"/>
                    <a:pt x="343120" y="568417"/>
                  </a:cubicBezTo>
                  <a:lnTo>
                    <a:pt x="355490" y="549890"/>
                  </a:lnTo>
                  <a:cubicBezTo>
                    <a:pt x="359254" y="544252"/>
                    <a:pt x="367052" y="541567"/>
                    <a:pt x="372968" y="541567"/>
                  </a:cubicBezTo>
                  <a:cubicBezTo>
                    <a:pt x="375657" y="541567"/>
                    <a:pt x="378346" y="542104"/>
                    <a:pt x="380498" y="543178"/>
                  </a:cubicBezTo>
                  <a:lnTo>
                    <a:pt x="400665" y="553112"/>
                  </a:lnTo>
                  <a:cubicBezTo>
                    <a:pt x="408732" y="557140"/>
                    <a:pt x="417068" y="559288"/>
                    <a:pt x="425135" y="559288"/>
                  </a:cubicBezTo>
                  <a:cubicBezTo>
                    <a:pt x="450950" y="559288"/>
                    <a:pt x="470042" y="539687"/>
                    <a:pt x="471925" y="512032"/>
                  </a:cubicBezTo>
                  <a:lnTo>
                    <a:pt x="473269" y="489746"/>
                  </a:lnTo>
                  <a:cubicBezTo>
                    <a:pt x="473807" y="480886"/>
                    <a:pt x="482681" y="472025"/>
                    <a:pt x="491554" y="471488"/>
                  </a:cubicBezTo>
                  <a:lnTo>
                    <a:pt x="513873" y="469877"/>
                  </a:lnTo>
                  <a:cubicBezTo>
                    <a:pt x="532159" y="468803"/>
                    <a:pt x="546948" y="460211"/>
                    <a:pt x="555016" y="446249"/>
                  </a:cubicBezTo>
                  <a:cubicBezTo>
                    <a:pt x="563083" y="432287"/>
                    <a:pt x="563083" y="415103"/>
                    <a:pt x="555016" y="398724"/>
                  </a:cubicBezTo>
                  <a:lnTo>
                    <a:pt x="545066" y="378855"/>
                  </a:lnTo>
                  <a:cubicBezTo>
                    <a:pt x="541302" y="370800"/>
                    <a:pt x="544259" y="358718"/>
                    <a:pt x="551789" y="353885"/>
                  </a:cubicBezTo>
                  <a:lnTo>
                    <a:pt x="570343" y="341534"/>
                  </a:lnTo>
                  <a:cubicBezTo>
                    <a:pt x="585670" y="331331"/>
                    <a:pt x="594275" y="316294"/>
                    <a:pt x="594275" y="300453"/>
                  </a:cubicBezTo>
                  <a:cubicBezTo>
                    <a:pt x="594275" y="284343"/>
                    <a:pt x="585670" y="269307"/>
                    <a:pt x="570612" y="259372"/>
                  </a:cubicBezTo>
                  <a:lnTo>
                    <a:pt x="551789" y="247021"/>
                  </a:lnTo>
                  <a:cubicBezTo>
                    <a:pt x="544259" y="241920"/>
                    <a:pt x="541302" y="229837"/>
                    <a:pt x="545066" y="221782"/>
                  </a:cubicBezTo>
                  <a:lnTo>
                    <a:pt x="555016" y="201913"/>
                  </a:lnTo>
                  <a:cubicBezTo>
                    <a:pt x="563083" y="185534"/>
                    <a:pt x="563083" y="168350"/>
                    <a:pt x="555016" y="154388"/>
                  </a:cubicBezTo>
                  <a:cubicBezTo>
                    <a:pt x="546948" y="140426"/>
                    <a:pt x="532159" y="131834"/>
                    <a:pt x="513873" y="130760"/>
                  </a:cubicBezTo>
                  <a:lnTo>
                    <a:pt x="491554" y="129149"/>
                  </a:lnTo>
                  <a:cubicBezTo>
                    <a:pt x="482681" y="128612"/>
                    <a:pt x="473807" y="120020"/>
                    <a:pt x="473269" y="110891"/>
                  </a:cubicBezTo>
                  <a:lnTo>
                    <a:pt x="471925" y="88605"/>
                  </a:lnTo>
                  <a:cubicBezTo>
                    <a:pt x="470042" y="60950"/>
                    <a:pt x="450950" y="41618"/>
                    <a:pt x="425135" y="41618"/>
                  </a:cubicBezTo>
                  <a:cubicBezTo>
                    <a:pt x="417068" y="41618"/>
                    <a:pt x="408732" y="43497"/>
                    <a:pt x="400665" y="47525"/>
                  </a:cubicBezTo>
                  <a:lnTo>
                    <a:pt x="380498" y="57459"/>
                  </a:lnTo>
                  <a:cubicBezTo>
                    <a:pt x="372699" y="61218"/>
                    <a:pt x="360061" y="57728"/>
                    <a:pt x="355490" y="50747"/>
                  </a:cubicBezTo>
                  <a:lnTo>
                    <a:pt x="343120" y="32220"/>
                  </a:lnTo>
                  <a:cubicBezTo>
                    <a:pt x="333440" y="17721"/>
                    <a:pt x="318650" y="9666"/>
                    <a:pt x="301978" y="9666"/>
                  </a:cubicBezTo>
                  <a:close/>
                  <a:moveTo>
                    <a:pt x="301978" y="0"/>
                  </a:moveTo>
                  <a:cubicBezTo>
                    <a:pt x="321877" y="0"/>
                    <a:pt x="339624" y="9934"/>
                    <a:pt x="350918" y="26850"/>
                  </a:cubicBezTo>
                  <a:lnTo>
                    <a:pt x="363557" y="45377"/>
                  </a:lnTo>
                  <a:cubicBezTo>
                    <a:pt x="365439" y="48599"/>
                    <a:pt x="372968" y="50478"/>
                    <a:pt x="376195" y="48867"/>
                  </a:cubicBezTo>
                  <a:lnTo>
                    <a:pt x="396363" y="38933"/>
                  </a:lnTo>
                  <a:cubicBezTo>
                    <a:pt x="405774" y="34368"/>
                    <a:pt x="415455" y="31952"/>
                    <a:pt x="425135" y="31952"/>
                  </a:cubicBezTo>
                  <a:cubicBezTo>
                    <a:pt x="456059" y="31952"/>
                    <a:pt x="479185" y="55043"/>
                    <a:pt x="481336" y="88068"/>
                  </a:cubicBezTo>
                  <a:lnTo>
                    <a:pt x="482950" y="110354"/>
                  </a:lnTo>
                  <a:cubicBezTo>
                    <a:pt x="483218" y="114382"/>
                    <a:pt x="488059" y="119483"/>
                    <a:pt x="492361" y="119752"/>
                  </a:cubicBezTo>
                  <a:lnTo>
                    <a:pt x="514411" y="121094"/>
                  </a:lnTo>
                  <a:cubicBezTo>
                    <a:pt x="535924" y="122437"/>
                    <a:pt x="553671" y="132908"/>
                    <a:pt x="563352" y="149555"/>
                  </a:cubicBezTo>
                  <a:cubicBezTo>
                    <a:pt x="573032" y="166202"/>
                    <a:pt x="573032" y="186877"/>
                    <a:pt x="563620" y="206209"/>
                  </a:cubicBezTo>
                  <a:lnTo>
                    <a:pt x="553671" y="226078"/>
                  </a:lnTo>
                  <a:cubicBezTo>
                    <a:pt x="551789" y="229837"/>
                    <a:pt x="553671" y="236550"/>
                    <a:pt x="557167" y="238966"/>
                  </a:cubicBezTo>
                  <a:lnTo>
                    <a:pt x="575721" y="251317"/>
                  </a:lnTo>
                  <a:cubicBezTo>
                    <a:pt x="593469" y="263131"/>
                    <a:pt x="603687" y="281121"/>
                    <a:pt x="603687" y="300453"/>
                  </a:cubicBezTo>
                  <a:cubicBezTo>
                    <a:pt x="603687" y="319785"/>
                    <a:pt x="593469" y="337506"/>
                    <a:pt x="575721" y="349320"/>
                  </a:cubicBezTo>
                  <a:lnTo>
                    <a:pt x="557167" y="361671"/>
                  </a:lnTo>
                  <a:cubicBezTo>
                    <a:pt x="553671" y="364088"/>
                    <a:pt x="551789" y="370800"/>
                    <a:pt x="553671" y="374559"/>
                  </a:cubicBezTo>
                  <a:lnTo>
                    <a:pt x="563620" y="394697"/>
                  </a:lnTo>
                  <a:cubicBezTo>
                    <a:pt x="573032" y="413760"/>
                    <a:pt x="573032" y="434435"/>
                    <a:pt x="563352" y="451082"/>
                  </a:cubicBezTo>
                  <a:cubicBezTo>
                    <a:pt x="553671" y="467729"/>
                    <a:pt x="535924" y="478201"/>
                    <a:pt x="514411" y="479543"/>
                  </a:cubicBezTo>
                  <a:lnTo>
                    <a:pt x="492361" y="480886"/>
                  </a:lnTo>
                  <a:cubicBezTo>
                    <a:pt x="488059" y="481154"/>
                    <a:pt x="483218" y="486256"/>
                    <a:pt x="482950" y="490283"/>
                  </a:cubicBezTo>
                  <a:lnTo>
                    <a:pt x="481336" y="512569"/>
                  </a:lnTo>
                  <a:cubicBezTo>
                    <a:pt x="479185" y="545594"/>
                    <a:pt x="456328" y="568686"/>
                    <a:pt x="425135" y="568686"/>
                  </a:cubicBezTo>
                  <a:cubicBezTo>
                    <a:pt x="415455" y="568686"/>
                    <a:pt x="405774" y="566269"/>
                    <a:pt x="396363" y="561704"/>
                  </a:cubicBezTo>
                  <a:lnTo>
                    <a:pt x="376464" y="551770"/>
                  </a:lnTo>
                  <a:cubicBezTo>
                    <a:pt x="373237" y="550159"/>
                    <a:pt x="365439" y="552038"/>
                    <a:pt x="363557" y="555260"/>
                  </a:cubicBezTo>
                  <a:lnTo>
                    <a:pt x="351187" y="573787"/>
                  </a:lnTo>
                  <a:cubicBezTo>
                    <a:pt x="339087" y="591508"/>
                    <a:pt x="321339" y="601711"/>
                    <a:pt x="301978" y="601711"/>
                  </a:cubicBezTo>
                  <a:cubicBezTo>
                    <a:pt x="282617" y="601711"/>
                    <a:pt x="264600" y="591508"/>
                    <a:pt x="252769" y="573787"/>
                  </a:cubicBezTo>
                  <a:lnTo>
                    <a:pt x="240399" y="555260"/>
                  </a:lnTo>
                  <a:cubicBezTo>
                    <a:pt x="238517" y="552038"/>
                    <a:pt x="230988" y="550159"/>
                    <a:pt x="227492" y="551770"/>
                  </a:cubicBezTo>
                  <a:lnTo>
                    <a:pt x="207593" y="561704"/>
                  </a:lnTo>
                  <a:cubicBezTo>
                    <a:pt x="198181" y="566269"/>
                    <a:pt x="188501" y="568686"/>
                    <a:pt x="178820" y="568686"/>
                  </a:cubicBezTo>
                  <a:cubicBezTo>
                    <a:pt x="147897" y="568686"/>
                    <a:pt x="124771" y="545594"/>
                    <a:pt x="122620" y="512569"/>
                  </a:cubicBezTo>
                  <a:lnTo>
                    <a:pt x="121006" y="490283"/>
                  </a:lnTo>
                  <a:cubicBezTo>
                    <a:pt x="120737" y="485987"/>
                    <a:pt x="115897" y="481154"/>
                    <a:pt x="111864" y="480886"/>
                  </a:cubicBezTo>
                  <a:lnTo>
                    <a:pt x="89276" y="479543"/>
                  </a:lnTo>
                  <a:cubicBezTo>
                    <a:pt x="68032" y="478201"/>
                    <a:pt x="50285" y="467729"/>
                    <a:pt x="40604" y="451082"/>
                  </a:cubicBezTo>
                  <a:cubicBezTo>
                    <a:pt x="30924" y="434435"/>
                    <a:pt x="30655" y="413760"/>
                    <a:pt x="40335" y="394697"/>
                  </a:cubicBezTo>
                  <a:lnTo>
                    <a:pt x="50016" y="374559"/>
                  </a:lnTo>
                  <a:cubicBezTo>
                    <a:pt x="51898" y="370800"/>
                    <a:pt x="50285" y="364088"/>
                    <a:pt x="46789" y="361671"/>
                  </a:cubicBezTo>
                  <a:lnTo>
                    <a:pt x="27966" y="349320"/>
                  </a:lnTo>
                  <a:cubicBezTo>
                    <a:pt x="10218" y="337506"/>
                    <a:pt x="0" y="319785"/>
                    <a:pt x="0" y="300184"/>
                  </a:cubicBezTo>
                  <a:cubicBezTo>
                    <a:pt x="0" y="280852"/>
                    <a:pt x="10218" y="263131"/>
                    <a:pt x="27966" y="251317"/>
                  </a:cubicBezTo>
                  <a:lnTo>
                    <a:pt x="46789" y="238966"/>
                  </a:lnTo>
                  <a:cubicBezTo>
                    <a:pt x="50285" y="236550"/>
                    <a:pt x="51898" y="229837"/>
                    <a:pt x="50016" y="226078"/>
                  </a:cubicBezTo>
                  <a:lnTo>
                    <a:pt x="40335" y="205940"/>
                  </a:lnTo>
                  <a:cubicBezTo>
                    <a:pt x="30655" y="186877"/>
                    <a:pt x="30924" y="166202"/>
                    <a:pt x="40604" y="149555"/>
                  </a:cubicBezTo>
                  <a:cubicBezTo>
                    <a:pt x="50285" y="132908"/>
                    <a:pt x="68032" y="122437"/>
                    <a:pt x="89276" y="121094"/>
                  </a:cubicBezTo>
                  <a:lnTo>
                    <a:pt x="111595" y="119752"/>
                  </a:lnTo>
                  <a:cubicBezTo>
                    <a:pt x="115897" y="119483"/>
                    <a:pt x="120737" y="114382"/>
                    <a:pt x="121006" y="110354"/>
                  </a:cubicBezTo>
                  <a:lnTo>
                    <a:pt x="122620" y="88068"/>
                  </a:lnTo>
                  <a:cubicBezTo>
                    <a:pt x="124771" y="55043"/>
                    <a:pt x="147628" y="31952"/>
                    <a:pt x="178552" y="31952"/>
                  </a:cubicBezTo>
                  <a:cubicBezTo>
                    <a:pt x="188501" y="31952"/>
                    <a:pt x="198181" y="34368"/>
                    <a:pt x="207593" y="38933"/>
                  </a:cubicBezTo>
                  <a:lnTo>
                    <a:pt x="227492" y="48867"/>
                  </a:lnTo>
                  <a:cubicBezTo>
                    <a:pt x="230719" y="50478"/>
                    <a:pt x="238517" y="48599"/>
                    <a:pt x="240399" y="45377"/>
                  </a:cubicBezTo>
                  <a:lnTo>
                    <a:pt x="252769" y="26850"/>
                  </a:lnTo>
                  <a:cubicBezTo>
                    <a:pt x="264332" y="9934"/>
                    <a:pt x="282079" y="0"/>
                    <a:pt x="3019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lnSpcReduction="100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68" name="ïṩḷiḑe">
            <a:extLst>
              <a:ext uri="{FF2B5EF4-FFF2-40B4-BE49-F238E27FC236}">
                <a16:creationId xmlns:a16="http://schemas.microsoft.com/office/drawing/2014/main" xmlns="" id="{B79D57F3-6BB5-4785-989B-34452EB2D85D}"/>
              </a:ext>
            </a:extLst>
          </p:cNvPr>
          <p:cNvGrpSpPr/>
          <p:nvPr/>
        </p:nvGrpSpPr>
        <p:grpSpPr>
          <a:xfrm>
            <a:off x="7537368" y="3463316"/>
            <a:ext cx="614341" cy="614341"/>
            <a:chOff x="8389710" y="4062902"/>
            <a:chExt cx="731520" cy="731520"/>
          </a:xfrm>
        </p:grpSpPr>
        <p:sp>
          <p:nvSpPr>
            <p:cNvPr id="69" name="îsḻiďé">
              <a:extLst>
                <a:ext uri="{FF2B5EF4-FFF2-40B4-BE49-F238E27FC236}">
                  <a16:creationId xmlns:a16="http://schemas.microsoft.com/office/drawing/2014/main" xmlns="" id="{64A634D7-ECE0-4971-9926-35D07C375B11}"/>
                </a:ext>
              </a:extLst>
            </p:cNvPr>
            <p:cNvSpPr/>
            <p:nvPr/>
          </p:nvSpPr>
          <p:spPr>
            <a:xfrm>
              <a:off x="8389710" y="4062902"/>
              <a:ext cx="731520" cy="731520"/>
            </a:xfrm>
            <a:prstGeom prst="flowChartDocument">
              <a:avLst/>
            </a:prstGeom>
            <a:solidFill>
              <a:schemeClr val="bg1">
                <a:lumMod val="65000"/>
              </a:schemeClr>
            </a:solidFill>
            <a:ln w="127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0" name="íşľíḍe">
              <a:extLst>
                <a:ext uri="{FF2B5EF4-FFF2-40B4-BE49-F238E27FC236}">
                  <a16:creationId xmlns:a16="http://schemas.microsoft.com/office/drawing/2014/main" xmlns="" id="{31B0B28C-5F8A-4E86-A439-B70A54E8FB8D}"/>
                </a:ext>
              </a:extLst>
            </p:cNvPr>
            <p:cNvSpPr/>
            <p:nvPr/>
          </p:nvSpPr>
          <p:spPr bwMode="auto">
            <a:xfrm flipH="1">
              <a:off x="8545717" y="4216066"/>
              <a:ext cx="428666" cy="38580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isḻidè">
            <a:extLst>
              <a:ext uri="{FF2B5EF4-FFF2-40B4-BE49-F238E27FC236}">
                <a16:creationId xmlns:a16="http://schemas.microsoft.com/office/drawing/2014/main" xmlns="" id="{33FE6BE6-32BF-4C9B-9234-A3031CEFB91D}"/>
              </a:ext>
            </a:extLst>
          </p:cNvPr>
          <p:cNvGrpSpPr/>
          <p:nvPr/>
        </p:nvGrpSpPr>
        <p:grpSpPr>
          <a:xfrm>
            <a:off x="4186565" y="3463316"/>
            <a:ext cx="614341" cy="614341"/>
            <a:chOff x="4774922" y="4062902"/>
            <a:chExt cx="731520" cy="731520"/>
          </a:xfrm>
        </p:grpSpPr>
        <p:sp>
          <p:nvSpPr>
            <p:cNvPr id="15" name="iṩ1íḓe">
              <a:extLst>
                <a:ext uri="{FF2B5EF4-FFF2-40B4-BE49-F238E27FC236}">
                  <a16:creationId xmlns:a16="http://schemas.microsoft.com/office/drawing/2014/main" xmlns="" id="{22389C0C-BE7F-44F5-99A6-790BCD6D38F9}"/>
                </a:ext>
              </a:extLst>
            </p:cNvPr>
            <p:cNvSpPr/>
            <p:nvPr/>
          </p:nvSpPr>
          <p:spPr>
            <a:xfrm>
              <a:off x="4774922" y="4062902"/>
              <a:ext cx="731520" cy="731520"/>
            </a:xfrm>
            <a:prstGeom prst="flowChartDocument">
              <a:avLst/>
            </a:prstGeom>
            <a:solidFill>
              <a:schemeClr val="bg1">
                <a:lumMod val="50000"/>
              </a:schemeClr>
            </a:solidFill>
            <a:ln w="127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ïśḷîdé">
              <a:extLst>
                <a:ext uri="{FF2B5EF4-FFF2-40B4-BE49-F238E27FC236}">
                  <a16:creationId xmlns:a16="http://schemas.microsoft.com/office/drawing/2014/main" xmlns="" id="{E5447486-F746-4039-9427-2AEC9C76C93B}"/>
                </a:ext>
              </a:extLst>
            </p:cNvPr>
            <p:cNvSpPr/>
            <p:nvPr/>
          </p:nvSpPr>
          <p:spPr bwMode="auto">
            <a:xfrm flipH="1">
              <a:off x="4938988" y="4216066"/>
              <a:ext cx="385800" cy="385800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fontScale="92500" lnSpcReduction="20000"/>
            </a:bodyPr>
            <a:lstStyle/>
            <a:p>
              <a:endParaRPr lang="zh-CN" altLang="en-US"/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2DDEAF36-BFB0-4C66-95C4-48BDFB9515E9}"/>
              </a:ext>
            </a:extLst>
          </p:cNvPr>
          <p:cNvCxnSpPr/>
          <p:nvPr/>
        </p:nvCxnSpPr>
        <p:spPr>
          <a:xfrm>
            <a:off x="4992055" y="2878303"/>
            <a:ext cx="485820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121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文本框 113">
            <a:extLst>
              <a:ext uri="{FF2B5EF4-FFF2-40B4-BE49-F238E27FC236}">
                <a16:creationId xmlns:a16="http://schemas.microsoft.com/office/drawing/2014/main" xmlns="" id="{1C3560B4-A539-4F4D-895D-98AE2D90BF3A}"/>
              </a:ext>
            </a:extLst>
          </p:cNvPr>
          <p:cNvSpPr txBox="1"/>
          <p:nvPr/>
        </p:nvSpPr>
        <p:spPr>
          <a:xfrm>
            <a:off x="520566" y="2950350"/>
            <a:ext cx="1008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·································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175A547E-3DF1-4E03-84CF-B61E61B0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1-2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7879CA4-579F-4279-9B65-99D789E2B6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促销活动</a:t>
            </a:r>
            <a:r>
              <a:rPr lang="en-US" altLang="zh-CN" dirty="0"/>
              <a:t>-</a:t>
            </a:r>
            <a:r>
              <a:rPr lang="zh-CN" altLang="en-US" dirty="0"/>
              <a:t>页面改进实效</a:t>
            </a:r>
          </a:p>
        </p:txBody>
      </p:sp>
      <p:grpSp>
        <p:nvGrpSpPr>
          <p:cNvPr id="112" name="组合 111">
            <a:extLst>
              <a:ext uri="{FF2B5EF4-FFF2-40B4-BE49-F238E27FC236}">
                <a16:creationId xmlns:a16="http://schemas.microsoft.com/office/drawing/2014/main" xmlns="" id="{5441E797-AAA0-4C83-9578-06861CDF0D31}"/>
              </a:ext>
            </a:extLst>
          </p:cNvPr>
          <p:cNvGrpSpPr/>
          <p:nvPr/>
        </p:nvGrpSpPr>
        <p:grpSpPr>
          <a:xfrm>
            <a:off x="571858" y="1305791"/>
            <a:ext cx="1899879" cy="3256218"/>
            <a:chOff x="981501" y="1305791"/>
            <a:chExt cx="1899879" cy="3256218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xmlns="" id="{3D6E3A4E-2636-4FFA-BE70-174E98543451}"/>
                </a:ext>
              </a:extLst>
            </p:cNvPr>
            <p:cNvSpPr txBox="1"/>
            <p:nvPr/>
          </p:nvSpPr>
          <p:spPr>
            <a:xfrm>
              <a:off x="981501" y="3615788"/>
              <a:ext cx="1899879" cy="9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单</a:t>
              </a:r>
              <a:r>
                <a:rPr lang="en-US" altLang="zh-CN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UV</a:t>
              </a:r>
              <a:r>
                <a:rPr lang="zh-CN" altLang="en-US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点击量：</a:t>
              </a:r>
              <a:r>
                <a:rPr lang="en-US" altLang="zh-CN" sz="16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1.00</a:t>
              </a:r>
            </a:p>
            <a:p>
              <a:pPr>
                <a:lnSpc>
                  <a:spcPct val="200000"/>
                </a:lnSpc>
              </a:pPr>
              <a:r>
                <a:rPr lang="en-US" altLang="zh-CN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UV</a:t>
              </a:r>
              <a:r>
                <a:rPr lang="zh-CN" altLang="en-US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转化率：</a:t>
              </a:r>
              <a:r>
                <a:rPr lang="en-US" altLang="zh-CN" sz="14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1.00%</a:t>
              </a:r>
              <a:endParaRPr lang="zh-CN" altLang="en-US" sz="1400" dirty="0">
                <a:latin typeface="Hiragino Sans GB W6" panose="020B0600000000000000" pitchFamily="34" charset="-122"/>
                <a:ea typeface="Hiragino Sans GB W6" panose="020B0600000000000000" pitchFamily="34" charset="-122"/>
              </a:endParaRPr>
            </a:p>
          </p:txBody>
        </p:sp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xmlns="" id="{1F0732F0-109A-459E-B83B-90A21CAF17FB}"/>
                </a:ext>
              </a:extLst>
            </p:cNvPr>
            <p:cNvGrpSpPr/>
            <p:nvPr/>
          </p:nvGrpSpPr>
          <p:grpSpPr>
            <a:xfrm>
              <a:off x="1282228" y="1305791"/>
              <a:ext cx="1298425" cy="2008481"/>
              <a:chOff x="996520" y="1305791"/>
              <a:chExt cx="1298425" cy="2008481"/>
            </a:xfrm>
          </p:grpSpPr>
          <p:grpSp>
            <p:nvGrpSpPr>
              <p:cNvPr id="81" name="iṣḻide">
                <a:extLst>
                  <a:ext uri="{FF2B5EF4-FFF2-40B4-BE49-F238E27FC236}">
                    <a16:creationId xmlns:a16="http://schemas.microsoft.com/office/drawing/2014/main" xmlns="" id="{383451A2-B85A-4988-BB71-673A2D2BD0AA}"/>
                  </a:ext>
                </a:extLst>
              </p:cNvPr>
              <p:cNvGrpSpPr/>
              <p:nvPr/>
            </p:nvGrpSpPr>
            <p:grpSpPr>
              <a:xfrm>
                <a:off x="1008002" y="1305791"/>
                <a:ext cx="1275461" cy="1267913"/>
                <a:chOff x="2452226" y="1883471"/>
                <a:chExt cx="1518741" cy="1509753"/>
              </a:xfrm>
            </p:grpSpPr>
            <p:sp>
              <p:nvSpPr>
                <p:cNvPr id="99" name="í$líḑê">
                  <a:extLst>
                    <a:ext uri="{FF2B5EF4-FFF2-40B4-BE49-F238E27FC236}">
                      <a16:creationId xmlns:a16="http://schemas.microsoft.com/office/drawing/2014/main" xmlns="" id="{BAEC8134-289F-4699-97BA-DB76480275AD}"/>
                    </a:ext>
                  </a:extLst>
                </p:cNvPr>
                <p:cNvSpPr/>
                <p:nvPr/>
              </p:nvSpPr>
              <p:spPr>
                <a:xfrm rot="8100000">
                  <a:off x="2452226" y="1883471"/>
                  <a:ext cx="1518741" cy="1509753"/>
                </a:xfrm>
                <a:prstGeom prst="teardrop">
                  <a:avLst/>
                </a:prstGeom>
                <a:solidFill>
                  <a:schemeClr val="bg1"/>
                </a:solidFill>
                <a:ln w="25400"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100" name="iS1íḑè">
                  <a:extLst>
                    <a:ext uri="{FF2B5EF4-FFF2-40B4-BE49-F238E27FC236}">
                      <a16:creationId xmlns:a16="http://schemas.microsoft.com/office/drawing/2014/main" xmlns="" id="{745793C3-76D1-445D-9807-FEEEF27C4849}"/>
                    </a:ext>
                  </a:extLst>
                </p:cNvPr>
                <p:cNvSpPr/>
                <p:nvPr/>
              </p:nvSpPr>
              <p:spPr>
                <a:xfrm>
                  <a:off x="2597858" y="2024527"/>
                  <a:ext cx="1233979" cy="1226673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24" tIns="45713" rIns="91424" bIns="45713" anchor="ctr">
                  <a:normAutofit/>
                </a:bodyPr>
                <a:lstStyle/>
                <a:p>
                  <a:pPr algn="ctr"/>
                  <a:endParaRPr lang="zh-CN" altLang="en-US" b="1" dirty="0"/>
                </a:p>
              </p:txBody>
            </p:sp>
          </p:grpSp>
          <p:sp>
            <p:nvSpPr>
              <p:cNvPr id="82" name="i$ľídè">
                <a:extLst>
                  <a:ext uri="{FF2B5EF4-FFF2-40B4-BE49-F238E27FC236}">
                    <a16:creationId xmlns:a16="http://schemas.microsoft.com/office/drawing/2014/main" xmlns="" id="{D7718602-7EB1-4090-854F-2F35EBC0D451}"/>
                  </a:ext>
                </a:extLst>
              </p:cNvPr>
              <p:cNvSpPr/>
              <p:nvPr/>
            </p:nvSpPr>
            <p:spPr>
              <a:xfrm>
                <a:off x="996520" y="2950806"/>
                <a:ext cx="1298425" cy="36346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24" tIns="45713" rIns="91424" bIns="45713" anchor="ctr">
                <a:normAutofit fontScale="70000" lnSpcReduction="20000"/>
              </a:bodyPr>
              <a:lstStyle/>
              <a:p>
                <a:pPr algn="ctr"/>
                <a:r>
                  <a:rPr lang="zh-CN" altLang="en-US" sz="1866" b="1" dirty="0">
                    <a:solidFill>
                      <a:schemeClr val="bg1"/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第一个活动</a:t>
                </a:r>
              </a:p>
            </p:txBody>
          </p:sp>
          <p:pic>
            <p:nvPicPr>
              <p:cNvPr id="101" name="图片 100">
                <a:extLst>
                  <a:ext uri="{FF2B5EF4-FFF2-40B4-BE49-F238E27FC236}">
                    <a16:creationId xmlns:a16="http://schemas.microsoft.com/office/drawing/2014/main" xmlns="" id="{1F339652-C216-4F98-8343-C8E3FDF3FF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  <a:extLst>
                  <a:ext uri="{BEBA8EAE-BF5A-486C-A8C5-ECC9F3942E4B}">
                    <a14:imgProps xmlns:a14="http://schemas.microsoft.com/office/drawing/2010/main" xmlns="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199819" y="1493674"/>
                <a:ext cx="902814" cy="902814"/>
              </a:xfrm>
              <a:prstGeom prst="rect">
                <a:avLst/>
              </a:prstGeom>
            </p:spPr>
          </p:pic>
        </p:grpSp>
      </p:grpSp>
      <p:grpSp>
        <p:nvGrpSpPr>
          <p:cNvPr id="111" name="组合 110">
            <a:extLst>
              <a:ext uri="{FF2B5EF4-FFF2-40B4-BE49-F238E27FC236}">
                <a16:creationId xmlns:a16="http://schemas.microsoft.com/office/drawing/2014/main" xmlns="" id="{A55A2E8E-256A-4D15-8C5A-CB133DA1045B}"/>
              </a:ext>
            </a:extLst>
          </p:cNvPr>
          <p:cNvGrpSpPr/>
          <p:nvPr/>
        </p:nvGrpSpPr>
        <p:grpSpPr>
          <a:xfrm>
            <a:off x="3155473" y="1305791"/>
            <a:ext cx="1899879" cy="3256218"/>
            <a:chOff x="2997554" y="1305791"/>
            <a:chExt cx="1899879" cy="3256218"/>
          </a:xfrm>
        </p:grpSpPr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xmlns="" id="{90DE8DDF-DCD3-417C-8FE1-5694450EB217}"/>
                </a:ext>
              </a:extLst>
            </p:cNvPr>
            <p:cNvSpPr txBox="1"/>
            <p:nvPr/>
          </p:nvSpPr>
          <p:spPr>
            <a:xfrm>
              <a:off x="2997554" y="3615788"/>
              <a:ext cx="1899879" cy="9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单</a:t>
              </a:r>
              <a:r>
                <a:rPr lang="en-US" altLang="zh-CN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UV</a:t>
              </a:r>
              <a:r>
                <a:rPr lang="zh-CN" altLang="en-US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点击量：</a:t>
              </a:r>
              <a:r>
                <a:rPr lang="en-US" altLang="zh-CN" sz="16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1.00</a:t>
              </a:r>
            </a:p>
            <a:p>
              <a:pPr>
                <a:lnSpc>
                  <a:spcPct val="200000"/>
                </a:lnSpc>
              </a:pPr>
              <a:r>
                <a:rPr lang="en-US" altLang="zh-CN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UV</a:t>
              </a:r>
              <a:r>
                <a:rPr lang="zh-CN" altLang="en-US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转化率：</a:t>
              </a:r>
              <a:r>
                <a:rPr lang="en-US" altLang="zh-CN" sz="14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1.00%</a:t>
              </a:r>
              <a:endParaRPr lang="zh-CN" altLang="en-US" sz="1400" dirty="0">
                <a:latin typeface="Hiragino Sans GB W6" panose="020B0600000000000000" pitchFamily="34" charset="-122"/>
                <a:ea typeface="Hiragino Sans GB W6" panose="020B0600000000000000" pitchFamily="34" charset="-122"/>
              </a:endParaRPr>
            </a:p>
          </p:txBody>
        </p:sp>
        <p:grpSp>
          <p:nvGrpSpPr>
            <p:cNvPr id="107" name="组合 106">
              <a:extLst>
                <a:ext uri="{FF2B5EF4-FFF2-40B4-BE49-F238E27FC236}">
                  <a16:creationId xmlns:a16="http://schemas.microsoft.com/office/drawing/2014/main" xmlns="" id="{FBFBC3C0-386B-4362-AC45-0374DB18C8B2}"/>
                </a:ext>
              </a:extLst>
            </p:cNvPr>
            <p:cNvGrpSpPr/>
            <p:nvPr/>
          </p:nvGrpSpPr>
          <p:grpSpPr>
            <a:xfrm>
              <a:off x="3298281" y="1305791"/>
              <a:ext cx="1298425" cy="2008481"/>
              <a:chOff x="3315888" y="1305791"/>
              <a:chExt cx="1298425" cy="2008481"/>
            </a:xfrm>
          </p:grpSpPr>
          <p:grpSp>
            <p:nvGrpSpPr>
              <p:cNvPr id="84" name="îṥḷîḍé">
                <a:extLst>
                  <a:ext uri="{FF2B5EF4-FFF2-40B4-BE49-F238E27FC236}">
                    <a16:creationId xmlns:a16="http://schemas.microsoft.com/office/drawing/2014/main" xmlns="" id="{58E81529-2FBF-425B-8755-AB745A3261E5}"/>
                  </a:ext>
                </a:extLst>
              </p:cNvPr>
              <p:cNvGrpSpPr/>
              <p:nvPr/>
            </p:nvGrpSpPr>
            <p:grpSpPr>
              <a:xfrm>
                <a:off x="3327370" y="1305791"/>
                <a:ext cx="1275461" cy="1267913"/>
                <a:chOff x="2452226" y="1883471"/>
                <a:chExt cx="1518741" cy="1509753"/>
              </a:xfrm>
            </p:grpSpPr>
            <p:sp>
              <p:nvSpPr>
                <p:cNvPr id="97" name="îśļíḓe">
                  <a:extLst>
                    <a:ext uri="{FF2B5EF4-FFF2-40B4-BE49-F238E27FC236}">
                      <a16:creationId xmlns:a16="http://schemas.microsoft.com/office/drawing/2014/main" xmlns="" id="{EEBA6BF8-CD0F-4D69-9C4E-CF1A3ECF0416}"/>
                    </a:ext>
                  </a:extLst>
                </p:cNvPr>
                <p:cNvSpPr/>
                <p:nvPr/>
              </p:nvSpPr>
              <p:spPr>
                <a:xfrm rot="8100000">
                  <a:off x="2452226" y="1883471"/>
                  <a:ext cx="1518741" cy="1509753"/>
                </a:xfrm>
                <a:prstGeom prst="teardrop">
                  <a:avLst/>
                </a:prstGeom>
                <a:solidFill>
                  <a:schemeClr val="bg1"/>
                </a:solidFill>
                <a:ln w="25400"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98" name="iṩ1ïďè">
                  <a:extLst>
                    <a:ext uri="{FF2B5EF4-FFF2-40B4-BE49-F238E27FC236}">
                      <a16:creationId xmlns:a16="http://schemas.microsoft.com/office/drawing/2014/main" xmlns="" id="{6FB16E43-9FC2-4657-B510-380E9109CE1D}"/>
                    </a:ext>
                  </a:extLst>
                </p:cNvPr>
                <p:cNvSpPr/>
                <p:nvPr/>
              </p:nvSpPr>
              <p:spPr>
                <a:xfrm>
                  <a:off x="2597858" y="2024527"/>
                  <a:ext cx="1233979" cy="1226673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24" tIns="45713" rIns="91424" bIns="45713" anchor="ctr">
                  <a:normAutofit/>
                </a:bodyPr>
                <a:lstStyle/>
                <a:p>
                  <a:pPr algn="ctr"/>
                  <a:endParaRPr lang="zh-CN" altLang="en-US" b="1" dirty="0"/>
                </a:p>
              </p:txBody>
            </p:sp>
          </p:grpSp>
          <p:sp>
            <p:nvSpPr>
              <p:cNvPr id="85" name="iŝlíḓè">
                <a:extLst>
                  <a:ext uri="{FF2B5EF4-FFF2-40B4-BE49-F238E27FC236}">
                    <a16:creationId xmlns:a16="http://schemas.microsoft.com/office/drawing/2014/main" xmlns="" id="{AD7A2C68-ABD5-458E-A15A-FE1618C2AFCE}"/>
                  </a:ext>
                </a:extLst>
              </p:cNvPr>
              <p:cNvSpPr/>
              <p:nvPr/>
            </p:nvSpPr>
            <p:spPr>
              <a:xfrm>
                <a:off x="3315888" y="2950806"/>
                <a:ext cx="1298425" cy="36346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24" tIns="45713" rIns="91424" bIns="45713" anchor="ctr">
                <a:normAutofit fontScale="70000" lnSpcReduction="20000"/>
              </a:bodyPr>
              <a:lstStyle/>
              <a:p>
                <a:pPr algn="ctr"/>
                <a:r>
                  <a:rPr lang="zh-CN" altLang="en-US" sz="1866" b="1" dirty="0">
                    <a:solidFill>
                      <a:schemeClr val="bg1"/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第二个活动</a:t>
                </a:r>
              </a:p>
            </p:txBody>
          </p:sp>
          <p:pic>
            <p:nvPicPr>
              <p:cNvPr id="102" name="图片 101" descr="图片包含 物体&#10;&#10;已生成高可信度的说明">
                <a:extLst>
                  <a:ext uri="{FF2B5EF4-FFF2-40B4-BE49-F238E27FC236}">
                    <a16:creationId xmlns:a16="http://schemas.microsoft.com/office/drawing/2014/main" xmlns="" id="{95820159-B75A-4B63-8CDD-F10352ABA7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35038" y="1760184"/>
                <a:ext cx="1035915" cy="396000"/>
              </a:xfrm>
              <a:prstGeom prst="rect">
                <a:avLst/>
              </a:prstGeom>
            </p:spPr>
          </p:pic>
        </p:grp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xmlns="" id="{579DF77C-6F08-44D4-8C50-D7263E08AECF}"/>
              </a:ext>
            </a:extLst>
          </p:cNvPr>
          <p:cNvGrpSpPr/>
          <p:nvPr/>
        </p:nvGrpSpPr>
        <p:grpSpPr>
          <a:xfrm>
            <a:off x="5739088" y="1305791"/>
            <a:ext cx="1899879" cy="3256218"/>
            <a:chOff x="5669494" y="1305791"/>
            <a:chExt cx="1899879" cy="3256218"/>
          </a:xfrm>
        </p:grpSpPr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xmlns="" id="{44E9366D-12D7-4174-AE7D-EAD0E95C3B44}"/>
                </a:ext>
              </a:extLst>
            </p:cNvPr>
            <p:cNvSpPr txBox="1"/>
            <p:nvPr/>
          </p:nvSpPr>
          <p:spPr>
            <a:xfrm>
              <a:off x="5669494" y="3615788"/>
              <a:ext cx="1899879" cy="9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单</a:t>
              </a:r>
              <a:r>
                <a:rPr lang="en-US" altLang="zh-CN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UV</a:t>
              </a:r>
              <a:r>
                <a:rPr lang="zh-CN" altLang="en-US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点击量：</a:t>
              </a:r>
              <a:r>
                <a:rPr lang="en-US" altLang="zh-CN" sz="16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1.00</a:t>
              </a:r>
            </a:p>
            <a:p>
              <a:pPr>
                <a:lnSpc>
                  <a:spcPct val="200000"/>
                </a:lnSpc>
              </a:pPr>
              <a:r>
                <a:rPr lang="en-US" altLang="zh-CN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UV</a:t>
              </a:r>
              <a:r>
                <a:rPr lang="zh-CN" altLang="en-US" sz="1400" dirty="0"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转化率：</a:t>
              </a:r>
              <a:r>
                <a:rPr lang="en-US" altLang="zh-CN" sz="14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1.00%</a:t>
              </a:r>
              <a:endParaRPr lang="zh-CN" altLang="en-US" sz="1400" dirty="0">
                <a:latin typeface="Hiragino Sans GB W6" panose="020B0600000000000000" pitchFamily="34" charset="-122"/>
                <a:ea typeface="Hiragino Sans GB W6" panose="020B0600000000000000" pitchFamily="34" charset="-122"/>
              </a:endParaRPr>
            </a:p>
          </p:txBody>
        </p:sp>
        <p:grpSp>
          <p:nvGrpSpPr>
            <p:cNvPr id="106" name="组合 105">
              <a:extLst>
                <a:ext uri="{FF2B5EF4-FFF2-40B4-BE49-F238E27FC236}">
                  <a16:creationId xmlns:a16="http://schemas.microsoft.com/office/drawing/2014/main" xmlns="" id="{24D3373B-B766-43EC-BF25-AB1BF3F17F60}"/>
                </a:ext>
              </a:extLst>
            </p:cNvPr>
            <p:cNvGrpSpPr/>
            <p:nvPr/>
          </p:nvGrpSpPr>
          <p:grpSpPr>
            <a:xfrm>
              <a:off x="5970221" y="1305791"/>
              <a:ext cx="1298425" cy="2008481"/>
              <a:chOff x="5635256" y="1305791"/>
              <a:chExt cx="1298425" cy="2008481"/>
            </a:xfrm>
          </p:grpSpPr>
          <p:grpSp>
            <p:nvGrpSpPr>
              <p:cNvPr id="87" name="isḻiḍé">
                <a:extLst>
                  <a:ext uri="{FF2B5EF4-FFF2-40B4-BE49-F238E27FC236}">
                    <a16:creationId xmlns:a16="http://schemas.microsoft.com/office/drawing/2014/main" xmlns="" id="{74E492C7-E790-4BC5-8BEE-A6A90AA4E35A}"/>
                  </a:ext>
                </a:extLst>
              </p:cNvPr>
              <p:cNvGrpSpPr/>
              <p:nvPr/>
            </p:nvGrpSpPr>
            <p:grpSpPr>
              <a:xfrm>
                <a:off x="5646738" y="1305791"/>
                <a:ext cx="1275461" cy="1267913"/>
                <a:chOff x="2452226" y="1883471"/>
                <a:chExt cx="1518741" cy="1509753"/>
              </a:xfrm>
            </p:grpSpPr>
            <p:sp>
              <p:nvSpPr>
                <p:cNvPr id="95" name="îS1íḓe">
                  <a:extLst>
                    <a:ext uri="{FF2B5EF4-FFF2-40B4-BE49-F238E27FC236}">
                      <a16:creationId xmlns:a16="http://schemas.microsoft.com/office/drawing/2014/main" xmlns="" id="{9A502F31-274F-4B73-BAA6-99FC7E58D593}"/>
                    </a:ext>
                  </a:extLst>
                </p:cNvPr>
                <p:cNvSpPr/>
                <p:nvPr/>
              </p:nvSpPr>
              <p:spPr>
                <a:xfrm rot="8100000">
                  <a:off x="2452226" y="1883471"/>
                  <a:ext cx="1518741" cy="1509753"/>
                </a:xfrm>
                <a:prstGeom prst="teardrop">
                  <a:avLst/>
                </a:prstGeom>
                <a:solidFill>
                  <a:schemeClr val="bg1"/>
                </a:solidFill>
                <a:ln w="25400"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íś1îḓè">
                  <a:extLst>
                    <a:ext uri="{FF2B5EF4-FFF2-40B4-BE49-F238E27FC236}">
                      <a16:creationId xmlns:a16="http://schemas.microsoft.com/office/drawing/2014/main" xmlns="" id="{CA15F2BD-89D0-4260-9A2B-A736BC57EEFE}"/>
                    </a:ext>
                  </a:extLst>
                </p:cNvPr>
                <p:cNvSpPr/>
                <p:nvPr/>
              </p:nvSpPr>
              <p:spPr>
                <a:xfrm>
                  <a:off x="2597858" y="2024527"/>
                  <a:ext cx="1233979" cy="1226673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24" tIns="45713" rIns="91424" bIns="45713" anchor="ctr">
                  <a:normAutofit/>
                </a:bodyPr>
                <a:lstStyle/>
                <a:p>
                  <a:pPr algn="ctr"/>
                  <a:endParaRPr lang="zh-CN" altLang="en-US" b="1" dirty="0"/>
                </a:p>
              </p:txBody>
            </p:sp>
          </p:grpSp>
          <p:sp>
            <p:nvSpPr>
              <p:cNvPr id="88" name="íṧlïḋe">
                <a:extLst>
                  <a:ext uri="{FF2B5EF4-FFF2-40B4-BE49-F238E27FC236}">
                    <a16:creationId xmlns:a16="http://schemas.microsoft.com/office/drawing/2014/main" xmlns="" id="{18E1108C-1190-4883-8D95-F705EA87D362}"/>
                  </a:ext>
                </a:extLst>
              </p:cNvPr>
              <p:cNvSpPr/>
              <p:nvPr/>
            </p:nvSpPr>
            <p:spPr>
              <a:xfrm>
                <a:off x="5635256" y="2950806"/>
                <a:ext cx="1298425" cy="363466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24" tIns="45713" rIns="91424" bIns="45713" anchor="ctr">
                <a:normAutofit fontScale="70000" lnSpcReduction="20000"/>
              </a:bodyPr>
              <a:lstStyle/>
              <a:p>
                <a:pPr algn="ctr"/>
                <a:r>
                  <a:rPr lang="zh-CN" altLang="en-US" sz="1866" b="1" dirty="0">
                    <a:solidFill>
                      <a:schemeClr val="bg1"/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第三个活动</a:t>
                </a:r>
              </a:p>
            </p:txBody>
          </p:sp>
          <p:pic>
            <p:nvPicPr>
              <p:cNvPr id="103" name="图片 102" descr="图片包含 物体&#10;&#10;已生成极高可信度的说明">
                <a:extLst>
                  <a:ext uri="{FF2B5EF4-FFF2-40B4-BE49-F238E27FC236}">
                    <a16:creationId xmlns:a16="http://schemas.microsoft.com/office/drawing/2014/main" xmlns="" id="{0F051596-901B-4B41-BB07-8F1D5E3117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biLevel thresh="25000"/>
                <a:extLst>
                  <a:ext uri="{BEBA8EAE-BF5A-486C-A8C5-ECC9F3942E4B}">
                    <a14:imgProps xmlns:a14="http://schemas.microsoft.com/office/drawing/2010/main" xmlns="">
                      <a14:imgLayer r:embed="rId7">
                        <a14:imgEffect>
                          <a14:brightnessContrast bright="100000" contrast="-7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710810" y="1639724"/>
                <a:ext cx="1152000" cy="589257"/>
              </a:xfrm>
              <a:prstGeom prst="rect">
                <a:avLst/>
              </a:prstGeom>
            </p:spPr>
          </p:pic>
        </p:grp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xmlns="" id="{99A34FD2-E091-44C7-B9AC-3709AF041433}"/>
              </a:ext>
            </a:extLst>
          </p:cNvPr>
          <p:cNvGrpSpPr/>
          <p:nvPr/>
        </p:nvGrpSpPr>
        <p:grpSpPr>
          <a:xfrm>
            <a:off x="8322702" y="1305791"/>
            <a:ext cx="1899879" cy="3256218"/>
            <a:chOff x="8322702" y="1305791"/>
            <a:chExt cx="1899879" cy="3256218"/>
          </a:xfrm>
        </p:grpSpPr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xmlns="" id="{3784B217-9621-4AD2-9328-F4DD3177D470}"/>
                </a:ext>
              </a:extLst>
            </p:cNvPr>
            <p:cNvSpPr txBox="1"/>
            <p:nvPr/>
          </p:nvSpPr>
          <p:spPr>
            <a:xfrm>
              <a:off x="8322702" y="3615788"/>
              <a:ext cx="1899879" cy="9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400" dirty="0">
                  <a:solidFill>
                    <a:srgbClr val="DC4435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单</a:t>
              </a:r>
              <a:r>
                <a:rPr lang="en-US" altLang="zh-CN" sz="1400" dirty="0">
                  <a:solidFill>
                    <a:srgbClr val="DC4435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UV</a:t>
              </a:r>
              <a:r>
                <a:rPr lang="zh-CN" altLang="en-US" sz="1400" dirty="0">
                  <a:solidFill>
                    <a:srgbClr val="DC4435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点击量：</a:t>
              </a:r>
              <a:r>
                <a:rPr lang="en-US" altLang="zh-CN" sz="1600" dirty="0">
                  <a:solidFill>
                    <a:srgbClr val="DC4435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1.00</a:t>
              </a:r>
            </a:p>
            <a:p>
              <a:pPr>
                <a:lnSpc>
                  <a:spcPct val="200000"/>
                </a:lnSpc>
              </a:pPr>
              <a:r>
                <a:rPr lang="en-US" altLang="zh-CN" sz="1400" dirty="0">
                  <a:solidFill>
                    <a:srgbClr val="DC4435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UV</a:t>
              </a:r>
              <a:r>
                <a:rPr lang="zh-CN" altLang="en-US" sz="1400" dirty="0">
                  <a:solidFill>
                    <a:srgbClr val="DC4435"/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转化率：</a:t>
              </a:r>
              <a:r>
                <a:rPr lang="en-US" altLang="zh-CN" sz="1400" dirty="0">
                  <a:solidFill>
                    <a:srgbClr val="DC4435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1.00%</a:t>
              </a:r>
              <a:endParaRPr lang="zh-CN" altLang="en-US" sz="1400" dirty="0">
                <a:solidFill>
                  <a:srgbClr val="DC4435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endParaRPr>
            </a:p>
          </p:txBody>
        </p:sp>
        <p:grpSp>
          <p:nvGrpSpPr>
            <p:cNvPr id="105" name="组合 104">
              <a:extLst>
                <a:ext uri="{FF2B5EF4-FFF2-40B4-BE49-F238E27FC236}">
                  <a16:creationId xmlns:a16="http://schemas.microsoft.com/office/drawing/2014/main" xmlns="" id="{8675B543-C605-44C4-95BD-BFD6AA9DB5C2}"/>
                </a:ext>
              </a:extLst>
            </p:cNvPr>
            <p:cNvGrpSpPr/>
            <p:nvPr/>
          </p:nvGrpSpPr>
          <p:grpSpPr>
            <a:xfrm>
              <a:off x="8623429" y="1305791"/>
              <a:ext cx="1298425" cy="2008481"/>
              <a:chOff x="7954623" y="1305791"/>
              <a:chExt cx="1298425" cy="2008481"/>
            </a:xfrm>
          </p:grpSpPr>
          <p:grpSp>
            <p:nvGrpSpPr>
              <p:cNvPr id="90" name="íṣ1îḓé">
                <a:extLst>
                  <a:ext uri="{FF2B5EF4-FFF2-40B4-BE49-F238E27FC236}">
                    <a16:creationId xmlns:a16="http://schemas.microsoft.com/office/drawing/2014/main" xmlns="" id="{F7837643-D7DE-4CE5-8C0E-580DA85BD536}"/>
                  </a:ext>
                </a:extLst>
              </p:cNvPr>
              <p:cNvGrpSpPr/>
              <p:nvPr/>
            </p:nvGrpSpPr>
            <p:grpSpPr>
              <a:xfrm>
                <a:off x="7966105" y="1305791"/>
                <a:ext cx="1275461" cy="1267913"/>
                <a:chOff x="2452226" y="1883471"/>
                <a:chExt cx="1518741" cy="1509753"/>
              </a:xfrm>
            </p:grpSpPr>
            <p:sp>
              <p:nvSpPr>
                <p:cNvPr id="93" name="isḻiḍê">
                  <a:extLst>
                    <a:ext uri="{FF2B5EF4-FFF2-40B4-BE49-F238E27FC236}">
                      <a16:creationId xmlns:a16="http://schemas.microsoft.com/office/drawing/2014/main" xmlns="" id="{03E3183A-ECDA-4CA0-8BB0-46735733B69B}"/>
                    </a:ext>
                  </a:extLst>
                </p:cNvPr>
                <p:cNvSpPr/>
                <p:nvPr/>
              </p:nvSpPr>
              <p:spPr>
                <a:xfrm rot="8100000">
                  <a:off x="2452226" y="1883471"/>
                  <a:ext cx="1518741" cy="1509753"/>
                </a:xfrm>
                <a:prstGeom prst="teardrop">
                  <a:avLst/>
                </a:prstGeom>
                <a:solidFill>
                  <a:schemeClr val="bg1"/>
                </a:solidFill>
                <a:ln w="25400">
                  <a:solidFill>
                    <a:srgbClr val="DC4435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i$1îḓê">
                  <a:extLst>
                    <a:ext uri="{FF2B5EF4-FFF2-40B4-BE49-F238E27FC236}">
                      <a16:creationId xmlns:a16="http://schemas.microsoft.com/office/drawing/2014/main" xmlns="" id="{9A199B74-51EC-4B70-BABF-E9856FA92A31}"/>
                    </a:ext>
                  </a:extLst>
                </p:cNvPr>
                <p:cNvSpPr/>
                <p:nvPr/>
              </p:nvSpPr>
              <p:spPr>
                <a:xfrm>
                  <a:off x="2597858" y="2024527"/>
                  <a:ext cx="1233979" cy="1226673"/>
                </a:xfrm>
                <a:prstGeom prst="ellipse">
                  <a:avLst/>
                </a:prstGeom>
                <a:solidFill>
                  <a:srgbClr val="DC443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24" tIns="45713" rIns="91424" bIns="45713" anchor="ctr">
                  <a:normAutofit/>
                </a:bodyPr>
                <a:lstStyle/>
                <a:p>
                  <a:pPr algn="ctr"/>
                  <a:endParaRPr lang="zh-CN" altLang="en-US" b="1" dirty="0"/>
                </a:p>
              </p:txBody>
            </p:sp>
          </p:grpSp>
          <p:sp>
            <p:nvSpPr>
              <p:cNvPr id="91" name="iṣḷïḑé">
                <a:extLst>
                  <a:ext uri="{FF2B5EF4-FFF2-40B4-BE49-F238E27FC236}">
                    <a16:creationId xmlns:a16="http://schemas.microsoft.com/office/drawing/2014/main" xmlns="" id="{96B9ECBC-A75A-4915-ACB0-BFCA289212F4}"/>
                  </a:ext>
                </a:extLst>
              </p:cNvPr>
              <p:cNvSpPr/>
              <p:nvPr/>
            </p:nvSpPr>
            <p:spPr>
              <a:xfrm>
                <a:off x="7954623" y="2950806"/>
                <a:ext cx="1298425" cy="363466"/>
              </a:xfrm>
              <a:prstGeom prst="roundRect">
                <a:avLst>
                  <a:gd name="adj" fmla="val 50000"/>
                </a:avLst>
              </a:prstGeom>
              <a:solidFill>
                <a:srgbClr val="DC44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24" tIns="45713" rIns="91424" bIns="45713" anchor="ctr">
                <a:normAutofit fontScale="70000" lnSpcReduction="20000"/>
              </a:bodyPr>
              <a:lstStyle/>
              <a:p>
                <a:pPr algn="ctr"/>
                <a:r>
                  <a:rPr lang="zh-CN" altLang="en-US" sz="1866" b="1" dirty="0">
                    <a:solidFill>
                      <a:schemeClr val="bg1"/>
                    </a:solidFill>
                    <a:latin typeface="Hiragino Sans GB W3" panose="020B0300000000000000" pitchFamily="34" charset="-122"/>
                    <a:ea typeface="Hiragino Sans GB W3" panose="020B0300000000000000" pitchFamily="34" charset="-122"/>
                  </a:rPr>
                  <a:t>第四个活动</a:t>
                </a:r>
              </a:p>
            </p:txBody>
          </p:sp>
          <p:pic>
            <p:nvPicPr>
              <p:cNvPr id="104" name="图片 103" descr="图片包含 物体&#10;&#10;已生成高可信度的说明">
                <a:extLst>
                  <a:ext uri="{FF2B5EF4-FFF2-40B4-BE49-F238E27FC236}">
                    <a16:creationId xmlns:a16="http://schemas.microsoft.com/office/drawing/2014/main" xmlns="" id="{83EC710B-B167-4A3E-8CA6-008DD22E27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biLevel thresh="25000"/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14489"/>
              <a:stretch/>
            </p:blipFill>
            <p:spPr>
              <a:xfrm>
                <a:off x="8109191" y="1654215"/>
                <a:ext cx="1044000" cy="530212"/>
              </a:xfrm>
              <a:prstGeom prst="rect">
                <a:avLst/>
              </a:prstGeom>
            </p:spPr>
          </p:pic>
        </p:grpSp>
      </p:grpSp>
      <p:sp>
        <p:nvSpPr>
          <p:cNvPr id="37" name="up-arrow_203520">
            <a:extLst>
              <a:ext uri="{FF2B5EF4-FFF2-40B4-BE49-F238E27FC236}">
                <a16:creationId xmlns:a16="http://schemas.microsoft.com/office/drawing/2014/main" xmlns="" id="{95267F18-37A0-42E8-80DE-39A1CFA8C0A4}"/>
              </a:ext>
            </a:extLst>
          </p:cNvPr>
          <p:cNvSpPr>
            <a:spLocks noChangeAspect="1"/>
          </p:cNvSpPr>
          <p:nvPr/>
        </p:nvSpPr>
        <p:spPr bwMode="auto">
          <a:xfrm rot="5400000">
            <a:off x="10572242" y="2416293"/>
            <a:ext cx="609685" cy="317047"/>
          </a:xfrm>
          <a:custGeom>
            <a:avLst/>
            <a:gdLst>
              <a:gd name="T0" fmla="*/ 6801 w 6852"/>
              <a:gd name="T1" fmla="*/ 3331 h 3568"/>
              <a:gd name="T2" fmla="*/ 3519 w 6852"/>
              <a:gd name="T3" fmla="*/ 49 h 3568"/>
              <a:gd name="T4" fmla="*/ 3334 w 6852"/>
              <a:gd name="T5" fmla="*/ 49 h 3568"/>
              <a:gd name="T6" fmla="*/ 51 w 6852"/>
              <a:gd name="T7" fmla="*/ 3331 h 3568"/>
              <a:gd name="T8" fmla="*/ 51 w 6852"/>
              <a:gd name="T9" fmla="*/ 3516 h 3568"/>
              <a:gd name="T10" fmla="*/ 237 w 6852"/>
              <a:gd name="T11" fmla="*/ 3516 h 3568"/>
              <a:gd name="T12" fmla="*/ 3426 w 6852"/>
              <a:gd name="T13" fmla="*/ 327 h 3568"/>
              <a:gd name="T14" fmla="*/ 6616 w 6852"/>
              <a:gd name="T15" fmla="*/ 3516 h 3568"/>
              <a:gd name="T16" fmla="*/ 6709 w 6852"/>
              <a:gd name="T17" fmla="*/ 3555 h 3568"/>
              <a:gd name="T18" fmla="*/ 6801 w 6852"/>
              <a:gd name="T19" fmla="*/ 3516 h 3568"/>
              <a:gd name="T20" fmla="*/ 6801 w 6852"/>
              <a:gd name="T21" fmla="*/ 3331 h 3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52" h="3568">
                <a:moveTo>
                  <a:pt x="6801" y="3331"/>
                </a:moveTo>
                <a:lnTo>
                  <a:pt x="3519" y="49"/>
                </a:lnTo>
                <a:cubicBezTo>
                  <a:pt x="3470" y="0"/>
                  <a:pt x="3383" y="0"/>
                  <a:pt x="3334" y="49"/>
                </a:cubicBezTo>
                <a:lnTo>
                  <a:pt x="51" y="3331"/>
                </a:lnTo>
                <a:cubicBezTo>
                  <a:pt x="0" y="3382"/>
                  <a:pt x="0" y="3465"/>
                  <a:pt x="51" y="3516"/>
                </a:cubicBezTo>
                <a:cubicBezTo>
                  <a:pt x="103" y="3568"/>
                  <a:pt x="185" y="3568"/>
                  <a:pt x="237" y="3516"/>
                </a:cubicBezTo>
                <a:lnTo>
                  <a:pt x="3426" y="327"/>
                </a:lnTo>
                <a:lnTo>
                  <a:pt x="6616" y="3516"/>
                </a:lnTo>
                <a:cubicBezTo>
                  <a:pt x="6642" y="3542"/>
                  <a:pt x="6675" y="3555"/>
                  <a:pt x="6709" y="3555"/>
                </a:cubicBezTo>
                <a:cubicBezTo>
                  <a:pt x="6742" y="3555"/>
                  <a:pt x="6776" y="3542"/>
                  <a:pt x="6801" y="3516"/>
                </a:cubicBezTo>
                <a:cubicBezTo>
                  <a:pt x="6852" y="3465"/>
                  <a:pt x="6852" y="3382"/>
                  <a:pt x="6801" y="3331"/>
                </a:cubicBezTo>
                <a:close/>
              </a:path>
            </a:pathLst>
          </a:custGeom>
          <a:solidFill>
            <a:srgbClr val="DC443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0109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顶角 3">
            <a:extLst>
              <a:ext uri="{FF2B5EF4-FFF2-40B4-BE49-F238E27FC236}">
                <a16:creationId xmlns:a16="http://schemas.microsoft.com/office/drawing/2014/main" xmlns="" id="{8103787D-A9BA-4487-8FA6-CCBAB8D44E70}"/>
              </a:ext>
            </a:extLst>
          </p:cNvPr>
          <p:cNvSpPr/>
          <p:nvPr/>
        </p:nvSpPr>
        <p:spPr>
          <a:xfrm rot="5400000">
            <a:off x="1251304" y="41920"/>
            <a:ext cx="3168651" cy="567561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DC4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76F46078-C28E-4B91-A5F1-05DB950363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1-2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11D199A-C1F9-44AE-B9BA-0284950FB4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促销活动</a:t>
            </a:r>
            <a:r>
              <a:rPr lang="en-US" altLang="zh-CN" dirty="0"/>
              <a:t>-</a:t>
            </a:r>
            <a:r>
              <a:rPr lang="zh-CN" altLang="en-US" dirty="0"/>
              <a:t>现况和突破口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6353CB09-5E60-472A-A6D8-B9EF5EE7DC2F}"/>
              </a:ext>
            </a:extLst>
          </p:cNvPr>
          <p:cNvGrpSpPr/>
          <p:nvPr/>
        </p:nvGrpSpPr>
        <p:grpSpPr>
          <a:xfrm>
            <a:off x="6096000" y="1295403"/>
            <a:ext cx="792000" cy="792000"/>
            <a:chOff x="6096000" y="1266947"/>
            <a:chExt cx="792000" cy="792000"/>
          </a:xfrm>
        </p:grpSpPr>
        <p:sp>
          <p:nvSpPr>
            <p:cNvPr id="27" name="ïśḻïḋê">
              <a:extLst>
                <a:ext uri="{FF2B5EF4-FFF2-40B4-BE49-F238E27FC236}">
                  <a16:creationId xmlns:a16="http://schemas.microsoft.com/office/drawing/2014/main" xmlns="" id="{F23A4DB3-C1E3-47F8-A05C-FC942A99A86C}"/>
                </a:ext>
              </a:extLst>
            </p:cNvPr>
            <p:cNvSpPr/>
            <p:nvPr/>
          </p:nvSpPr>
          <p:spPr>
            <a:xfrm rot="16200000">
              <a:off x="6096000" y="1266947"/>
              <a:ext cx="792000" cy="792000"/>
            </a:xfrm>
            <a:prstGeom prst="ellipse">
              <a:avLst/>
            </a:prstGeom>
            <a:noFill/>
            <a:ln w="28575">
              <a:solidFill>
                <a:srgbClr val="DC44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8" name="išļíḍê">
              <a:extLst>
                <a:ext uri="{FF2B5EF4-FFF2-40B4-BE49-F238E27FC236}">
                  <a16:creationId xmlns:a16="http://schemas.microsoft.com/office/drawing/2014/main" xmlns="" id="{8BFDBE1B-23A5-4069-9CCF-14488911F937}"/>
                </a:ext>
              </a:extLst>
            </p:cNvPr>
            <p:cNvSpPr/>
            <p:nvPr/>
          </p:nvSpPr>
          <p:spPr>
            <a:xfrm rot="16200000">
              <a:off x="6168000" y="1338947"/>
              <a:ext cx="648000" cy="648000"/>
            </a:xfrm>
            <a:prstGeom prst="ellipse">
              <a:avLst/>
            </a:prstGeom>
            <a:solidFill>
              <a:srgbClr val="DC44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1" name="îṧlídè">
              <a:extLst>
                <a:ext uri="{FF2B5EF4-FFF2-40B4-BE49-F238E27FC236}">
                  <a16:creationId xmlns:a16="http://schemas.microsoft.com/office/drawing/2014/main" xmlns="" id="{DC85BF32-4770-4190-AFE0-E5CF08A3D4EA}"/>
                </a:ext>
              </a:extLst>
            </p:cNvPr>
            <p:cNvSpPr/>
            <p:nvPr/>
          </p:nvSpPr>
          <p:spPr bwMode="auto">
            <a:xfrm>
              <a:off x="6322466" y="1489053"/>
              <a:ext cx="387982" cy="327047"/>
            </a:xfrm>
            <a:custGeom>
              <a:avLst/>
              <a:gdLst>
                <a:gd name="T0" fmla="*/ 2638 w 3285"/>
                <a:gd name="T1" fmla="*/ 1082 h 2773"/>
                <a:gd name="T2" fmla="*/ 1978 w 3285"/>
                <a:gd name="T3" fmla="*/ 719 h 2773"/>
                <a:gd name="T4" fmla="*/ 1263 w 3285"/>
                <a:gd name="T5" fmla="*/ 199 h 2773"/>
                <a:gd name="T6" fmla="*/ 378 w 3285"/>
                <a:gd name="T7" fmla="*/ 199 h 2773"/>
                <a:gd name="T8" fmla="*/ 104 w 3285"/>
                <a:gd name="T9" fmla="*/ 1040 h 2773"/>
                <a:gd name="T10" fmla="*/ 378 w 3285"/>
                <a:gd name="T11" fmla="*/ 1881 h 2773"/>
                <a:gd name="T12" fmla="*/ 1169 w 3285"/>
                <a:gd name="T13" fmla="*/ 1949 h 2773"/>
                <a:gd name="T14" fmla="*/ 1609 w 3285"/>
                <a:gd name="T15" fmla="*/ 2737 h 2773"/>
                <a:gd name="T16" fmla="*/ 1965 w 3285"/>
                <a:gd name="T17" fmla="*/ 2482 h 2773"/>
                <a:gd name="T18" fmla="*/ 2724 w 3285"/>
                <a:gd name="T19" fmla="*/ 2482 h 2773"/>
                <a:gd name="T20" fmla="*/ 768 w 3285"/>
                <a:gd name="T21" fmla="*/ 1720 h 2773"/>
                <a:gd name="T22" fmla="*/ 190 w 3285"/>
                <a:gd name="T23" fmla="*/ 1300 h 2773"/>
                <a:gd name="T24" fmla="*/ 411 w 3285"/>
                <a:gd name="T25" fmla="*/ 620 h 2773"/>
                <a:gd name="T26" fmla="*/ 989 w 3285"/>
                <a:gd name="T27" fmla="*/ 199 h 2773"/>
                <a:gd name="T28" fmla="*/ 1568 w 3285"/>
                <a:gd name="T29" fmla="*/ 620 h 2773"/>
                <a:gd name="T30" fmla="*/ 1784 w 3285"/>
                <a:gd name="T31" fmla="*/ 1285 h 2773"/>
                <a:gd name="T32" fmla="*/ 989 w 3285"/>
                <a:gd name="T33" fmla="*/ 1880 h 2773"/>
                <a:gd name="T34" fmla="*/ 1499 w 3285"/>
                <a:gd name="T35" fmla="*/ 1519 h 2773"/>
                <a:gd name="T36" fmla="*/ 2289 w 3285"/>
                <a:gd name="T37" fmla="*/ 2223 h 2773"/>
                <a:gd name="T38" fmla="*/ 1808 w 3285"/>
                <a:gd name="T39" fmla="*/ 2520 h 2773"/>
                <a:gd name="T40" fmla="*/ 1662 w 3285"/>
                <a:gd name="T41" fmla="*/ 2554 h 2773"/>
                <a:gd name="T42" fmla="*/ 1808 w 3285"/>
                <a:gd name="T43" fmla="*/ 2520 h 2773"/>
                <a:gd name="T44" fmla="*/ 2689 w 3285"/>
                <a:gd name="T45" fmla="*/ 2316 h 2773"/>
                <a:gd name="T46" fmla="*/ 2724 w 3285"/>
                <a:gd name="T47" fmla="*/ 1238 h 2773"/>
                <a:gd name="T48" fmla="*/ 2855 w 3285"/>
                <a:gd name="T49" fmla="*/ 1777 h 2773"/>
                <a:gd name="T50" fmla="*/ 2720 w 3285"/>
                <a:gd name="T51" fmla="*/ 1518 h 2773"/>
                <a:gd name="T52" fmla="*/ 664 w 3285"/>
                <a:gd name="T53" fmla="*/ 1119 h 2773"/>
                <a:gd name="T54" fmla="*/ 397 w 3285"/>
                <a:gd name="T55" fmla="*/ 1202 h 2773"/>
                <a:gd name="T56" fmla="*/ 452 w 3285"/>
                <a:gd name="T57" fmla="*/ 1154 h 2773"/>
                <a:gd name="T58" fmla="*/ 589 w 3285"/>
                <a:gd name="T59" fmla="*/ 1124 h 2773"/>
                <a:gd name="T60" fmla="*/ 390 w 3285"/>
                <a:gd name="T61" fmla="*/ 1028 h 2773"/>
                <a:gd name="T62" fmla="*/ 508 w 3285"/>
                <a:gd name="T63" fmla="*/ 837 h 2773"/>
                <a:gd name="T64" fmla="*/ 578 w 3285"/>
                <a:gd name="T65" fmla="*/ 960 h 2773"/>
                <a:gd name="T66" fmla="*/ 452 w 3285"/>
                <a:gd name="T67" fmla="*/ 915 h 2773"/>
                <a:gd name="T68" fmla="*/ 527 w 3285"/>
                <a:gd name="T69" fmla="*/ 1000 h 2773"/>
                <a:gd name="T70" fmla="*/ 802 w 3285"/>
                <a:gd name="T71" fmla="*/ 847 h 2773"/>
                <a:gd name="T72" fmla="*/ 750 w 3285"/>
                <a:gd name="T73" fmla="*/ 1224 h 2773"/>
                <a:gd name="T74" fmla="*/ 944 w 3285"/>
                <a:gd name="T75" fmla="*/ 1224 h 2773"/>
                <a:gd name="T76" fmla="*/ 894 w 3285"/>
                <a:gd name="T77" fmla="*/ 847 h 2773"/>
                <a:gd name="T78" fmla="*/ 847 w 3285"/>
                <a:gd name="T79" fmla="*/ 931 h 2773"/>
                <a:gd name="T80" fmla="*/ 1318 w 3285"/>
                <a:gd name="T81" fmla="*/ 1224 h 2773"/>
                <a:gd name="T82" fmla="*/ 1091 w 3285"/>
                <a:gd name="T83" fmla="*/ 847 h 2773"/>
                <a:gd name="T84" fmla="*/ 1318 w 3285"/>
                <a:gd name="T85" fmla="*/ 1157 h 2773"/>
                <a:gd name="T86" fmla="*/ 1318 w 3285"/>
                <a:gd name="T87" fmla="*/ 1224 h 2773"/>
                <a:gd name="T88" fmla="*/ 1347 w 3285"/>
                <a:gd name="T89" fmla="*/ 847 h 2773"/>
                <a:gd name="T90" fmla="*/ 1625 w 3285"/>
                <a:gd name="T91" fmla="*/ 914 h 2773"/>
                <a:gd name="T92" fmla="*/ 1610 w 3285"/>
                <a:gd name="T93" fmla="*/ 994 h 2773"/>
                <a:gd name="T94" fmla="*/ 1426 w 3285"/>
                <a:gd name="T95" fmla="*/ 1059 h 2773"/>
                <a:gd name="T96" fmla="*/ 1633 w 3285"/>
                <a:gd name="T97" fmla="*/ 1191 h 2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85" h="2773">
                  <a:moveTo>
                    <a:pt x="2724" y="1077"/>
                  </a:moveTo>
                  <a:cubicBezTo>
                    <a:pt x="2695" y="1077"/>
                    <a:pt x="2667" y="1080"/>
                    <a:pt x="2639" y="1086"/>
                  </a:cubicBezTo>
                  <a:lnTo>
                    <a:pt x="2638" y="1082"/>
                  </a:lnTo>
                  <a:lnTo>
                    <a:pt x="1941" y="1248"/>
                  </a:lnTo>
                  <a:lnTo>
                    <a:pt x="1874" y="1040"/>
                  </a:lnTo>
                  <a:lnTo>
                    <a:pt x="1978" y="719"/>
                  </a:lnTo>
                  <a:lnTo>
                    <a:pt x="1705" y="520"/>
                  </a:lnTo>
                  <a:lnTo>
                    <a:pt x="1600" y="199"/>
                  </a:lnTo>
                  <a:lnTo>
                    <a:pt x="1263" y="199"/>
                  </a:lnTo>
                  <a:lnTo>
                    <a:pt x="989" y="0"/>
                  </a:lnTo>
                  <a:lnTo>
                    <a:pt x="716" y="199"/>
                  </a:lnTo>
                  <a:lnTo>
                    <a:pt x="378" y="199"/>
                  </a:lnTo>
                  <a:lnTo>
                    <a:pt x="273" y="520"/>
                  </a:lnTo>
                  <a:lnTo>
                    <a:pt x="0" y="719"/>
                  </a:lnTo>
                  <a:lnTo>
                    <a:pt x="104" y="1040"/>
                  </a:lnTo>
                  <a:lnTo>
                    <a:pt x="0" y="1361"/>
                  </a:lnTo>
                  <a:lnTo>
                    <a:pt x="273" y="1560"/>
                  </a:lnTo>
                  <a:lnTo>
                    <a:pt x="378" y="1881"/>
                  </a:lnTo>
                  <a:lnTo>
                    <a:pt x="716" y="1881"/>
                  </a:lnTo>
                  <a:lnTo>
                    <a:pt x="989" y="2080"/>
                  </a:lnTo>
                  <a:lnTo>
                    <a:pt x="1169" y="1949"/>
                  </a:lnTo>
                  <a:cubicBezTo>
                    <a:pt x="1213" y="2061"/>
                    <a:pt x="1299" y="2146"/>
                    <a:pt x="1412" y="2183"/>
                  </a:cubicBezTo>
                  <a:lnTo>
                    <a:pt x="1505" y="2589"/>
                  </a:lnTo>
                  <a:cubicBezTo>
                    <a:pt x="1519" y="2651"/>
                    <a:pt x="1556" y="2703"/>
                    <a:pt x="1609" y="2737"/>
                  </a:cubicBezTo>
                  <a:cubicBezTo>
                    <a:pt x="1648" y="2761"/>
                    <a:pt x="1691" y="2773"/>
                    <a:pt x="1735" y="2773"/>
                  </a:cubicBezTo>
                  <a:cubicBezTo>
                    <a:pt x="1752" y="2773"/>
                    <a:pt x="1770" y="2771"/>
                    <a:pt x="1788" y="2767"/>
                  </a:cubicBezTo>
                  <a:cubicBezTo>
                    <a:pt x="1915" y="2738"/>
                    <a:pt x="1994" y="2611"/>
                    <a:pt x="1965" y="2482"/>
                  </a:cubicBezTo>
                  <a:lnTo>
                    <a:pt x="1919" y="2303"/>
                  </a:lnTo>
                  <a:lnTo>
                    <a:pt x="2561" y="2452"/>
                  </a:lnTo>
                  <a:cubicBezTo>
                    <a:pt x="2613" y="2471"/>
                    <a:pt x="2667" y="2482"/>
                    <a:pt x="2724" y="2482"/>
                  </a:cubicBezTo>
                  <a:cubicBezTo>
                    <a:pt x="3033" y="2482"/>
                    <a:pt x="3285" y="2167"/>
                    <a:pt x="3285" y="1779"/>
                  </a:cubicBezTo>
                  <a:cubicBezTo>
                    <a:pt x="3285" y="1392"/>
                    <a:pt x="3033" y="1077"/>
                    <a:pt x="2724" y="1077"/>
                  </a:cubicBezTo>
                  <a:close/>
                  <a:moveTo>
                    <a:pt x="768" y="1720"/>
                  </a:moveTo>
                  <a:lnTo>
                    <a:pt x="495" y="1720"/>
                  </a:lnTo>
                  <a:lnTo>
                    <a:pt x="411" y="1460"/>
                  </a:lnTo>
                  <a:lnTo>
                    <a:pt x="190" y="1300"/>
                  </a:lnTo>
                  <a:lnTo>
                    <a:pt x="274" y="1040"/>
                  </a:lnTo>
                  <a:lnTo>
                    <a:pt x="190" y="780"/>
                  </a:lnTo>
                  <a:lnTo>
                    <a:pt x="411" y="620"/>
                  </a:lnTo>
                  <a:lnTo>
                    <a:pt x="495" y="360"/>
                  </a:lnTo>
                  <a:lnTo>
                    <a:pt x="768" y="360"/>
                  </a:lnTo>
                  <a:lnTo>
                    <a:pt x="989" y="199"/>
                  </a:lnTo>
                  <a:lnTo>
                    <a:pt x="1210" y="360"/>
                  </a:lnTo>
                  <a:lnTo>
                    <a:pt x="1483" y="360"/>
                  </a:lnTo>
                  <a:lnTo>
                    <a:pt x="1568" y="620"/>
                  </a:lnTo>
                  <a:lnTo>
                    <a:pt x="1788" y="780"/>
                  </a:lnTo>
                  <a:lnTo>
                    <a:pt x="1704" y="1040"/>
                  </a:lnTo>
                  <a:lnTo>
                    <a:pt x="1784" y="1285"/>
                  </a:lnTo>
                  <a:lnTo>
                    <a:pt x="1462" y="1361"/>
                  </a:lnTo>
                  <a:cubicBezTo>
                    <a:pt x="1302" y="1397"/>
                    <a:pt x="1141" y="1538"/>
                    <a:pt x="1138" y="1772"/>
                  </a:cubicBezTo>
                  <a:lnTo>
                    <a:pt x="989" y="1880"/>
                  </a:lnTo>
                  <a:lnTo>
                    <a:pt x="768" y="1720"/>
                  </a:lnTo>
                  <a:close/>
                  <a:moveTo>
                    <a:pt x="1298" y="1779"/>
                  </a:moveTo>
                  <a:cubicBezTo>
                    <a:pt x="1298" y="1620"/>
                    <a:pt x="1406" y="1539"/>
                    <a:pt x="1499" y="1519"/>
                  </a:cubicBezTo>
                  <a:lnTo>
                    <a:pt x="2293" y="1330"/>
                  </a:lnTo>
                  <a:cubicBezTo>
                    <a:pt x="2212" y="1452"/>
                    <a:pt x="2163" y="1609"/>
                    <a:pt x="2163" y="1779"/>
                  </a:cubicBezTo>
                  <a:cubicBezTo>
                    <a:pt x="2163" y="1948"/>
                    <a:pt x="2210" y="2102"/>
                    <a:pt x="2289" y="2223"/>
                  </a:cubicBezTo>
                  <a:lnTo>
                    <a:pt x="1495" y="2039"/>
                  </a:lnTo>
                  <a:cubicBezTo>
                    <a:pt x="1374" y="2016"/>
                    <a:pt x="1298" y="1917"/>
                    <a:pt x="1298" y="1779"/>
                  </a:cubicBezTo>
                  <a:close/>
                  <a:moveTo>
                    <a:pt x="1808" y="2520"/>
                  </a:moveTo>
                  <a:cubicBezTo>
                    <a:pt x="1817" y="2561"/>
                    <a:pt x="1792" y="2601"/>
                    <a:pt x="1752" y="2610"/>
                  </a:cubicBezTo>
                  <a:cubicBezTo>
                    <a:pt x="1732" y="2615"/>
                    <a:pt x="1712" y="2611"/>
                    <a:pt x="1696" y="2600"/>
                  </a:cubicBezTo>
                  <a:cubicBezTo>
                    <a:pt x="1679" y="2590"/>
                    <a:pt x="1667" y="2573"/>
                    <a:pt x="1662" y="2554"/>
                  </a:cubicBezTo>
                  <a:lnTo>
                    <a:pt x="1588" y="2226"/>
                  </a:lnTo>
                  <a:lnTo>
                    <a:pt x="1742" y="2262"/>
                  </a:lnTo>
                  <a:lnTo>
                    <a:pt x="1808" y="2520"/>
                  </a:lnTo>
                  <a:close/>
                  <a:moveTo>
                    <a:pt x="2724" y="2321"/>
                  </a:moveTo>
                  <a:cubicBezTo>
                    <a:pt x="2712" y="2321"/>
                    <a:pt x="2700" y="2320"/>
                    <a:pt x="2688" y="2318"/>
                  </a:cubicBezTo>
                  <a:lnTo>
                    <a:pt x="2689" y="2316"/>
                  </a:lnTo>
                  <a:lnTo>
                    <a:pt x="2605" y="2296"/>
                  </a:lnTo>
                  <a:cubicBezTo>
                    <a:pt x="2442" y="2227"/>
                    <a:pt x="2324" y="2022"/>
                    <a:pt x="2324" y="1779"/>
                  </a:cubicBezTo>
                  <a:cubicBezTo>
                    <a:pt x="2324" y="1481"/>
                    <a:pt x="2503" y="1238"/>
                    <a:pt x="2724" y="1238"/>
                  </a:cubicBezTo>
                  <a:cubicBezTo>
                    <a:pt x="2944" y="1238"/>
                    <a:pt x="3124" y="1481"/>
                    <a:pt x="3124" y="1779"/>
                  </a:cubicBezTo>
                  <a:cubicBezTo>
                    <a:pt x="3124" y="2078"/>
                    <a:pt x="2944" y="2321"/>
                    <a:pt x="2724" y="2321"/>
                  </a:cubicBezTo>
                  <a:close/>
                  <a:moveTo>
                    <a:pt x="2855" y="1777"/>
                  </a:moveTo>
                  <a:cubicBezTo>
                    <a:pt x="2858" y="1922"/>
                    <a:pt x="2801" y="2040"/>
                    <a:pt x="2729" y="2041"/>
                  </a:cubicBezTo>
                  <a:cubicBezTo>
                    <a:pt x="2656" y="2042"/>
                    <a:pt x="2595" y="1926"/>
                    <a:pt x="2593" y="1782"/>
                  </a:cubicBezTo>
                  <a:cubicBezTo>
                    <a:pt x="2590" y="1637"/>
                    <a:pt x="2647" y="1519"/>
                    <a:pt x="2720" y="1518"/>
                  </a:cubicBezTo>
                  <a:cubicBezTo>
                    <a:pt x="2792" y="1517"/>
                    <a:pt x="2853" y="1633"/>
                    <a:pt x="2855" y="1777"/>
                  </a:cubicBezTo>
                  <a:close/>
                  <a:moveTo>
                    <a:pt x="637" y="1042"/>
                  </a:moveTo>
                  <a:cubicBezTo>
                    <a:pt x="655" y="1058"/>
                    <a:pt x="664" y="1084"/>
                    <a:pt x="664" y="1119"/>
                  </a:cubicBezTo>
                  <a:cubicBezTo>
                    <a:pt x="664" y="1154"/>
                    <a:pt x="650" y="1183"/>
                    <a:pt x="623" y="1203"/>
                  </a:cubicBezTo>
                  <a:cubicBezTo>
                    <a:pt x="595" y="1224"/>
                    <a:pt x="557" y="1235"/>
                    <a:pt x="509" y="1235"/>
                  </a:cubicBezTo>
                  <a:cubicBezTo>
                    <a:pt x="462" y="1235"/>
                    <a:pt x="424" y="1224"/>
                    <a:pt x="397" y="1202"/>
                  </a:cubicBezTo>
                  <a:cubicBezTo>
                    <a:pt x="370" y="1180"/>
                    <a:pt x="356" y="1148"/>
                    <a:pt x="354" y="1107"/>
                  </a:cubicBezTo>
                  <a:lnTo>
                    <a:pt x="430" y="1107"/>
                  </a:lnTo>
                  <a:cubicBezTo>
                    <a:pt x="431" y="1127"/>
                    <a:pt x="438" y="1143"/>
                    <a:pt x="452" y="1154"/>
                  </a:cubicBezTo>
                  <a:cubicBezTo>
                    <a:pt x="466" y="1164"/>
                    <a:pt x="485" y="1170"/>
                    <a:pt x="509" y="1170"/>
                  </a:cubicBezTo>
                  <a:cubicBezTo>
                    <a:pt x="535" y="1170"/>
                    <a:pt x="554" y="1166"/>
                    <a:pt x="568" y="1158"/>
                  </a:cubicBezTo>
                  <a:cubicBezTo>
                    <a:pt x="582" y="1150"/>
                    <a:pt x="589" y="1138"/>
                    <a:pt x="589" y="1124"/>
                  </a:cubicBezTo>
                  <a:cubicBezTo>
                    <a:pt x="589" y="1110"/>
                    <a:pt x="584" y="1099"/>
                    <a:pt x="574" y="1092"/>
                  </a:cubicBezTo>
                  <a:cubicBezTo>
                    <a:pt x="564" y="1086"/>
                    <a:pt x="543" y="1079"/>
                    <a:pt x="511" y="1072"/>
                  </a:cubicBezTo>
                  <a:cubicBezTo>
                    <a:pt x="451" y="1058"/>
                    <a:pt x="411" y="1044"/>
                    <a:pt x="390" y="1028"/>
                  </a:cubicBezTo>
                  <a:cubicBezTo>
                    <a:pt x="370" y="1013"/>
                    <a:pt x="360" y="989"/>
                    <a:pt x="360" y="956"/>
                  </a:cubicBezTo>
                  <a:cubicBezTo>
                    <a:pt x="360" y="919"/>
                    <a:pt x="374" y="890"/>
                    <a:pt x="400" y="869"/>
                  </a:cubicBezTo>
                  <a:cubicBezTo>
                    <a:pt x="427" y="847"/>
                    <a:pt x="463" y="837"/>
                    <a:pt x="508" y="837"/>
                  </a:cubicBezTo>
                  <a:cubicBezTo>
                    <a:pt x="550" y="837"/>
                    <a:pt x="584" y="848"/>
                    <a:pt x="611" y="870"/>
                  </a:cubicBezTo>
                  <a:cubicBezTo>
                    <a:pt x="637" y="892"/>
                    <a:pt x="652" y="922"/>
                    <a:pt x="655" y="960"/>
                  </a:cubicBezTo>
                  <a:lnTo>
                    <a:pt x="578" y="960"/>
                  </a:lnTo>
                  <a:cubicBezTo>
                    <a:pt x="577" y="942"/>
                    <a:pt x="569" y="928"/>
                    <a:pt x="555" y="917"/>
                  </a:cubicBezTo>
                  <a:cubicBezTo>
                    <a:pt x="540" y="907"/>
                    <a:pt x="522" y="902"/>
                    <a:pt x="499" y="902"/>
                  </a:cubicBezTo>
                  <a:cubicBezTo>
                    <a:pt x="478" y="902"/>
                    <a:pt x="463" y="906"/>
                    <a:pt x="452" y="915"/>
                  </a:cubicBezTo>
                  <a:cubicBezTo>
                    <a:pt x="440" y="924"/>
                    <a:pt x="435" y="936"/>
                    <a:pt x="435" y="952"/>
                  </a:cubicBezTo>
                  <a:cubicBezTo>
                    <a:pt x="435" y="963"/>
                    <a:pt x="440" y="972"/>
                    <a:pt x="452" y="978"/>
                  </a:cubicBezTo>
                  <a:cubicBezTo>
                    <a:pt x="464" y="984"/>
                    <a:pt x="489" y="991"/>
                    <a:pt x="527" y="1000"/>
                  </a:cubicBezTo>
                  <a:cubicBezTo>
                    <a:pt x="581" y="1012"/>
                    <a:pt x="618" y="1026"/>
                    <a:pt x="637" y="1042"/>
                  </a:cubicBezTo>
                  <a:close/>
                  <a:moveTo>
                    <a:pt x="848" y="847"/>
                  </a:moveTo>
                  <a:lnTo>
                    <a:pt x="802" y="847"/>
                  </a:lnTo>
                  <a:lnTo>
                    <a:pt x="669" y="1224"/>
                  </a:lnTo>
                  <a:lnTo>
                    <a:pt x="710" y="1224"/>
                  </a:lnTo>
                  <a:lnTo>
                    <a:pt x="750" y="1224"/>
                  </a:lnTo>
                  <a:lnTo>
                    <a:pt x="775" y="1148"/>
                  </a:lnTo>
                  <a:lnTo>
                    <a:pt x="918" y="1148"/>
                  </a:lnTo>
                  <a:lnTo>
                    <a:pt x="944" y="1224"/>
                  </a:lnTo>
                  <a:lnTo>
                    <a:pt x="985" y="1224"/>
                  </a:lnTo>
                  <a:lnTo>
                    <a:pt x="1027" y="1224"/>
                  </a:lnTo>
                  <a:lnTo>
                    <a:pt x="894" y="847"/>
                  </a:lnTo>
                  <a:lnTo>
                    <a:pt x="848" y="847"/>
                  </a:lnTo>
                  <a:close/>
                  <a:moveTo>
                    <a:pt x="797" y="1083"/>
                  </a:moveTo>
                  <a:lnTo>
                    <a:pt x="847" y="931"/>
                  </a:lnTo>
                  <a:lnTo>
                    <a:pt x="897" y="1083"/>
                  </a:lnTo>
                  <a:lnTo>
                    <a:pt x="797" y="1083"/>
                  </a:lnTo>
                  <a:close/>
                  <a:moveTo>
                    <a:pt x="1318" y="1224"/>
                  </a:moveTo>
                  <a:lnTo>
                    <a:pt x="1052" y="1224"/>
                  </a:lnTo>
                  <a:lnTo>
                    <a:pt x="1052" y="847"/>
                  </a:lnTo>
                  <a:lnTo>
                    <a:pt x="1091" y="847"/>
                  </a:lnTo>
                  <a:lnTo>
                    <a:pt x="1131" y="847"/>
                  </a:lnTo>
                  <a:lnTo>
                    <a:pt x="1131" y="1157"/>
                  </a:lnTo>
                  <a:lnTo>
                    <a:pt x="1318" y="1157"/>
                  </a:lnTo>
                  <a:lnTo>
                    <a:pt x="1318" y="1191"/>
                  </a:lnTo>
                  <a:lnTo>
                    <a:pt x="1318" y="1224"/>
                  </a:lnTo>
                  <a:lnTo>
                    <a:pt x="1318" y="1224"/>
                  </a:lnTo>
                  <a:close/>
                  <a:moveTo>
                    <a:pt x="1634" y="1224"/>
                  </a:moveTo>
                  <a:lnTo>
                    <a:pt x="1347" y="1224"/>
                  </a:lnTo>
                  <a:lnTo>
                    <a:pt x="1347" y="847"/>
                  </a:lnTo>
                  <a:lnTo>
                    <a:pt x="1625" y="847"/>
                  </a:lnTo>
                  <a:lnTo>
                    <a:pt x="1625" y="880"/>
                  </a:lnTo>
                  <a:lnTo>
                    <a:pt x="1625" y="914"/>
                  </a:lnTo>
                  <a:lnTo>
                    <a:pt x="1426" y="914"/>
                  </a:lnTo>
                  <a:lnTo>
                    <a:pt x="1426" y="994"/>
                  </a:lnTo>
                  <a:lnTo>
                    <a:pt x="1610" y="994"/>
                  </a:lnTo>
                  <a:lnTo>
                    <a:pt x="1610" y="1026"/>
                  </a:lnTo>
                  <a:lnTo>
                    <a:pt x="1610" y="1059"/>
                  </a:lnTo>
                  <a:lnTo>
                    <a:pt x="1426" y="1059"/>
                  </a:lnTo>
                  <a:lnTo>
                    <a:pt x="1426" y="1157"/>
                  </a:lnTo>
                  <a:lnTo>
                    <a:pt x="1633" y="1157"/>
                  </a:lnTo>
                  <a:lnTo>
                    <a:pt x="1633" y="1191"/>
                  </a:lnTo>
                  <a:lnTo>
                    <a:pt x="1634" y="1224"/>
                  </a:lnTo>
                  <a:lnTo>
                    <a:pt x="1634" y="122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92500" lnSpcReduction="100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25" name="iṣľîḓè">
            <a:extLst>
              <a:ext uri="{FF2B5EF4-FFF2-40B4-BE49-F238E27FC236}">
                <a16:creationId xmlns:a16="http://schemas.microsoft.com/office/drawing/2014/main" xmlns="" id="{6B04330E-BED1-4047-8B01-422775FA6248}"/>
              </a:ext>
            </a:extLst>
          </p:cNvPr>
          <p:cNvSpPr txBox="1"/>
          <p:nvPr/>
        </p:nvSpPr>
        <p:spPr>
          <a:xfrm>
            <a:off x="7365262" y="1592556"/>
            <a:ext cx="2216859" cy="887359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说明文字说明文字段落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1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说明文字说明文字段落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2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说明文字说明文字段落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3</a:t>
            </a:r>
          </a:p>
        </p:txBody>
      </p:sp>
      <p:sp>
        <p:nvSpPr>
          <p:cNvPr id="26" name="îṧ1iḑe">
            <a:extLst>
              <a:ext uri="{FF2B5EF4-FFF2-40B4-BE49-F238E27FC236}">
                <a16:creationId xmlns:a16="http://schemas.microsoft.com/office/drawing/2014/main" xmlns="" id="{6A8F22E1-8E5B-40EB-860A-7DED6638ED7D}"/>
              </a:ext>
            </a:extLst>
          </p:cNvPr>
          <p:cNvSpPr/>
          <p:nvPr/>
        </p:nvSpPr>
        <p:spPr>
          <a:xfrm>
            <a:off x="7365262" y="1107158"/>
            <a:ext cx="2216859" cy="369332"/>
          </a:xfrm>
          <a:prstGeom prst="rect">
            <a:avLst/>
          </a:prstGeom>
        </p:spPr>
        <p:txBody>
          <a:bodyPr wrap="square" lIns="91440" tIns="45720" rIns="91440" bIns="45720" anchor="b" anchorCtr="0">
            <a:spAutoFit/>
          </a:bodyPr>
          <a:lstStyle/>
          <a:p>
            <a:r>
              <a:rPr lang="zh-CN" altLang="en-US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改进重难点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18393BD-59ED-40D2-8876-87CC53AF382F}"/>
              </a:ext>
            </a:extLst>
          </p:cNvPr>
          <p:cNvGrpSpPr/>
          <p:nvPr/>
        </p:nvGrpSpPr>
        <p:grpSpPr>
          <a:xfrm>
            <a:off x="4027386" y="2462698"/>
            <a:ext cx="792000" cy="792000"/>
            <a:chOff x="3555419" y="2462698"/>
            <a:chExt cx="792000" cy="792000"/>
          </a:xfrm>
        </p:grpSpPr>
        <p:sp>
          <p:nvSpPr>
            <p:cNvPr id="20" name="îşḷîḋè">
              <a:extLst>
                <a:ext uri="{FF2B5EF4-FFF2-40B4-BE49-F238E27FC236}">
                  <a16:creationId xmlns:a16="http://schemas.microsoft.com/office/drawing/2014/main" xmlns="" id="{27740FBB-A602-4750-9868-9DFB066CE1EE}"/>
                </a:ext>
              </a:extLst>
            </p:cNvPr>
            <p:cNvSpPr/>
            <p:nvPr/>
          </p:nvSpPr>
          <p:spPr>
            <a:xfrm rot="16200000">
              <a:off x="3555419" y="2462698"/>
              <a:ext cx="792000" cy="792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1" name="î$ļïdê">
              <a:extLst>
                <a:ext uri="{FF2B5EF4-FFF2-40B4-BE49-F238E27FC236}">
                  <a16:creationId xmlns:a16="http://schemas.microsoft.com/office/drawing/2014/main" xmlns="" id="{D8509B75-23C0-460C-B126-E0EF85B51B7F}"/>
                </a:ext>
              </a:extLst>
            </p:cNvPr>
            <p:cNvSpPr/>
            <p:nvPr/>
          </p:nvSpPr>
          <p:spPr>
            <a:xfrm rot="16200000">
              <a:off x="3627419" y="2534698"/>
              <a:ext cx="648000" cy="6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4" name="îśḻíďé">
              <a:extLst>
                <a:ext uri="{FF2B5EF4-FFF2-40B4-BE49-F238E27FC236}">
                  <a16:creationId xmlns:a16="http://schemas.microsoft.com/office/drawing/2014/main" xmlns="" id="{788BBE77-5144-4C38-BB52-628015D97967}"/>
                </a:ext>
              </a:extLst>
            </p:cNvPr>
            <p:cNvSpPr/>
            <p:nvPr/>
          </p:nvSpPr>
          <p:spPr bwMode="auto">
            <a:xfrm flipH="1">
              <a:off x="3770841" y="2724632"/>
              <a:ext cx="361157" cy="268131"/>
            </a:xfrm>
            <a:custGeom>
              <a:avLst/>
              <a:gdLst>
                <a:gd name="connsiteX0" fmla="*/ 16373 w 607639"/>
                <a:gd name="connsiteY0" fmla="*/ 391850 h 451125"/>
                <a:gd name="connsiteX1" fmla="*/ 591266 w 607639"/>
                <a:gd name="connsiteY1" fmla="*/ 391850 h 451125"/>
                <a:gd name="connsiteX2" fmla="*/ 607639 w 607639"/>
                <a:gd name="connsiteY2" fmla="*/ 408208 h 451125"/>
                <a:gd name="connsiteX3" fmla="*/ 564684 w 607639"/>
                <a:gd name="connsiteY3" fmla="*/ 451125 h 451125"/>
                <a:gd name="connsiteX4" fmla="*/ 42955 w 607639"/>
                <a:gd name="connsiteY4" fmla="*/ 451125 h 451125"/>
                <a:gd name="connsiteX5" fmla="*/ 0 w 607639"/>
                <a:gd name="connsiteY5" fmla="*/ 408208 h 451125"/>
                <a:gd name="connsiteX6" fmla="*/ 16373 w 607639"/>
                <a:gd name="connsiteY6" fmla="*/ 391850 h 451125"/>
                <a:gd name="connsiteX7" fmla="*/ 243452 w 607639"/>
                <a:gd name="connsiteY7" fmla="*/ 119577 h 451125"/>
                <a:gd name="connsiteX8" fmla="*/ 349014 w 607639"/>
                <a:gd name="connsiteY8" fmla="*/ 156328 h 451125"/>
                <a:gd name="connsiteX9" fmla="*/ 352867 w 607639"/>
                <a:gd name="connsiteY9" fmla="*/ 161234 h 451125"/>
                <a:gd name="connsiteX10" fmla="*/ 350074 w 607639"/>
                <a:gd name="connsiteY10" fmla="*/ 166911 h 451125"/>
                <a:gd name="connsiteX11" fmla="*/ 327054 w 607639"/>
                <a:gd name="connsiteY11" fmla="*/ 180765 h 451125"/>
                <a:gd name="connsiteX12" fmla="*/ 370300 w 607639"/>
                <a:gd name="connsiteY12" fmla="*/ 223866 h 451125"/>
                <a:gd name="connsiteX13" fmla="*/ 370300 w 607639"/>
                <a:gd name="connsiteY13" fmla="*/ 232236 h 451125"/>
                <a:gd name="connsiteX14" fmla="*/ 348725 w 607639"/>
                <a:gd name="connsiteY14" fmla="*/ 253786 h 451125"/>
                <a:gd name="connsiteX15" fmla="*/ 344487 w 607639"/>
                <a:gd name="connsiteY15" fmla="*/ 255518 h 451125"/>
                <a:gd name="connsiteX16" fmla="*/ 340346 w 607639"/>
                <a:gd name="connsiteY16" fmla="*/ 253786 h 451125"/>
                <a:gd name="connsiteX17" fmla="*/ 297196 w 607639"/>
                <a:gd name="connsiteY17" fmla="*/ 210685 h 451125"/>
                <a:gd name="connsiteX18" fmla="*/ 283327 w 607639"/>
                <a:gd name="connsiteY18" fmla="*/ 233583 h 451125"/>
                <a:gd name="connsiteX19" fmla="*/ 277644 w 607639"/>
                <a:gd name="connsiteY19" fmla="*/ 236373 h 451125"/>
                <a:gd name="connsiteX20" fmla="*/ 272636 w 607639"/>
                <a:gd name="connsiteY20" fmla="*/ 232428 h 451125"/>
                <a:gd name="connsiteX21" fmla="*/ 235939 w 607639"/>
                <a:gd name="connsiteY21" fmla="*/ 127081 h 451125"/>
                <a:gd name="connsiteX22" fmla="*/ 237384 w 607639"/>
                <a:gd name="connsiteY22" fmla="*/ 121020 h 451125"/>
                <a:gd name="connsiteX23" fmla="*/ 243452 w 607639"/>
                <a:gd name="connsiteY23" fmla="*/ 119577 h 451125"/>
                <a:gd name="connsiteX24" fmla="*/ 93794 w 607639"/>
                <a:gd name="connsiteY24" fmla="*/ 41738 h 451125"/>
                <a:gd name="connsiteX25" fmla="*/ 90423 w 607639"/>
                <a:gd name="connsiteY25" fmla="*/ 45103 h 451125"/>
                <a:gd name="connsiteX26" fmla="*/ 90423 w 607639"/>
                <a:gd name="connsiteY26" fmla="*/ 329766 h 451125"/>
                <a:gd name="connsiteX27" fmla="*/ 93794 w 607639"/>
                <a:gd name="connsiteY27" fmla="*/ 333035 h 451125"/>
                <a:gd name="connsiteX28" fmla="*/ 513942 w 607639"/>
                <a:gd name="connsiteY28" fmla="*/ 333035 h 451125"/>
                <a:gd name="connsiteX29" fmla="*/ 517217 w 607639"/>
                <a:gd name="connsiteY29" fmla="*/ 329766 h 451125"/>
                <a:gd name="connsiteX30" fmla="*/ 517217 w 607639"/>
                <a:gd name="connsiteY30" fmla="*/ 45103 h 451125"/>
                <a:gd name="connsiteX31" fmla="*/ 513942 w 607639"/>
                <a:gd name="connsiteY31" fmla="*/ 41738 h 451125"/>
                <a:gd name="connsiteX32" fmla="*/ 93794 w 607639"/>
                <a:gd name="connsiteY32" fmla="*/ 0 h 451125"/>
                <a:gd name="connsiteX33" fmla="*/ 513942 w 607639"/>
                <a:gd name="connsiteY33" fmla="*/ 0 h 451125"/>
                <a:gd name="connsiteX34" fmla="*/ 559020 w 607639"/>
                <a:gd name="connsiteY34" fmla="*/ 45103 h 451125"/>
                <a:gd name="connsiteX35" fmla="*/ 559020 w 607639"/>
                <a:gd name="connsiteY35" fmla="*/ 329766 h 451125"/>
                <a:gd name="connsiteX36" fmla="*/ 513942 w 607639"/>
                <a:gd name="connsiteY36" fmla="*/ 374773 h 451125"/>
                <a:gd name="connsiteX37" fmla="*/ 93794 w 607639"/>
                <a:gd name="connsiteY37" fmla="*/ 374773 h 451125"/>
                <a:gd name="connsiteX38" fmla="*/ 48620 w 607639"/>
                <a:gd name="connsiteY38" fmla="*/ 329766 h 451125"/>
                <a:gd name="connsiteX39" fmla="*/ 48620 w 607639"/>
                <a:gd name="connsiteY39" fmla="*/ 45103 h 451125"/>
                <a:gd name="connsiteX40" fmla="*/ 93794 w 607639"/>
                <a:gd name="connsiteY40" fmla="*/ 0 h 45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07639" h="451125">
                  <a:moveTo>
                    <a:pt x="16373" y="391850"/>
                  </a:moveTo>
                  <a:lnTo>
                    <a:pt x="591266" y="391850"/>
                  </a:lnTo>
                  <a:cubicBezTo>
                    <a:pt x="600319" y="391850"/>
                    <a:pt x="607639" y="399163"/>
                    <a:pt x="607639" y="408208"/>
                  </a:cubicBezTo>
                  <a:cubicBezTo>
                    <a:pt x="607639" y="431880"/>
                    <a:pt x="588377" y="451125"/>
                    <a:pt x="564684" y="451125"/>
                  </a:cubicBezTo>
                  <a:lnTo>
                    <a:pt x="42955" y="451125"/>
                  </a:lnTo>
                  <a:cubicBezTo>
                    <a:pt x="19262" y="451125"/>
                    <a:pt x="0" y="431880"/>
                    <a:pt x="0" y="408208"/>
                  </a:cubicBezTo>
                  <a:cubicBezTo>
                    <a:pt x="0" y="399163"/>
                    <a:pt x="7320" y="391850"/>
                    <a:pt x="16373" y="391850"/>
                  </a:cubicBezTo>
                  <a:close/>
                  <a:moveTo>
                    <a:pt x="243452" y="119577"/>
                  </a:moveTo>
                  <a:lnTo>
                    <a:pt x="349014" y="156328"/>
                  </a:lnTo>
                  <a:cubicBezTo>
                    <a:pt x="351133" y="157001"/>
                    <a:pt x="352674" y="158925"/>
                    <a:pt x="352867" y="161234"/>
                  </a:cubicBezTo>
                  <a:cubicBezTo>
                    <a:pt x="353156" y="163543"/>
                    <a:pt x="352000" y="165660"/>
                    <a:pt x="350074" y="166911"/>
                  </a:cubicBezTo>
                  <a:lnTo>
                    <a:pt x="327054" y="180765"/>
                  </a:lnTo>
                  <a:lnTo>
                    <a:pt x="370300" y="223866"/>
                  </a:lnTo>
                  <a:cubicBezTo>
                    <a:pt x="372515" y="226175"/>
                    <a:pt x="372515" y="229927"/>
                    <a:pt x="370300" y="232236"/>
                  </a:cubicBezTo>
                  <a:lnTo>
                    <a:pt x="348725" y="253786"/>
                  </a:lnTo>
                  <a:cubicBezTo>
                    <a:pt x="347569" y="254845"/>
                    <a:pt x="346125" y="255518"/>
                    <a:pt x="344487" y="255518"/>
                  </a:cubicBezTo>
                  <a:cubicBezTo>
                    <a:pt x="342946" y="255518"/>
                    <a:pt x="341502" y="254845"/>
                    <a:pt x="340346" y="253786"/>
                  </a:cubicBezTo>
                  <a:lnTo>
                    <a:pt x="297196" y="210685"/>
                  </a:lnTo>
                  <a:lnTo>
                    <a:pt x="283327" y="233583"/>
                  </a:lnTo>
                  <a:cubicBezTo>
                    <a:pt x="282075" y="235507"/>
                    <a:pt x="279859" y="236661"/>
                    <a:pt x="277644" y="236373"/>
                  </a:cubicBezTo>
                  <a:cubicBezTo>
                    <a:pt x="275333" y="236180"/>
                    <a:pt x="273406" y="234641"/>
                    <a:pt x="272636" y="232428"/>
                  </a:cubicBezTo>
                  <a:lnTo>
                    <a:pt x="235939" y="127081"/>
                  </a:lnTo>
                  <a:cubicBezTo>
                    <a:pt x="235265" y="124964"/>
                    <a:pt x="235747" y="122559"/>
                    <a:pt x="237384" y="121020"/>
                  </a:cubicBezTo>
                  <a:cubicBezTo>
                    <a:pt x="238925" y="119384"/>
                    <a:pt x="241333" y="118903"/>
                    <a:pt x="243452" y="119577"/>
                  </a:cubicBezTo>
                  <a:close/>
                  <a:moveTo>
                    <a:pt x="93794" y="41738"/>
                  </a:moveTo>
                  <a:cubicBezTo>
                    <a:pt x="91964" y="41738"/>
                    <a:pt x="90423" y="43276"/>
                    <a:pt x="90423" y="45103"/>
                  </a:cubicBezTo>
                  <a:lnTo>
                    <a:pt x="90423" y="329766"/>
                  </a:lnTo>
                  <a:cubicBezTo>
                    <a:pt x="90423" y="331593"/>
                    <a:pt x="91964" y="333035"/>
                    <a:pt x="93794" y="333035"/>
                  </a:cubicBezTo>
                  <a:lnTo>
                    <a:pt x="513942" y="333035"/>
                  </a:lnTo>
                  <a:cubicBezTo>
                    <a:pt x="515676" y="333035"/>
                    <a:pt x="517217" y="331593"/>
                    <a:pt x="517217" y="329766"/>
                  </a:cubicBezTo>
                  <a:lnTo>
                    <a:pt x="517217" y="45103"/>
                  </a:lnTo>
                  <a:cubicBezTo>
                    <a:pt x="517217" y="43276"/>
                    <a:pt x="515676" y="41738"/>
                    <a:pt x="513942" y="41738"/>
                  </a:cubicBezTo>
                  <a:close/>
                  <a:moveTo>
                    <a:pt x="93794" y="0"/>
                  </a:moveTo>
                  <a:lnTo>
                    <a:pt x="513942" y="0"/>
                  </a:lnTo>
                  <a:cubicBezTo>
                    <a:pt x="538793" y="0"/>
                    <a:pt x="559020" y="20196"/>
                    <a:pt x="559020" y="45103"/>
                  </a:cubicBezTo>
                  <a:lnTo>
                    <a:pt x="559020" y="329766"/>
                  </a:lnTo>
                  <a:cubicBezTo>
                    <a:pt x="559020" y="354577"/>
                    <a:pt x="538793" y="374773"/>
                    <a:pt x="513942" y="374773"/>
                  </a:cubicBezTo>
                  <a:lnTo>
                    <a:pt x="93794" y="374773"/>
                  </a:lnTo>
                  <a:cubicBezTo>
                    <a:pt x="68847" y="374773"/>
                    <a:pt x="48620" y="354577"/>
                    <a:pt x="48620" y="329766"/>
                  </a:cubicBezTo>
                  <a:lnTo>
                    <a:pt x="48620" y="45103"/>
                  </a:lnTo>
                  <a:cubicBezTo>
                    <a:pt x="48620" y="20196"/>
                    <a:pt x="68847" y="0"/>
                    <a:pt x="93794" y="0"/>
                  </a:cubicBezTo>
                  <a:close/>
                </a:path>
              </a:pathLst>
            </a:custGeom>
            <a:solidFill>
              <a:srgbClr val="DC4435"/>
            </a:solidFill>
            <a:ln w="9525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77500" lnSpcReduction="200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8" name="ïšļíḋe">
            <a:extLst>
              <a:ext uri="{FF2B5EF4-FFF2-40B4-BE49-F238E27FC236}">
                <a16:creationId xmlns:a16="http://schemas.microsoft.com/office/drawing/2014/main" xmlns="" id="{3F3B5000-064E-4D3F-9449-ECDDB4856BD7}"/>
              </a:ext>
            </a:extLst>
          </p:cNvPr>
          <p:cNvSpPr txBox="1"/>
          <p:nvPr/>
        </p:nvSpPr>
        <p:spPr>
          <a:xfrm>
            <a:off x="966055" y="2427002"/>
            <a:ext cx="2207279" cy="1444050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可获取的资源相对固定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    •</a:t>
            </a: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活动流程套路死板    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•</a:t>
            </a: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开展活动成本变低    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•</a:t>
            </a: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低效活动愈见增多    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•</a:t>
            </a: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对各式活动产生抵触情绪    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•</a:t>
            </a:r>
          </a:p>
        </p:txBody>
      </p:sp>
      <p:sp>
        <p:nvSpPr>
          <p:cNvPr id="19" name="ïṡļîḋè">
            <a:extLst>
              <a:ext uri="{FF2B5EF4-FFF2-40B4-BE49-F238E27FC236}">
                <a16:creationId xmlns:a16="http://schemas.microsoft.com/office/drawing/2014/main" xmlns="" id="{4B7C1201-F526-4DA9-A0A4-0E7795D850EE}"/>
              </a:ext>
            </a:extLst>
          </p:cNvPr>
          <p:cNvSpPr/>
          <p:nvPr/>
        </p:nvSpPr>
        <p:spPr>
          <a:xfrm>
            <a:off x="966055" y="1901805"/>
            <a:ext cx="2207279" cy="369332"/>
          </a:xfrm>
          <a:prstGeom prst="rect">
            <a:avLst/>
          </a:prstGeom>
        </p:spPr>
        <p:txBody>
          <a:bodyPr wrap="square" lIns="91440" tIns="45720" rIns="91440" bIns="45720" anchor="ctr" anchorCtr="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现况说明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A7F406B-B91C-4117-B538-7F706F1093A4}"/>
              </a:ext>
            </a:extLst>
          </p:cNvPr>
          <p:cNvGrpSpPr/>
          <p:nvPr/>
        </p:nvGrpSpPr>
        <p:grpSpPr>
          <a:xfrm>
            <a:off x="6096000" y="3658449"/>
            <a:ext cx="792000" cy="792000"/>
            <a:chOff x="6096000" y="3658449"/>
            <a:chExt cx="792000" cy="792000"/>
          </a:xfrm>
        </p:grpSpPr>
        <p:sp>
          <p:nvSpPr>
            <p:cNvPr id="13" name="ïslîďè">
              <a:extLst>
                <a:ext uri="{FF2B5EF4-FFF2-40B4-BE49-F238E27FC236}">
                  <a16:creationId xmlns:a16="http://schemas.microsoft.com/office/drawing/2014/main" xmlns="" id="{1C03054A-657A-462B-99C5-D1C5E78EBB65}"/>
                </a:ext>
              </a:extLst>
            </p:cNvPr>
            <p:cNvSpPr/>
            <p:nvPr/>
          </p:nvSpPr>
          <p:spPr>
            <a:xfrm rot="16200000">
              <a:off x="6096000" y="3658449"/>
              <a:ext cx="792000" cy="792000"/>
            </a:xfrm>
            <a:prstGeom prst="ellipse">
              <a:avLst/>
            </a:prstGeom>
            <a:noFill/>
            <a:ln w="28575">
              <a:solidFill>
                <a:srgbClr val="BD35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4" name="işľïḑê">
              <a:extLst>
                <a:ext uri="{FF2B5EF4-FFF2-40B4-BE49-F238E27FC236}">
                  <a16:creationId xmlns:a16="http://schemas.microsoft.com/office/drawing/2014/main" xmlns="" id="{62C1D14E-36F0-411E-B2B4-BF40E990F00F}"/>
                </a:ext>
              </a:extLst>
            </p:cNvPr>
            <p:cNvSpPr/>
            <p:nvPr/>
          </p:nvSpPr>
          <p:spPr>
            <a:xfrm rot="16200000">
              <a:off x="6168000" y="3730449"/>
              <a:ext cx="648000" cy="648000"/>
            </a:xfrm>
            <a:prstGeom prst="ellipse">
              <a:avLst/>
            </a:prstGeom>
            <a:solidFill>
              <a:srgbClr val="BD35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2" name="ïsļîďè">
              <a:extLst>
                <a:ext uri="{FF2B5EF4-FFF2-40B4-BE49-F238E27FC236}">
                  <a16:creationId xmlns:a16="http://schemas.microsoft.com/office/drawing/2014/main" xmlns="" id="{127A7AE7-57D4-4F85-BFF1-40615CAD250D}"/>
                </a:ext>
              </a:extLst>
            </p:cNvPr>
            <p:cNvSpPr/>
            <p:nvPr/>
          </p:nvSpPr>
          <p:spPr bwMode="auto">
            <a:xfrm rot="10800000" flipV="1">
              <a:off x="6337540" y="3871597"/>
              <a:ext cx="308919" cy="365702"/>
            </a:xfrm>
            <a:custGeom>
              <a:avLst/>
              <a:gdLst>
                <a:gd name="connsiteX0" fmla="*/ 317634 w 512516"/>
                <a:gd name="connsiteY0" fmla="*/ 446488 h 606722"/>
                <a:gd name="connsiteX1" fmla="*/ 192478 w 512516"/>
                <a:gd name="connsiteY1" fmla="*/ 494123 h 606722"/>
                <a:gd name="connsiteX2" fmla="*/ 189452 w 512516"/>
                <a:gd name="connsiteY2" fmla="*/ 554733 h 606722"/>
                <a:gd name="connsiteX3" fmla="*/ 323064 w 512516"/>
                <a:gd name="connsiteY3" fmla="*/ 554733 h 606722"/>
                <a:gd name="connsiteX4" fmla="*/ 204139 w 512516"/>
                <a:gd name="connsiteY4" fmla="*/ 260037 h 606722"/>
                <a:gd name="connsiteX5" fmla="*/ 195327 w 512516"/>
                <a:gd name="connsiteY5" fmla="*/ 437334 h 606722"/>
                <a:gd name="connsiteX6" fmla="*/ 314874 w 512516"/>
                <a:gd name="connsiteY6" fmla="*/ 391921 h 606722"/>
                <a:gd name="connsiteX7" fmla="*/ 308287 w 512516"/>
                <a:gd name="connsiteY7" fmla="*/ 260037 h 606722"/>
                <a:gd name="connsiteX8" fmla="*/ 256213 w 512516"/>
                <a:gd name="connsiteY8" fmla="*/ 103979 h 606722"/>
                <a:gd name="connsiteX9" fmla="*/ 204139 w 512516"/>
                <a:gd name="connsiteY9" fmla="*/ 155969 h 606722"/>
                <a:gd name="connsiteX10" fmla="*/ 204139 w 512516"/>
                <a:gd name="connsiteY10" fmla="*/ 208047 h 606722"/>
                <a:gd name="connsiteX11" fmla="*/ 308287 w 512516"/>
                <a:gd name="connsiteY11" fmla="*/ 208047 h 606722"/>
                <a:gd name="connsiteX12" fmla="*/ 308287 w 512516"/>
                <a:gd name="connsiteY12" fmla="*/ 155969 h 606722"/>
                <a:gd name="connsiteX13" fmla="*/ 256213 w 512516"/>
                <a:gd name="connsiteY13" fmla="*/ 103979 h 606722"/>
                <a:gd name="connsiteX14" fmla="*/ 489206 w 512516"/>
                <a:gd name="connsiteY14" fmla="*/ 74305 h 606722"/>
                <a:gd name="connsiteX15" fmla="*/ 512516 w 512516"/>
                <a:gd name="connsiteY15" fmla="*/ 120881 h 606722"/>
                <a:gd name="connsiteX16" fmla="*/ 459491 w 512516"/>
                <a:gd name="connsiteY16" fmla="*/ 147369 h 606722"/>
                <a:gd name="connsiteX17" fmla="*/ 511449 w 512516"/>
                <a:gd name="connsiteY17" fmla="*/ 173324 h 606722"/>
                <a:gd name="connsiteX18" fmla="*/ 488139 w 512516"/>
                <a:gd name="connsiteY18" fmla="*/ 219811 h 606722"/>
                <a:gd name="connsiteX19" fmla="*/ 395166 w 512516"/>
                <a:gd name="connsiteY19" fmla="*/ 173324 h 606722"/>
                <a:gd name="connsiteX20" fmla="*/ 395166 w 512516"/>
                <a:gd name="connsiteY20" fmla="*/ 121326 h 606722"/>
                <a:gd name="connsiteX21" fmla="*/ 23221 w 512516"/>
                <a:gd name="connsiteY21" fmla="*/ 74305 h 606722"/>
                <a:gd name="connsiteX22" fmla="*/ 117350 w 512516"/>
                <a:gd name="connsiteY22" fmla="*/ 121326 h 606722"/>
                <a:gd name="connsiteX23" fmla="*/ 117350 w 512516"/>
                <a:gd name="connsiteY23" fmla="*/ 173324 h 606722"/>
                <a:gd name="connsiteX24" fmla="*/ 24377 w 512516"/>
                <a:gd name="connsiteY24" fmla="*/ 219811 h 606722"/>
                <a:gd name="connsiteX25" fmla="*/ 1067 w 512516"/>
                <a:gd name="connsiteY25" fmla="*/ 173324 h 606722"/>
                <a:gd name="connsiteX26" fmla="*/ 53025 w 512516"/>
                <a:gd name="connsiteY26" fmla="*/ 147369 h 606722"/>
                <a:gd name="connsiteX27" fmla="*/ 0 w 512516"/>
                <a:gd name="connsiteY27" fmla="*/ 120881 h 606722"/>
                <a:gd name="connsiteX28" fmla="*/ 230221 w 512516"/>
                <a:gd name="connsiteY28" fmla="*/ 0 h 606722"/>
                <a:gd name="connsiteX29" fmla="*/ 282295 w 512516"/>
                <a:gd name="connsiteY29" fmla="*/ 0 h 606722"/>
                <a:gd name="connsiteX30" fmla="*/ 282295 w 512516"/>
                <a:gd name="connsiteY30" fmla="*/ 55277 h 606722"/>
                <a:gd name="connsiteX31" fmla="*/ 360450 w 512516"/>
                <a:gd name="connsiteY31" fmla="*/ 155969 h 606722"/>
                <a:gd name="connsiteX32" fmla="*/ 360450 w 512516"/>
                <a:gd name="connsiteY32" fmla="*/ 208047 h 606722"/>
                <a:gd name="connsiteX33" fmla="*/ 395166 w 512516"/>
                <a:gd name="connsiteY33" fmla="*/ 208047 h 606722"/>
                <a:gd name="connsiteX34" fmla="*/ 395166 w 512516"/>
                <a:gd name="connsiteY34" fmla="*/ 260037 h 606722"/>
                <a:gd name="connsiteX35" fmla="*/ 360450 w 512516"/>
                <a:gd name="connsiteY35" fmla="*/ 260037 h 606722"/>
                <a:gd name="connsiteX36" fmla="*/ 377808 w 512516"/>
                <a:gd name="connsiteY36" fmla="*/ 606722 h 606722"/>
                <a:gd name="connsiteX37" fmla="*/ 134708 w 512516"/>
                <a:gd name="connsiteY37" fmla="*/ 606722 h 606722"/>
                <a:gd name="connsiteX38" fmla="*/ 152066 w 512516"/>
                <a:gd name="connsiteY38" fmla="*/ 260037 h 606722"/>
                <a:gd name="connsiteX39" fmla="*/ 117350 w 512516"/>
                <a:gd name="connsiteY39" fmla="*/ 260037 h 606722"/>
                <a:gd name="connsiteX40" fmla="*/ 117350 w 512516"/>
                <a:gd name="connsiteY40" fmla="*/ 208047 h 606722"/>
                <a:gd name="connsiteX41" fmla="*/ 152066 w 512516"/>
                <a:gd name="connsiteY41" fmla="*/ 208047 h 606722"/>
                <a:gd name="connsiteX42" fmla="*/ 152066 w 512516"/>
                <a:gd name="connsiteY42" fmla="*/ 155969 h 606722"/>
                <a:gd name="connsiteX43" fmla="*/ 230221 w 512516"/>
                <a:gd name="connsiteY43" fmla="*/ 55277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2516" h="606722">
                  <a:moveTo>
                    <a:pt x="317634" y="446488"/>
                  </a:moveTo>
                  <a:lnTo>
                    <a:pt x="192478" y="494123"/>
                  </a:lnTo>
                  <a:lnTo>
                    <a:pt x="189452" y="554733"/>
                  </a:lnTo>
                  <a:lnTo>
                    <a:pt x="323064" y="554733"/>
                  </a:lnTo>
                  <a:close/>
                  <a:moveTo>
                    <a:pt x="204139" y="260037"/>
                  </a:moveTo>
                  <a:lnTo>
                    <a:pt x="195327" y="437334"/>
                  </a:lnTo>
                  <a:lnTo>
                    <a:pt x="314874" y="391921"/>
                  </a:lnTo>
                  <a:lnTo>
                    <a:pt x="308287" y="260037"/>
                  </a:lnTo>
                  <a:close/>
                  <a:moveTo>
                    <a:pt x="256213" y="103979"/>
                  </a:moveTo>
                  <a:cubicBezTo>
                    <a:pt x="227550" y="103979"/>
                    <a:pt x="204139" y="127352"/>
                    <a:pt x="204139" y="155969"/>
                  </a:cubicBezTo>
                  <a:lnTo>
                    <a:pt x="204139" y="208047"/>
                  </a:lnTo>
                  <a:lnTo>
                    <a:pt x="308287" y="208047"/>
                  </a:lnTo>
                  <a:lnTo>
                    <a:pt x="308287" y="155969"/>
                  </a:lnTo>
                  <a:cubicBezTo>
                    <a:pt x="308287" y="127352"/>
                    <a:pt x="284965" y="103979"/>
                    <a:pt x="256213" y="103979"/>
                  </a:cubicBezTo>
                  <a:close/>
                  <a:moveTo>
                    <a:pt x="489206" y="74305"/>
                  </a:moveTo>
                  <a:lnTo>
                    <a:pt x="512516" y="120881"/>
                  </a:lnTo>
                  <a:lnTo>
                    <a:pt x="459491" y="147369"/>
                  </a:lnTo>
                  <a:lnTo>
                    <a:pt x="511449" y="173324"/>
                  </a:lnTo>
                  <a:lnTo>
                    <a:pt x="488139" y="219811"/>
                  </a:lnTo>
                  <a:lnTo>
                    <a:pt x="395166" y="173324"/>
                  </a:lnTo>
                  <a:lnTo>
                    <a:pt x="395166" y="121326"/>
                  </a:lnTo>
                  <a:close/>
                  <a:moveTo>
                    <a:pt x="23221" y="74305"/>
                  </a:moveTo>
                  <a:lnTo>
                    <a:pt x="117350" y="121326"/>
                  </a:lnTo>
                  <a:lnTo>
                    <a:pt x="117350" y="173324"/>
                  </a:lnTo>
                  <a:lnTo>
                    <a:pt x="24377" y="219811"/>
                  </a:lnTo>
                  <a:lnTo>
                    <a:pt x="1067" y="173324"/>
                  </a:lnTo>
                  <a:lnTo>
                    <a:pt x="53025" y="147369"/>
                  </a:lnTo>
                  <a:lnTo>
                    <a:pt x="0" y="120881"/>
                  </a:lnTo>
                  <a:close/>
                  <a:moveTo>
                    <a:pt x="230221" y="0"/>
                  </a:moveTo>
                  <a:lnTo>
                    <a:pt x="282295" y="0"/>
                  </a:lnTo>
                  <a:lnTo>
                    <a:pt x="282295" y="55277"/>
                  </a:lnTo>
                  <a:cubicBezTo>
                    <a:pt x="327247" y="66831"/>
                    <a:pt x="360450" y="107534"/>
                    <a:pt x="360450" y="155969"/>
                  </a:cubicBezTo>
                  <a:lnTo>
                    <a:pt x="360450" y="208047"/>
                  </a:lnTo>
                  <a:lnTo>
                    <a:pt x="395166" y="208047"/>
                  </a:lnTo>
                  <a:lnTo>
                    <a:pt x="395166" y="260037"/>
                  </a:lnTo>
                  <a:lnTo>
                    <a:pt x="360450" y="260037"/>
                  </a:lnTo>
                  <a:lnTo>
                    <a:pt x="377808" y="606722"/>
                  </a:lnTo>
                  <a:lnTo>
                    <a:pt x="134708" y="606722"/>
                  </a:lnTo>
                  <a:lnTo>
                    <a:pt x="152066" y="260037"/>
                  </a:lnTo>
                  <a:lnTo>
                    <a:pt x="117350" y="260037"/>
                  </a:lnTo>
                  <a:lnTo>
                    <a:pt x="117350" y="208047"/>
                  </a:lnTo>
                  <a:lnTo>
                    <a:pt x="152066" y="208047"/>
                  </a:lnTo>
                  <a:lnTo>
                    <a:pt x="152066" y="155969"/>
                  </a:lnTo>
                  <a:cubicBezTo>
                    <a:pt x="152066" y="107534"/>
                    <a:pt x="185268" y="66831"/>
                    <a:pt x="230221" y="5527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lnSpcReduction="100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1" name="íśḻîḋê">
            <a:extLst>
              <a:ext uri="{FF2B5EF4-FFF2-40B4-BE49-F238E27FC236}">
                <a16:creationId xmlns:a16="http://schemas.microsoft.com/office/drawing/2014/main" xmlns="" id="{114F99EF-8462-4A43-B400-CB792E8A6410}"/>
              </a:ext>
            </a:extLst>
          </p:cNvPr>
          <p:cNvSpPr txBox="1"/>
          <p:nvPr/>
        </p:nvSpPr>
        <p:spPr>
          <a:xfrm>
            <a:off x="7365262" y="3726297"/>
            <a:ext cx="2216859" cy="887359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说明文字说明文字段落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1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说明文字说明文字段落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2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说明文字说明文字段落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3</a:t>
            </a:r>
          </a:p>
        </p:txBody>
      </p:sp>
      <p:sp>
        <p:nvSpPr>
          <p:cNvPr id="12" name="íśḷîďê">
            <a:extLst>
              <a:ext uri="{FF2B5EF4-FFF2-40B4-BE49-F238E27FC236}">
                <a16:creationId xmlns:a16="http://schemas.microsoft.com/office/drawing/2014/main" xmlns="" id="{6A52EAB8-0EE8-4D5A-84A6-51D6D81AE539}"/>
              </a:ext>
            </a:extLst>
          </p:cNvPr>
          <p:cNvSpPr/>
          <p:nvPr/>
        </p:nvSpPr>
        <p:spPr>
          <a:xfrm>
            <a:off x="7365262" y="3240898"/>
            <a:ext cx="2216859" cy="369332"/>
          </a:xfrm>
          <a:prstGeom prst="rect">
            <a:avLst/>
          </a:prstGeom>
        </p:spPr>
        <p:txBody>
          <a:bodyPr wrap="square" lIns="91440" tIns="45720" rIns="91440" bIns="45720" anchor="b" anchorCtr="0">
            <a:spAutoFit/>
          </a:bodyPr>
          <a:lstStyle/>
          <a:p>
            <a:r>
              <a:rPr lang="zh-CN" altLang="en-US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寻求突破口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CE08E484-83BF-4CC2-8F32-F2B29F550A2A}"/>
              </a:ext>
            </a:extLst>
          </p:cNvPr>
          <p:cNvCxnSpPr>
            <a:cxnSpLocks/>
          </p:cNvCxnSpPr>
          <p:nvPr/>
        </p:nvCxnSpPr>
        <p:spPr>
          <a:xfrm>
            <a:off x="7413511" y="2879725"/>
            <a:ext cx="307091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2892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F0CE12FB-8500-463D-9759-E426516362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1-3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3F9D745-31E6-4077-B07B-0755B379A3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频道页</a:t>
            </a:r>
            <a:r>
              <a:rPr lang="en-US" altLang="zh-CN" dirty="0"/>
              <a:t>-</a:t>
            </a:r>
            <a:r>
              <a:rPr lang="zh-CN" altLang="en-US" dirty="0"/>
              <a:t>综述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62A496D-1D76-4666-BE07-D8D2783DA711}"/>
              </a:ext>
            </a:extLst>
          </p:cNvPr>
          <p:cNvGrpSpPr/>
          <p:nvPr/>
        </p:nvGrpSpPr>
        <p:grpSpPr>
          <a:xfrm>
            <a:off x="194936" y="1114935"/>
            <a:ext cx="6040763" cy="3974294"/>
            <a:chOff x="1666890" y="0"/>
            <a:chExt cx="14144625" cy="9305925"/>
          </a:xfrm>
        </p:grpSpPr>
        <p:pic>
          <p:nvPicPr>
            <p:cNvPr id="9" name="图片 8" descr="图片包含 监视器, 屏幕截图, 屏幕, 电视&#10;&#10;已生成极高可信度的说明">
              <a:extLst>
                <a:ext uri="{FF2B5EF4-FFF2-40B4-BE49-F238E27FC236}">
                  <a16:creationId xmlns:a16="http://schemas.microsoft.com/office/drawing/2014/main" xmlns="" id="{CD06F611-9A1F-44E2-B0A3-91A51C290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666890" y="0"/>
              <a:ext cx="14144625" cy="9305925"/>
            </a:xfrm>
            <a:prstGeom prst="rect">
              <a:avLst/>
            </a:prstGeom>
          </p:spPr>
        </p:pic>
        <p:pic>
          <p:nvPicPr>
            <p:cNvPr id="7" name="图片 6" descr="图片包含 监视器&#10;&#10;已生成极高可信度的说明">
              <a:extLst>
                <a:ext uri="{FF2B5EF4-FFF2-40B4-BE49-F238E27FC236}">
                  <a16:creationId xmlns:a16="http://schemas.microsoft.com/office/drawing/2014/main" xmlns="" id="{C9072FDC-7071-44D3-9D27-D1221F2DC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998674" y="1514476"/>
              <a:ext cx="4267200" cy="7791449"/>
            </a:xfrm>
            <a:prstGeom prst="rect">
              <a:avLst/>
            </a:prstGeom>
          </p:spPr>
        </p:pic>
      </p:grpSp>
      <p:sp>
        <p:nvSpPr>
          <p:cNvPr id="14" name="ísľïḑê">
            <a:extLst>
              <a:ext uri="{FF2B5EF4-FFF2-40B4-BE49-F238E27FC236}">
                <a16:creationId xmlns:a16="http://schemas.microsoft.com/office/drawing/2014/main" xmlns="" id="{28DE9957-7945-4112-9C00-0DDD199159E8}"/>
              </a:ext>
            </a:extLst>
          </p:cNvPr>
          <p:cNvSpPr/>
          <p:nvPr/>
        </p:nvSpPr>
        <p:spPr bwMode="auto">
          <a:xfrm>
            <a:off x="7298327" y="1444271"/>
            <a:ext cx="3083759" cy="37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说明文字说明文字说明文字说明文字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5" name="îŝ1îďè">
            <a:extLst>
              <a:ext uri="{FF2B5EF4-FFF2-40B4-BE49-F238E27FC236}">
                <a16:creationId xmlns:a16="http://schemas.microsoft.com/office/drawing/2014/main" xmlns="" id="{4DC5703F-AF8E-4202-B955-67259BCB463B}"/>
              </a:ext>
            </a:extLst>
          </p:cNvPr>
          <p:cNvSpPr txBox="1"/>
          <p:nvPr/>
        </p:nvSpPr>
        <p:spPr bwMode="auto">
          <a:xfrm>
            <a:off x="7298326" y="1103516"/>
            <a:ext cx="3083800" cy="340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 lnSpcReduction="10000"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标题一</a:t>
            </a:r>
          </a:p>
        </p:txBody>
      </p:sp>
      <p:sp>
        <p:nvSpPr>
          <p:cNvPr id="16" name="ïsḻîďè">
            <a:extLst>
              <a:ext uri="{FF2B5EF4-FFF2-40B4-BE49-F238E27FC236}">
                <a16:creationId xmlns:a16="http://schemas.microsoft.com/office/drawing/2014/main" xmlns="" id="{F8AADEFF-7262-4AE9-AA30-0198AEC359B3}"/>
              </a:ext>
            </a:extLst>
          </p:cNvPr>
          <p:cNvSpPr/>
          <p:nvPr/>
        </p:nvSpPr>
        <p:spPr bwMode="auto">
          <a:xfrm>
            <a:off x="6815506" y="1223568"/>
            <a:ext cx="444564" cy="327356"/>
          </a:xfrm>
          <a:custGeom>
            <a:avLst/>
            <a:gdLst>
              <a:gd name="T0" fmla="*/ 3344 w 5590"/>
              <a:gd name="T1" fmla="*/ 549 h 4122"/>
              <a:gd name="T2" fmla="*/ 2246 w 5590"/>
              <a:gd name="T3" fmla="*/ 549 h 4122"/>
              <a:gd name="T4" fmla="*/ 2795 w 5590"/>
              <a:gd name="T5" fmla="*/ 240 h 4122"/>
              <a:gd name="T6" fmla="*/ 2795 w 5590"/>
              <a:gd name="T7" fmla="*/ 859 h 4122"/>
              <a:gd name="T8" fmla="*/ 2795 w 5590"/>
              <a:gd name="T9" fmla="*/ 240 h 4122"/>
              <a:gd name="T10" fmla="*/ 5470 w 5590"/>
              <a:gd name="T11" fmla="*/ 4122 h 4122"/>
              <a:gd name="T12" fmla="*/ 0 w 5590"/>
              <a:gd name="T13" fmla="*/ 4002 h 4122"/>
              <a:gd name="T14" fmla="*/ 5470 w 5590"/>
              <a:gd name="T15" fmla="*/ 3882 h 4122"/>
              <a:gd name="T16" fmla="*/ 917 w 5590"/>
              <a:gd name="T17" fmla="*/ 1194 h 4122"/>
              <a:gd name="T18" fmla="*/ 1144 w 5590"/>
              <a:gd name="T19" fmla="*/ 1115 h 4122"/>
              <a:gd name="T20" fmla="*/ 4344 w 5590"/>
              <a:gd name="T21" fmla="*/ 1411 h 4122"/>
              <a:gd name="T22" fmla="*/ 4599 w 5590"/>
              <a:gd name="T23" fmla="*/ 1041 h 4122"/>
              <a:gd name="T24" fmla="*/ 4544 w 5590"/>
              <a:gd name="T25" fmla="*/ 1568 h 4122"/>
              <a:gd name="T26" fmla="*/ 4487 w 5590"/>
              <a:gd name="T27" fmla="*/ 1637 h 4122"/>
              <a:gd name="T28" fmla="*/ 4429 w 5590"/>
              <a:gd name="T29" fmla="*/ 1651 h 4122"/>
              <a:gd name="T30" fmla="*/ 1165 w 5590"/>
              <a:gd name="T31" fmla="*/ 1651 h 4122"/>
              <a:gd name="T32" fmla="*/ 1106 w 5590"/>
              <a:gd name="T33" fmla="*/ 1638 h 4122"/>
              <a:gd name="T34" fmla="*/ 1054 w 5590"/>
              <a:gd name="T35" fmla="*/ 1585 h 4122"/>
              <a:gd name="T36" fmla="*/ 917 w 5590"/>
              <a:gd name="T37" fmla="*/ 1194 h 4122"/>
              <a:gd name="T38" fmla="*/ 1539 w 5590"/>
              <a:gd name="T39" fmla="*/ 3355 h 4122"/>
              <a:gd name="T40" fmla="*/ 2675 w 5590"/>
              <a:gd name="T41" fmla="*/ 1947 h 4122"/>
              <a:gd name="T42" fmla="*/ 2915 w 5590"/>
              <a:gd name="T43" fmla="*/ 1947 h 4122"/>
              <a:gd name="T44" fmla="*/ 4051 w 5590"/>
              <a:gd name="T45" fmla="*/ 3355 h 4122"/>
              <a:gd name="T46" fmla="*/ 3301 w 5590"/>
              <a:gd name="T47" fmla="*/ 3198 h 4122"/>
              <a:gd name="T48" fmla="*/ 3301 w 5590"/>
              <a:gd name="T49" fmla="*/ 2958 h 4122"/>
              <a:gd name="T50" fmla="*/ 4104 w 5590"/>
              <a:gd name="T51" fmla="*/ 2960 h 4122"/>
              <a:gd name="T52" fmla="*/ 4187 w 5590"/>
              <a:gd name="T53" fmla="*/ 3019 h 4122"/>
              <a:gd name="T54" fmla="*/ 4332 w 5590"/>
              <a:gd name="T55" fmla="*/ 3433 h 4122"/>
              <a:gd name="T56" fmla="*/ 4338 w 5590"/>
              <a:gd name="T57" fmla="*/ 3497 h 4122"/>
              <a:gd name="T58" fmla="*/ 4279 w 5590"/>
              <a:gd name="T59" fmla="*/ 3580 h 4122"/>
              <a:gd name="T60" fmla="*/ 4217 w 5590"/>
              <a:gd name="T61" fmla="*/ 3595 h 4122"/>
              <a:gd name="T62" fmla="*/ 2793 w 5590"/>
              <a:gd name="T63" fmla="*/ 3595 h 4122"/>
              <a:gd name="T64" fmla="*/ 1370 w 5590"/>
              <a:gd name="T65" fmla="*/ 3595 h 4122"/>
              <a:gd name="T66" fmla="*/ 1250 w 5590"/>
              <a:gd name="T67" fmla="*/ 3475 h 4122"/>
              <a:gd name="T68" fmla="*/ 1393 w 5590"/>
              <a:gd name="T69" fmla="*/ 3041 h 4122"/>
              <a:gd name="T70" fmla="*/ 1438 w 5590"/>
              <a:gd name="T71" fmla="*/ 2980 h 4122"/>
              <a:gd name="T72" fmla="*/ 1510 w 5590"/>
              <a:gd name="T73" fmla="*/ 2958 h 4122"/>
              <a:gd name="T74" fmla="*/ 2409 w 5590"/>
              <a:gd name="T75" fmla="*/ 3078 h 4122"/>
              <a:gd name="T76" fmla="*/ 1593 w 5590"/>
              <a:gd name="T77" fmla="*/ 3198 h 4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0" h="4122">
                <a:moveTo>
                  <a:pt x="2795" y="1099"/>
                </a:moveTo>
                <a:cubicBezTo>
                  <a:pt x="3098" y="1099"/>
                  <a:pt x="3344" y="852"/>
                  <a:pt x="3344" y="549"/>
                </a:cubicBezTo>
                <a:cubicBezTo>
                  <a:pt x="3344" y="246"/>
                  <a:pt x="3098" y="0"/>
                  <a:pt x="2795" y="0"/>
                </a:cubicBezTo>
                <a:cubicBezTo>
                  <a:pt x="2492" y="0"/>
                  <a:pt x="2246" y="246"/>
                  <a:pt x="2246" y="549"/>
                </a:cubicBezTo>
                <a:cubicBezTo>
                  <a:pt x="2246" y="852"/>
                  <a:pt x="2492" y="1099"/>
                  <a:pt x="2795" y="1099"/>
                </a:cubicBezTo>
                <a:close/>
                <a:moveTo>
                  <a:pt x="2795" y="240"/>
                </a:moveTo>
                <a:cubicBezTo>
                  <a:pt x="2966" y="240"/>
                  <a:pt x="3104" y="379"/>
                  <a:pt x="3104" y="549"/>
                </a:cubicBezTo>
                <a:cubicBezTo>
                  <a:pt x="3104" y="720"/>
                  <a:pt x="2966" y="859"/>
                  <a:pt x="2795" y="859"/>
                </a:cubicBezTo>
                <a:cubicBezTo>
                  <a:pt x="2624" y="859"/>
                  <a:pt x="2486" y="720"/>
                  <a:pt x="2486" y="549"/>
                </a:cubicBezTo>
                <a:cubicBezTo>
                  <a:pt x="2486" y="379"/>
                  <a:pt x="2625" y="240"/>
                  <a:pt x="2795" y="240"/>
                </a:cubicBezTo>
                <a:close/>
                <a:moveTo>
                  <a:pt x="5590" y="4002"/>
                </a:moveTo>
                <a:cubicBezTo>
                  <a:pt x="5590" y="4068"/>
                  <a:pt x="5536" y="4122"/>
                  <a:pt x="5470" y="4122"/>
                </a:cubicBezTo>
                <a:lnTo>
                  <a:pt x="120" y="4122"/>
                </a:lnTo>
                <a:cubicBezTo>
                  <a:pt x="54" y="4122"/>
                  <a:pt x="0" y="4068"/>
                  <a:pt x="0" y="4002"/>
                </a:cubicBezTo>
                <a:cubicBezTo>
                  <a:pt x="0" y="3936"/>
                  <a:pt x="54" y="3882"/>
                  <a:pt x="120" y="3882"/>
                </a:cubicBezTo>
                <a:lnTo>
                  <a:pt x="5470" y="3882"/>
                </a:lnTo>
                <a:cubicBezTo>
                  <a:pt x="5536" y="3882"/>
                  <a:pt x="5590" y="3936"/>
                  <a:pt x="5590" y="4002"/>
                </a:cubicBezTo>
                <a:close/>
                <a:moveTo>
                  <a:pt x="917" y="1194"/>
                </a:moveTo>
                <a:cubicBezTo>
                  <a:pt x="896" y="1131"/>
                  <a:pt x="929" y="1063"/>
                  <a:pt x="992" y="1041"/>
                </a:cubicBezTo>
                <a:cubicBezTo>
                  <a:pt x="1054" y="1020"/>
                  <a:pt x="1123" y="1053"/>
                  <a:pt x="1144" y="1115"/>
                </a:cubicBezTo>
                <a:lnTo>
                  <a:pt x="1246" y="1411"/>
                </a:lnTo>
                <a:lnTo>
                  <a:pt x="4344" y="1411"/>
                </a:lnTo>
                <a:lnTo>
                  <a:pt x="4446" y="1115"/>
                </a:lnTo>
                <a:cubicBezTo>
                  <a:pt x="4468" y="1053"/>
                  <a:pt x="4536" y="1020"/>
                  <a:pt x="4599" y="1041"/>
                </a:cubicBezTo>
                <a:cubicBezTo>
                  <a:pt x="4661" y="1063"/>
                  <a:pt x="4694" y="1131"/>
                  <a:pt x="4673" y="1194"/>
                </a:cubicBezTo>
                <a:lnTo>
                  <a:pt x="4544" y="1568"/>
                </a:lnTo>
                <a:cubicBezTo>
                  <a:pt x="4542" y="1574"/>
                  <a:pt x="4539" y="1580"/>
                  <a:pt x="4536" y="1586"/>
                </a:cubicBezTo>
                <a:cubicBezTo>
                  <a:pt x="4525" y="1608"/>
                  <a:pt x="4508" y="1625"/>
                  <a:pt x="4487" y="1637"/>
                </a:cubicBezTo>
                <a:cubicBezTo>
                  <a:pt x="4480" y="1640"/>
                  <a:pt x="4473" y="1644"/>
                  <a:pt x="4465" y="1646"/>
                </a:cubicBezTo>
                <a:cubicBezTo>
                  <a:pt x="4454" y="1650"/>
                  <a:pt x="4442" y="1651"/>
                  <a:pt x="4429" y="1651"/>
                </a:cubicBezTo>
                <a:cubicBezTo>
                  <a:pt x="4428" y="1651"/>
                  <a:pt x="4427" y="1651"/>
                  <a:pt x="4426" y="1651"/>
                </a:cubicBezTo>
                <a:lnTo>
                  <a:pt x="1165" y="1651"/>
                </a:lnTo>
                <a:cubicBezTo>
                  <a:pt x="1150" y="1652"/>
                  <a:pt x="1136" y="1650"/>
                  <a:pt x="1123" y="1645"/>
                </a:cubicBezTo>
                <a:cubicBezTo>
                  <a:pt x="1117" y="1643"/>
                  <a:pt x="1112" y="1641"/>
                  <a:pt x="1106" y="1638"/>
                </a:cubicBezTo>
                <a:cubicBezTo>
                  <a:pt x="1106" y="1638"/>
                  <a:pt x="1106" y="1638"/>
                  <a:pt x="1106" y="1638"/>
                </a:cubicBezTo>
                <a:cubicBezTo>
                  <a:pt x="1084" y="1627"/>
                  <a:pt x="1065" y="1609"/>
                  <a:pt x="1054" y="1585"/>
                </a:cubicBezTo>
                <a:cubicBezTo>
                  <a:pt x="1051" y="1580"/>
                  <a:pt x="1048" y="1574"/>
                  <a:pt x="1047" y="1568"/>
                </a:cubicBezTo>
                <a:lnTo>
                  <a:pt x="917" y="1194"/>
                </a:lnTo>
                <a:close/>
                <a:moveTo>
                  <a:pt x="1593" y="3198"/>
                </a:moveTo>
                <a:lnTo>
                  <a:pt x="1539" y="3355"/>
                </a:lnTo>
                <a:lnTo>
                  <a:pt x="2675" y="3355"/>
                </a:lnTo>
                <a:lnTo>
                  <a:pt x="2675" y="1947"/>
                </a:lnTo>
                <a:cubicBezTo>
                  <a:pt x="2675" y="1881"/>
                  <a:pt x="2729" y="1827"/>
                  <a:pt x="2795" y="1827"/>
                </a:cubicBezTo>
                <a:cubicBezTo>
                  <a:pt x="2861" y="1827"/>
                  <a:pt x="2915" y="1881"/>
                  <a:pt x="2915" y="1947"/>
                </a:cubicBezTo>
                <a:lnTo>
                  <a:pt x="2915" y="3355"/>
                </a:lnTo>
                <a:lnTo>
                  <a:pt x="4051" y="3355"/>
                </a:lnTo>
                <a:lnTo>
                  <a:pt x="3997" y="3198"/>
                </a:lnTo>
                <a:lnTo>
                  <a:pt x="3301" y="3198"/>
                </a:lnTo>
                <a:cubicBezTo>
                  <a:pt x="3235" y="3198"/>
                  <a:pt x="3181" y="3144"/>
                  <a:pt x="3181" y="3078"/>
                </a:cubicBezTo>
                <a:cubicBezTo>
                  <a:pt x="3181" y="3011"/>
                  <a:pt x="3235" y="2958"/>
                  <a:pt x="3301" y="2958"/>
                </a:cubicBezTo>
                <a:lnTo>
                  <a:pt x="4080" y="2958"/>
                </a:lnTo>
                <a:cubicBezTo>
                  <a:pt x="4088" y="2957"/>
                  <a:pt x="4096" y="2958"/>
                  <a:pt x="4104" y="2960"/>
                </a:cubicBezTo>
                <a:cubicBezTo>
                  <a:pt x="4122" y="2963"/>
                  <a:pt x="4138" y="2970"/>
                  <a:pt x="4151" y="2979"/>
                </a:cubicBezTo>
                <a:cubicBezTo>
                  <a:pt x="4166" y="2989"/>
                  <a:pt x="4178" y="3003"/>
                  <a:pt x="4187" y="3019"/>
                </a:cubicBezTo>
                <a:cubicBezTo>
                  <a:pt x="4191" y="3026"/>
                  <a:pt x="4194" y="3033"/>
                  <a:pt x="4197" y="3041"/>
                </a:cubicBezTo>
                <a:lnTo>
                  <a:pt x="4332" y="3433"/>
                </a:lnTo>
                <a:cubicBezTo>
                  <a:pt x="4335" y="3440"/>
                  <a:pt x="4337" y="3448"/>
                  <a:pt x="4338" y="3455"/>
                </a:cubicBezTo>
                <a:cubicBezTo>
                  <a:pt x="4340" y="3469"/>
                  <a:pt x="4340" y="3483"/>
                  <a:pt x="4338" y="3497"/>
                </a:cubicBezTo>
                <a:cubicBezTo>
                  <a:pt x="4335" y="3514"/>
                  <a:pt x="4327" y="3531"/>
                  <a:pt x="4317" y="3545"/>
                </a:cubicBezTo>
                <a:cubicBezTo>
                  <a:pt x="4307" y="3559"/>
                  <a:pt x="4294" y="3571"/>
                  <a:pt x="4279" y="3580"/>
                </a:cubicBezTo>
                <a:cubicBezTo>
                  <a:pt x="4267" y="3586"/>
                  <a:pt x="4253" y="3591"/>
                  <a:pt x="4239" y="3594"/>
                </a:cubicBezTo>
                <a:cubicBezTo>
                  <a:pt x="4232" y="3595"/>
                  <a:pt x="4224" y="3595"/>
                  <a:pt x="4217" y="3595"/>
                </a:cubicBezTo>
                <a:lnTo>
                  <a:pt x="2798" y="3595"/>
                </a:lnTo>
                <a:cubicBezTo>
                  <a:pt x="2796" y="3595"/>
                  <a:pt x="2794" y="3595"/>
                  <a:pt x="2793" y="3595"/>
                </a:cubicBezTo>
                <a:lnTo>
                  <a:pt x="1373" y="3595"/>
                </a:lnTo>
                <a:cubicBezTo>
                  <a:pt x="1372" y="3595"/>
                  <a:pt x="1371" y="3595"/>
                  <a:pt x="1370" y="3595"/>
                </a:cubicBezTo>
                <a:cubicBezTo>
                  <a:pt x="1365" y="3595"/>
                  <a:pt x="1359" y="3595"/>
                  <a:pt x="1354" y="3594"/>
                </a:cubicBezTo>
                <a:cubicBezTo>
                  <a:pt x="1295" y="3586"/>
                  <a:pt x="1250" y="3536"/>
                  <a:pt x="1250" y="3475"/>
                </a:cubicBezTo>
                <a:cubicBezTo>
                  <a:pt x="1250" y="3460"/>
                  <a:pt x="1253" y="3445"/>
                  <a:pt x="1258" y="3432"/>
                </a:cubicBezTo>
                <a:lnTo>
                  <a:pt x="1393" y="3041"/>
                </a:lnTo>
                <a:cubicBezTo>
                  <a:pt x="1396" y="3033"/>
                  <a:pt x="1399" y="3026"/>
                  <a:pt x="1403" y="3019"/>
                </a:cubicBezTo>
                <a:cubicBezTo>
                  <a:pt x="1412" y="3003"/>
                  <a:pt x="1424" y="2990"/>
                  <a:pt x="1438" y="2980"/>
                </a:cubicBezTo>
                <a:cubicBezTo>
                  <a:pt x="1452" y="2970"/>
                  <a:pt x="1468" y="2963"/>
                  <a:pt x="1486" y="2960"/>
                </a:cubicBezTo>
                <a:cubicBezTo>
                  <a:pt x="1494" y="2958"/>
                  <a:pt x="1502" y="2957"/>
                  <a:pt x="1510" y="2958"/>
                </a:cubicBezTo>
                <a:lnTo>
                  <a:pt x="2289" y="2958"/>
                </a:lnTo>
                <a:cubicBezTo>
                  <a:pt x="2355" y="2958"/>
                  <a:pt x="2409" y="3011"/>
                  <a:pt x="2409" y="3078"/>
                </a:cubicBezTo>
                <a:cubicBezTo>
                  <a:pt x="2409" y="3144"/>
                  <a:pt x="2355" y="3198"/>
                  <a:pt x="2289" y="3198"/>
                </a:cubicBezTo>
                <a:lnTo>
                  <a:pt x="1593" y="3198"/>
                </a:lnTo>
                <a:close/>
              </a:path>
            </a:pathLst>
          </a:custGeom>
          <a:solidFill>
            <a:srgbClr val="BD3586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i$líde">
            <a:extLst>
              <a:ext uri="{FF2B5EF4-FFF2-40B4-BE49-F238E27FC236}">
                <a16:creationId xmlns:a16="http://schemas.microsoft.com/office/drawing/2014/main" xmlns="" id="{DEBF3824-EB6F-41E4-B4E4-1F218FBE9799}"/>
              </a:ext>
            </a:extLst>
          </p:cNvPr>
          <p:cNvSpPr/>
          <p:nvPr/>
        </p:nvSpPr>
        <p:spPr bwMode="auto">
          <a:xfrm>
            <a:off x="7298327" y="2513130"/>
            <a:ext cx="3083759" cy="37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说明文字说明文字说明文字说明文字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8" name="ïSḻidè">
            <a:extLst>
              <a:ext uri="{FF2B5EF4-FFF2-40B4-BE49-F238E27FC236}">
                <a16:creationId xmlns:a16="http://schemas.microsoft.com/office/drawing/2014/main" xmlns="" id="{40D26D7C-5E51-4738-824C-90CA06805147}"/>
              </a:ext>
            </a:extLst>
          </p:cNvPr>
          <p:cNvSpPr txBox="1"/>
          <p:nvPr/>
        </p:nvSpPr>
        <p:spPr bwMode="auto">
          <a:xfrm>
            <a:off x="7298326" y="2172375"/>
            <a:ext cx="3083800" cy="340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 lnSpcReduction="10000"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标题二</a:t>
            </a:r>
          </a:p>
        </p:txBody>
      </p:sp>
      <p:sp>
        <p:nvSpPr>
          <p:cNvPr id="19" name="iṧļïḋè">
            <a:extLst>
              <a:ext uri="{FF2B5EF4-FFF2-40B4-BE49-F238E27FC236}">
                <a16:creationId xmlns:a16="http://schemas.microsoft.com/office/drawing/2014/main" xmlns="" id="{1C022B08-8F3C-4336-9BB4-3A7441F1D83B}"/>
              </a:ext>
            </a:extLst>
          </p:cNvPr>
          <p:cNvSpPr/>
          <p:nvPr/>
        </p:nvSpPr>
        <p:spPr bwMode="auto">
          <a:xfrm>
            <a:off x="6815506" y="2310693"/>
            <a:ext cx="360386" cy="359842"/>
          </a:xfrm>
          <a:custGeom>
            <a:avLst/>
            <a:gdLst>
              <a:gd name="T0" fmla="*/ 6827 w 6827"/>
              <a:gd name="T1" fmla="*/ 910 h 6827"/>
              <a:gd name="T2" fmla="*/ 5916 w 6827"/>
              <a:gd name="T3" fmla="*/ 0 h 6827"/>
              <a:gd name="T4" fmla="*/ 5006 w 6827"/>
              <a:gd name="T5" fmla="*/ 910 h 6827"/>
              <a:gd name="T6" fmla="*/ 5796 w 6827"/>
              <a:gd name="T7" fmla="*/ 1812 h 6827"/>
              <a:gd name="T8" fmla="*/ 4892 w 6827"/>
              <a:gd name="T9" fmla="*/ 2617 h 6827"/>
              <a:gd name="T10" fmla="*/ 1934 w 6827"/>
              <a:gd name="T11" fmla="*/ 2617 h 6827"/>
              <a:gd name="T12" fmla="*/ 796 w 6827"/>
              <a:gd name="T13" fmla="*/ 3755 h 6827"/>
              <a:gd name="T14" fmla="*/ 796 w 6827"/>
              <a:gd name="T15" fmla="*/ 5014 h 6827"/>
              <a:gd name="T16" fmla="*/ 0 w 6827"/>
              <a:gd name="T17" fmla="*/ 5916 h 6827"/>
              <a:gd name="T18" fmla="*/ 910 w 6827"/>
              <a:gd name="T19" fmla="*/ 6827 h 6827"/>
              <a:gd name="T20" fmla="*/ 1820 w 6827"/>
              <a:gd name="T21" fmla="*/ 5916 h 6827"/>
              <a:gd name="T22" fmla="*/ 1024 w 6827"/>
              <a:gd name="T23" fmla="*/ 5014 h 6827"/>
              <a:gd name="T24" fmla="*/ 1024 w 6827"/>
              <a:gd name="T25" fmla="*/ 3755 h 6827"/>
              <a:gd name="T26" fmla="*/ 1934 w 6827"/>
              <a:gd name="T27" fmla="*/ 2844 h 6827"/>
              <a:gd name="T28" fmla="*/ 3757 w 6827"/>
              <a:gd name="T29" fmla="*/ 2844 h 6827"/>
              <a:gd name="T30" fmla="*/ 3300 w 6827"/>
              <a:gd name="T31" fmla="*/ 3755 h 6827"/>
              <a:gd name="T32" fmla="*/ 3300 w 6827"/>
              <a:gd name="T33" fmla="*/ 5014 h 6827"/>
              <a:gd name="T34" fmla="*/ 2503 w 6827"/>
              <a:gd name="T35" fmla="*/ 5916 h 6827"/>
              <a:gd name="T36" fmla="*/ 3413 w 6827"/>
              <a:gd name="T37" fmla="*/ 6827 h 6827"/>
              <a:gd name="T38" fmla="*/ 4324 w 6827"/>
              <a:gd name="T39" fmla="*/ 5916 h 6827"/>
              <a:gd name="T40" fmla="*/ 3527 w 6827"/>
              <a:gd name="T41" fmla="*/ 5014 h 6827"/>
              <a:gd name="T42" fmla="*/ 3527 w 6827"/>
              <a:gd name="T43" fmla="*/ 3755 h 6827"/>
              <a:gd name="T44" fmla="*/ 4437 w 6827"/>
              <a:gd name="T45" fmla="*/ 2844 h 6827"/>
              <a:gd name="T46" fmla="*/ 4892 w 6827"/>
              <a:gd name="T47" fmla="*/ 2844 h 6827"/>
              <a:gd name="T48" fmla="*/ 6025 w 6827"/>
              <a:gd name="T49" fmla="*/ 1814 h 6827"/>
              <a:gd name="T50" fmla="*/ 6827 w 6827"/>
              <a:gd name="T51" fmla="*/ 910 h 6827"/>
              <a:gd name="T52" fmla="*/ 1593 w 6827"/>
              <a:gd name="T53" fmla="*/ 5916 h 6827"/>
              <a:gd name="T54" fmla="*/ 910 w 6827"/>
              <a:gd name="T55" fmla="*/ 6599 h 6827"/>
              <a:gd name="T56" fmla="*/ 228 w 6827"/>
              <a:gd name="T57" fmla="*/ 5916 h 6827"/>
              <a:gd name="T58" fmla="*/ 910 w 6827"/>
              <a:gd name="T59" fmla="*/ 5234 h 6827"/>
              <a:gd name="T60" fmla="*/ 1593 w 6827"/>
              <a:gd name="T61" fmla="*/ 5916 h 6827"/>
              <a:gd name="T62" fmla="*/ 4096 w 6827"/>
              <a:gd name="T63" fmla="*/ 5916 h 6827"/>
              <a:gd name="T64" fmla="*/ 3413 w 6827"/>
              <a:gd name="T65" fmla="*/ 6599 h 6827"/>
              <a:gd name="T66" fmla="*/ 2731 w 6827"/>
              <a:gd name="T67" fmla="*/ 5916 h 6827"/>
              <a:gd name="T68" fmla="*/ 3413 w 6827"/>
              <a:gd name="T69" fmla="*/ 5234 h 6827"/>
              <a:gd name="T70" fmla="*/ 4096 w 6827"/>
              <a:gd name="T71" fmla="*/ 5916 h 6827"/>
              <a:gd name="T72" fmla="*/ 5916 w 6827"/>
              <a:gd name="T73" fmla="*/ 1593 h 6827"/>
              <a:gd name="T74" fmla="*/ 5234 w 6827"/>
              <a:gd name="T75" fmla="*/ 910 h 6827"/>
              <a:gd name="T76" fmla="*/ 5916 w 6827"/>
              <a:gd name="T77" fmla="*/ 228 h 6827"/>
              <a:gd name="T78" fmla="*/ 6599 w 6827"/>
              <a:gd name="T79" fmla="*/ 910 h 6827"/>
              <a:gd name="T80" fmla="*/ 5916 w 6827"/>
              <a:gd name="T81" fmla="*/ 1593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827" h="6827">
                <a:moveTo>
                  <a:pt x="6827" y="910"/>
                </a:moveTo>
                <a:cubicBezTo>
                  <a:pt x="6827" y="410"/>
                  <a:pt x="6417" y="0"/>
                  <a:pt x="5916" y="0"/>
                </a:cubicBezTo>
                <a:cubicBezTo>
                  <a:pt x="5416" y="0"/>
                  <a:pt x="5006" y="410"/>
                  <a:pt x="5006" y="910"/>
                </a:cubicBezTo>
                <a:cubicBezTo>
                  <a:pt x="5006" y="1370"/>
                  <a:pt x="5352" y="1753"/>
                  <a:pt x="5796" y="1812"/>
                </a:cubicBezTo>
                <a:cubicBezTo>
                  <a:pt x="5744" y="2264"/>
                  <a:pt x="5357" y="2617"/>
                  <a:pt x="4892" y="2617"/>
                </a:cubicBezTo>
                <a:lnTo>
                  <a:pt x="1934" y="2617"/>
                </a:lnTo>
                <a:cubicBezTo>
                  <a:pt x="1308" y="2617"/>
                  <a:pt x="796" y="3129"/>
                  <a:pt x="796" y="3755"/>
                </a:cubicBezTo>
                <a:lnTo>
                  <a:pt x="796" y="5014"/>
                </a:lnTo>
                <a:cubicBezTo>
                  <a:pt x="349" y="5070"/>
                  <a:pt x="0" y="5454"/>
                  <a:pt x="0" y="5916"/>
                </a:cubicBezTo>
                <a:cubicBezTo>
                  <a:pt x="0" y="6417"/>
                  <a:pt x="410" y="6827"/>
                  <a:pt x="910" y="6827"/>
                </a:cubicBezTo>
                <a:cubicBezTo>
                  <a:pt x="1411" y="6827"/>
                  <a:pt x="1820" y="6417"/>
                  <a:pt x="1820" y="5916"/>
                </a:cubicBezTo>
                <a:cubicBezTo>
                  <a:pt x="1820" y="5454"/>
                  <a:pt x="1471" y="5070"/>
                  <a:pt x="1024" y="5014"/>
                </a:cubicBezTo>
                <a:lnTo>
                  <a:pt x="1024" y="3755"/>
                </a:lnTo>
                <a:cubicBezTo>
                  <a:pt x="1024" y="3254"/>
                  <a:pt x="1434" y="2844"/>
                  <a:pt x="1934" y="2844"/>
                </a:cubicBezTo>
                <a:lnTo>
                  <a:pt x="3757" y="2844"/>
                </a:lnTo>
                <a:cubicBezTo>
                  <a:pt x="3480" y="3052"/>
                  <a:pt x="3300" y="3384"/>
                  <a:pt x="3300" y="3755"/>
                </a:cubicBezTo>
                <a:lnTo>
                  <a:pt x="3300" y="5014"/>
                </a:lnTo>
                <a:cubicBezTo>
                  <a:pt x="2852" y="5070"/>
                  <a:pt x="2503" y="5454"/>
                  <a:pt x="2503" y="5916"/>
                </a:cubicBezTo>
                <a:cubicBezTo>
                  <a:pt x="2503" y="6417"/>
                  <a:pt x="2913" y="6827"/>
                  <a:pt x="3413" y="6827"/>
                </a:cubicBezTo>
                <a:cubicBezTo>
                  <a:pt x="3914" y="6827"/>
                  <a:pt x="4324" y="6417"/>
                  <a:pt x="4324" y="5916"/>
                </a:cubicBezTo>
                <a:cubicBezTo>
                  <a:pt x="4324" y="5454"/>
                  <a:pt x="3975" y="5070"/>
                  <a:pt x="3527" y="5014"/>
                </a:cubicBezTo>
                <a:lnTo>
                  <a:pt x="3527" y="3755"/>
                </a:lnTo>
                <a:cubicBezTo>
                  <a:pt x="3527" y="3254"/>
                  <a:pt x="3937" y="2844"/>
                  <a:pt x="4437" y="2844"/>
                </a:cubicBezTo>
                <a:lnTo>
                  <a:pt x="4892" y="2844"/>
                </a:lnTo>
                <a:cubicBezTo>
                  <a:pt x="5482" y="2844"/>
                  <a:pt x="5971" y="2390"/>
                  <a:pt x="6025" y="1814"/>
                </a:cubicBezTo>
                <a:cubicBezTo>
                  <a:pt x="6475" y="1760"/>
                  <a:pt x="6827" y="1374"/>
                  <a:pt x="6827" y="910"/>
                </a:cubicBezTo>
                <a:close/>
                <a:moveTo>
                  <a:pt x="1593" y="5916"/>
                </a:moveTo>
                <a:cubicBezTo>
                  <a:pt x="1593" y="6292"/>
                  <a:pt x="1286" y="6599"/>
                  <a:pt x="910" y="6599"/>
                </a:cubicBezTo>
                <a:cubicBezTo>
                  <a:pt x="535" y="6599"/>
                  <a:pt x="228" y="6292"/>
                  <a:pt x="228" y="5916"/>
                </a:cubicBezTo>
                <a:cubicBezTo>
                  <a:pt x="228" y="5541"/>
                  <a:pt x="535" y="5234"/>
                  <a:pt x="910" y="5234"/>
                </a:cubicBezTo>
                <a:cubicBezTo>
                  <a:pt x="1286" y="5234"/>
                  <a:pt x="1593" y="5541"/>
                  <a:pt x="1593" y="5916"/>
                </a:cubicBezTo>
                <a:close/>
                <a:moveTo>
                  <a:pt x="4096" y="5916"/>
                </a:moveTo>
                <a:cubicBezTo>
                  <a:pt x="4096" y="6292"/>
                  <a:pt x="3789" y="6599"/>
                  <a:pt x="3413" y="6599"/>
                </a:cubicBezTo>
                <a:cubicBezTo>
                  <a:pt x="3038" y="6599"/>
                  <a:pt x="2731" y="6292"/>
                  <a:pt x="2731" y="5916"/>
                </a:cubicBezTo>
                <a:cubicBezTo>
                  <a:pt x="2731" y="5541"/>
                  <a:pt x="3038" y="5234"/>
                  <a:pt x="3413" y="5234"/>
                </a:cubicBezTo>
                <a:cubicBezTo>
                  <a:pt x="3789" y="5234"/>
                  <a:pt x="4096" y="5541"/>
                  <a:pt x="4096" y="5916"/>
                </a:cubicBezTo>
                <a:close/>
                <a:moveTo>
                  <a:pt x="5916" y="1593"/>
                </a:moveTo>
                <a:cubicBezTo>
                  <a:pt x="5541" y="1593"/>
                  <a:pt x="5234" y="1286"/>
                  <a:pt x="5234" y="910"/>
                </a:cubicBezTo>
                <a:cubicBezTo>
                  <a:pt x="5234" y="535"/>
                  <a:pt x="5541" y="228"/>
                  <a:pt x="5916" y="228"/>
                </a:cubicBezTo>
                <a:cubicBezTo>
                  <a:pt x="6292" y="228"/>
                  <a:pt x="6599" y="535"/>
                  <a:pt x="6599" y="910"/>
                </a:cubicBezTo>
                <a:cubicBezTo>
                  <a:pt x="6599" y="1286"/>
                  <a:pt x="6292" y="1593"/>
                  <a:pt x="5916" y="159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ïṥḷïḑe">
            <a:extLst>
              <a:ext uri="{FF2B5EF4-FFF2-40B4-BE49-F238E27FC236}">
                <a16:creationId xmlns:a16="http://schemas.microsoft.com/office/drawing/2014/main" xmlns="" id="{927686C4-F30B-4797-ADD4-E2238A9F23F3}"/>
              </a:ext>
            </a:extLst>
          </p:cNvPr>
          <p:cNvSpPr/>
          <p:nvPr/>
        </p:nvSpPr>
        <p:spPr bwMode="auto">
          <a:xfrm>
            <a:off x="7298327" y="3581989"/>
            <a:ext cx="3083759" cy="37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说明文字说明文字说明文字说明文字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21" name="ís1ïḓe">
            <a:extLst>
              <a:ext uri="{FF2B5EF4-FFF2-40B4-BE49-F238E27FC236}">
                <a16:creationId xmlns:a16="http://schemas.microsoft.com/office/drawing/2014/main" xmlns="" id="{40083FD8-92E1-4916-AB86-FDE9CDDDD393}"/>
              </a:ext>
            </a:extLst>
          </p:cNvPr>
          <p:cNvSpPr txBox="1"/>
          <p:nvPr/>
        </p:nvSpPr>
        <p:spPr bwMode="auto">
          <a:xfrm>
            <a:off x="7298326" y="3241234"/>
            <a:ext cx="3083800" cy="340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 lnSpcReduction="10000"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标题三</a:t>
            </a:r>
          </a:p>
        </p:txBody>
      </p:sp>
      <p:sp>
        <p:nvSpPr>
          <p:cNvPr id="22" name="ïśḻïḍè">
            <a:extLst>
              <a:ext uri="{FF2B5EF4-FFF2-40B4-BE49-F238E27FC236}">
                <a16:creationId xmlns:a16="http://schemas.microsoft.com/office/drawing/2014/main" xmlns="" id="{BF23C449-749C-4520-8784-2E9C568F5B3F}"/>
              </a:ext>
            </a:extLst>
          </p:cNvPr>
          <p:cNvSpPr/>
          <p:nvPr/>
        </p:nvSpPr>
        <p:spPr bwMode="auto">
          <a:xfrm>
            <a:off x="6815506" y="3412086"/>
            <a:ext cx="384288" cy="270041"/>
          </a:xfrm>
          <a:custGeom>
            <a:avLst/>
            <a:gdLst>
              <a:gd name="connsiteX0" fmla="*/ 450100 w 607639"/>
              <a:gd name="connsiteY0" fmla="*/ 313203 h 426991"/>
              <a:gd name="connsiteX1" fmla="*/ 450100 w 607639"/>
              <a:gd name="connsiteY1" fmla="*/ 403167 h 426991"/>
              <a:gd name="connsiteX2" fmla="*/ 585744 w 607639"/>
              <a:gd name="connsiteY2" fmla="*/ 403167 h 426991"/>
              <a:gd name="connsiteX3" fmla="*/ 586100 w 607639"/>
              <a:gd name="connsiteY3" fmla="*/ 313203 h 426991"/>
              <a:gd name="connsiteX4" fmla="*/ 530294 w 607639"/>
              <a:gd name="connsiteY4" fmla="*/ 313203 h 426991"/>
              <a:gd name="connsiteX5" fmla="*/ 530116 w 607639"/>
              <a:gd name="connsiteY5" fmla="*/ 313203 h 426991"/>
              <a:gd name="connsiteX6" fmla="*/ 529760 w 607639"/>
              <a:gd name="connsiteY6" fmla="*/ 313203 h 426991"/>
              <a:gd name="connsiteX7" fmla="*/ 450901 w 607639"/>
              <a:gd name="connsiteY7" fmla="*/ 313203 h 426991"/>
              <a:gd name="connsiteX8" fmla="*/ 236309 w 607639"/>
              <a:gd name="connsiteY8" fmla="*/ 313203 h 426991"/>
              <a:gd name="connsiteX9" fmla="*/ 236309 w 607639"/>
              <a:gd name="connsiteY9" fmla="*/ 403167 h 426991"/>
              <a:gd name="connsiteX10" fmla="*/ 371953 w 607639"/>
              <a:gd name="connsiteY10" fmla="*/ 403167 h 426991"/>
              <a:gd name="connsiteX11" fmla="*/ 372754 w 607639"/>
              <a:gd name="connsiteY11" fmla="*/ 313203 h 426991"/>
              <a:gd name="connsiteX12" fmla="*/ 237110 w 607639"/>
              <a:gd name="connsiteY12" fmla="*/ 313203 h 426991"/>
              <a:gd name="connsiteX13" fmla="*/ 22519 w 607639"/>
              <a:gd name="connsiteY13" fmla="*/ 313203 h 426991"/>
              <a:gd name="connsiteX14" fmla="*/ 22519 w 607639"/>
              <a:gd name="connsiteY14" fmla="*/ 403167 h 426991"/>
              <a:gd name="connsiteX15" fmla="*/ 158163 w 607639"/>
              <a:gd name="connsiteY15" fmla="*/ 403167 h 426991"/>
              <a:gd name="connsiteX16" fmla="*/ 158964 w 607639"/>
              <a:gd name="connsiteY16" fmla="*/ 313203 h 426991"/>
              <a:gd name="connsiteX17" fmla="*/ 91498 w 607639"/>
              <a:gd name="connsiteY17" fmla="*/ 313203 h 426991"/>
              <a:gd name="connsiteX18" fmla="*/ 91231 w 607639"/>
              <a:gd name="connsiteY18" fmla="*/ 313203 h 426991"/>
              <a:gd name="connsiteX19" fmla="*/ 90964 w 607639"/>
              <a:gd name="connsiteY19" fmla="*/ 313203 h 426991"/>
              <a:gd name="connsiteX20" fmla="*/ 23320 w 607639"/>
              <a:gd name="connsiteY20" fmla="*/ 313203 h 426991"/>
              <a:gd name="connsiteX21" fmla="*/ 91409 w 607639"/>
              <a:gd name="connsiteY21" fmla="*/ 224751 h 426991"/>
              <a:gd name="connsiteX22" fmla="*/ 530294 w 607639"/>
              <a:gd name="connsiteY22" fmla="*/ 224751 h 426991"/>
              <a:gd name="connsiteX23" fmla="*/ 540084 w 607639"/>
              <a:gd name="connsiteY23" fmla="*/ 234530 h 426991"/>
              <a:gd name="connsiteX24" fmla="*/ 540084 w 607639"/>
              <a:gd name="connsiteY24" fmla="*/ 292135 h 426991"/>
              <a:gd name="connsiteX25" fmla="*/ 586456 w 607639"/>
              <a:gd name="connsiteY25" fmla="*/ 292135 h 426991"/>
              <a:gd name="connsiteX26" fmla="*/ 607639 w 607639"/>
              <a:gd name="connsiteY26" fmla="*/ 313203 h 426991"/>
              <a:gd name="connsiteX27" fmla="*/ 607639 w 607639"/>
              <a:gd name="connsiteY27" fmla="*/ 403167 h 426991"/>
              <a:gd name="connsiteX28" fmla="*/ 586456 w 607639"/>
              <a:gd name="connsiteY28" fmla="*/ 426991 h 426991"/>
              <a:gd name="connsiteX29" fmla="*/ 451524 w 607639"/>
              <a:gd name="connsiteY29" fmla="*/ 426991 h 426991"/>
              <a:gd name="connsiteX30" fmla="*/ 427582 w 607639"/>
              <a:gd name="connsiteY30" fmla="*/ 403167 h 426991"/>
              <a:gd name="connsiteX31" fmla="*/ 427582 w 607639"/>
              <a:gd name="connsiteY31" fmla="*/ 313203 h 426991"/>
              <a:gd name="connsiteX32" fmla="*/ 451524 w 607639"/>
              <a:gd name="connsiteY32" fmla="*/ 292135 h 426991"/>
              <a:gd name="connsiteX33" fmla="*/ 517566 w 607639"/>
              <a:gd name="connsiteY33" fmla="*/ 292135 h 426991"/>
              <a:gd name="connsiteX34" fmla="*/ 517566 w 607639"/>
              <a:gd name="connsiteY34" fmla="*/ 247242 h 426991"/>
              <a:gd name="connsiteX35" fmla="*/ 315079 w 607639"/>
              <a:gd name="connsiteY35" fmla="*/ 247242 h 426991"/>
              <a:gd name="connsiteX36" fmla="*/ 315079 w 607639"/>
              <a:gd name="connsiteY36" fmla="*/ 292135 h 426991"/>
              <a:gd name="connsiteX37" fmla="*/ 372665 w 607639"/>
              <a:gd name="connsiteY37" fmla="*/ 292135 h 426991"/>
              <a:gd name="connsiteX38" fmla="*/ 393849 w 607639"/>
              <a:gd name="connsiteY38" fmla="*/ 313203 h 426991"/>
              <a:gd name="connsiteX39" fmla="*/ 393849 w 607639"/>
              <a:gd name="connsiteY39" fmla="*/ 403167 h 426991"/>
              <a:gd name="connsiteX40" fmla="*/ 372665 w 607639"/>
              <a:gd name="connsiteY40" fmla="*/ 426991 h 426991"/>
              <a:gd name="connsiteX41" fmla="*/ 237733 w 607639"/>
              <a:gd name="connsiteY41" fmla="*/ 426991 h 426991"/>
              <a:gd name="connsiteX42" fmla="*/ 213791 w 607639"/>
              <a:gd name="connsiteY42" fmla="*/ 403167 h 426991"/>
              <a:gd name="connsiteX43" fmla="*/ 213791 w 607639"/>
              <a:gd name="connsiteY43" fmla="*/ 313203 h 426991"/>
              <a:gd name="connsiteX44" fmla="*/ 237733 w 607639"/>
              <a:gd name="connsiteY44" fmla="*/ 292135 h 426991"/>
              <a:gd name="connsiteX45" fmla="*/ 292561 w 607639"/>
              <a:gd name="connsiteY45" fmla="*/ 292135 h 426991"/>
              <a:gd name="connsiteX46" fmla="*/ 292561 w 607639"/>
              <a:gd name="connsiteY46" fmla="*/ 247242 h 426991"/>
              <a:gd name="connsiteX47" fmla="*/ 101288 w 607639"/>
              <a:gd name="connsiteY47" fmla="*/ 247242 h 426991"/>
              <a:gd name="connsiteX48" fmla="*/ 101288 w 607639"/>
              <a:gd name="connsiteY48" fmla="*/ 292135 h 426991"/>
              <a:gd name="connsiteX49" fmla="*/ 158875 w 607639"/>
              <a:gd name="connsiteY49" fmla="*/ 292135 h 426991"/>
              <a:gd name="connsiteX50" fmla="*/ 180058 w 607639"/>
              <a:gd name="connsiteY50" fmla="*/ 313203 h 426991"/>
              <a:gd name="connsiteX51" fmla="*/ 180058 w 607639"/>
              <a:gd name="connsiteY51" fmla="*/ 403167 h 426991"/>
              <a:gd name="connsiteX52" fmla="*/ 158875 w 607639"/>
              <a:gd name="connsiteY52" fmla="*/ 426991 h 426991"/>
              <a:gd name="connsiteX53" fmla="*/ 24032 w 607639"/>
              <a:gd name="connsiteY53" fmla="*/ 426991 h 426991"/>
              <a:gd name="connsiteX54" fmla="*/ 0 w 607639"/>
              <a:gd name="connsiteY54" fmla="*/ 403167 h 426991"/>
              <a:gd name="connsiteX55" fmla="*/ 0 w 607639"/>
              <a:gd name="connsiteY55" fmla="*/ 313203 h 426991"/>
              <a:gd name="connsiteX56" fmla="*/ 24032 w 607639"/>
              <a:gd name="connsiteY56" fmla="*/ 292135 h 426991"/>
              <a:gd name="connsiteX57" fmla="*/ 78770 w 607639"/>
              <a:gd name="connsiteY57" fmla="*/ 292135 h 426991"/>
              <a:gd name="connsiteX58" fmla="*/ 78770 w 607639"/>
              <a:gd name="connsiteY58" fmla="*/ 234530 h 426991"/>
              <a:gd name="connsiteX59" fmla="*/ 91409 w 607639"/>
              <a:gd name="connsiteY59" fmla="*/ 224751 h 426991"/>
              <a:gd name="connsiteX60" fmla="*/ 236326 w 607639"/>
              <a:gd name="connsiteY60" fmla="*/ 21066 h 426991"/>
              <a:gd name="connsiteX61" fmla="*/ 236326 w 607639"/>
              <a:gd name="connsiteY61" fmla="*/ 111021 h 426991"/>
              <a:gd name="connsiteX62" fmla="*/ 371758 w 607639"/>
              <a:gd name="connsiteY62" fmla="*/ 111021 h 426991"/>
              <a:gd name="connsiteX63" fmla="*/ 372380 w 607639"/>
              <a:gd name="connsiteY63" fmla="*/ 21066 h 426991"/>
              <a:gd name="connsiteX64" fmla="*/ 237127 w 607639"/>
              <a:gd name="connsiteY64" fmla="*/ 21066 h 426991"/>
              <a:gd name="connsiteX65" fmla="*/ 237750 w 607639"/>
              <a:gd name="connsiteY65" fmla="*/ 0 h 426991"/>
              <a:gd name="connsiteX66" fmla="*/ 372647 w 607639"/>
              <a:gd name="connsiteY66" fmla="*/ 0 h 426991"/>
              <a:gd name="connsiteX67" fmla="*/ 393825 w 607639"/>
              <a:gd name="connsiteY67" fmla="*/ 21066 h 426991"/>
              <a:gd name="connsiteX68" fmla="*/ 393825 w 607639"/>
              <a:gd name="connsiteY68" fmla="*/ 111021 h 426991"/>
              <a:gd name="connsiteX69" fmla="*/ 372647 w 607639"/>
              <a:gd name="connsiteY69" fmla="*/ 134843 h 426991"/>
              <a:gd name="connsiteX70" fmla="*/ 315076 w 607639"/>
              <a:gd name="connsiteY70" fmla="*/ 134843 h 426991"/>
              <a:gd name="connsiteX71" fmla="*/ 315076 w 607639"/>
              <a:gd name="connsiteY71" fmla="*/ 191020 h 426991"/>
              <a:gd name="connsiteX72" fmla="*/ 292563 w 607639"/>
              <a:gd name="connsiteY72" fmla="*/ 191020 h 426991"/>
              <a:gd name="connsiteX73" fmla="*/ 292563 w 607639"/>
              <a:gd name="connsiteY73" fmla="*/ 134843 h 426991"/>
              <a:gd name="connsiteX74" fmla="*/ 237750 w 607639"/>
              <a:gd name="connsiteY74" fmla="*/ 134843 h 426991"/>
              <a:gd name="connsiteX75" fmla="*/ 213813 w 607639"/>
              <a:gd name="connsiteY75" fmla="*/ 111021 h 426991"/>
              <a:gd name="connsiteX76" fmla="*/ 213813 w 607639"/>
              <a:gd name="connsiteY76" fmla="*/ 21066 h 426991"/>
              <a:gd name="connsiteX77" fmla="*/ 237750 w 607639"/>
              <a:gd name="connsiteY77" fmla="*/ 0 h 42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607639" h="426991">
                <a:moveTo>
                  <a:pt x="450100" y="313203"/>
                </a:moveTo>
                <a:lnTo>
                  <a:pt x="450100" y="403167"/>
                </a:lnTo>
                <a:lnTo>
                  <a:pt x="585744" y="403167"/>
                </a:lnTo>
                <a:lnTo>
                  <a:pt x="586100" y="313203"/>
                </a:lnTo>
                <a:lnTo>
                  <a:pt x="530294" y="313203"/>
                </a:lnTo>
                <a:cubicBezTo>
                  <a:pt x="530294" y="313203"/>
                  <a:pt x="530116" y="313203"/>
                  <a:pt x="530116" y="313203"/>
                </a:cubicBezTo>
                <a:cubicBezTo>
                  <a:pt x="530027" y="313203"/>
                  <a:pt x="529849" y="313203"/>
                  <a:pt x="529760" y="313203"/>
                </a:cubicBezTo>
                <a:lnTo>
                  <a:pt x="450901" y="313203"/>
                </a:lnTo>
                <a:close/>
                <a:moveTo>
                  <a:pt x="236309" y="313203"/>
                </a:moveTo>
                <a:lnTo>
                  <a:pt x="236309" y="403167"/>
                </a:lnTo>
                <a:lnTo>
                  <a:pt x="371953" y="403167"/>
                </a:lnTo>
                <a:lnTo>
                  <a:pt x="372754" y="313203"/>
                </a:lnTo>
                <a:lnTo>
                  <a:pt x="237110" y="313203"/>
                </a:lnTo>
                <a:close/>
                <a:moveTo>
                  <a:pt x="22519" y="313203"/>
                </a:moveTo>
                <a:lnTo>
                  <a:pt x="22519" y="403167"/>
                </a:lnTo>
                <a:lnTo>
                  <a:pt x="158163" y="403167"/>
                </a:lnTo>
                <a:lnTo>
                  <a:pt x="158964" y="313203"/>
                </a:lnTo>
                <a:lnTo>
                  <a:pt x="91498" y="313203"/>
                </a:lnTo>
                <a:cubicBezTo>
                  <a:pt x="91409" y="313203"/>
                  <a:pt x="91320" y="313203"/>
                  <a:pt x="91231" y="313203"/>
                </a:cubicBezTo>
                <a:cubicBezTo>
                  <a:pt x="91231" y="313203"/>
                  <a:pt x="90964" y="313203"/>
                  <a:pt x="90964" y="313203"/>
                </a:cubicBezTo>
                <a:lnTo>
                  <a:pt x="23320" y="313203"/>
                </a:lnTo>
                <a:close/>
                <a:moveTo>
                  <a:pt x="91409" y="224751"/>
                </a:moveTo>
                <a:lnTo>
                  <a:pt x="530294" y="224751"/>
                </a:lnTo>
                <a:cubicBezTo>
                  <a:pt x="536435" y="224751"/>
                  <a:pt x="540084" y="228396"/>
                  <a:pt x="540084" y="234530"/>
                </a:cubicBezTo>
                <a:lnTo>
                  <a:pt x="540084" y="292135"/>
                </a:lnTo>
                <a:lnTo>
                  <a:pt x="586456" y="292135"/>
                </a:lnTo>
                <a:cubicBezTo>
                  <a:pt x="598917" y="292135"/>
                  <a:pt x="607639" y="300847"/>
                  <a:pt x="607639" y="313203"/>
                </a:cubicBezTo>
                <a:lnTo>
                  <a:pt x="607639" y="403167"/>
                </a:lnTo>
                <a:cubicBezTo>
                  <a:pt x="607639" y="415524"/>
                  <a:pt x="598917" y="426991"/>
                  <a:pt x="586456" y="426991"/>
                </a:cubicBezTo>
                <a:lnTo>
                  <a:pt x="451524" y="426991"/>
                </a:lnTo>
                <a:cubicBezTo>
                  <a:pt x="439152" y="426991"/>
                  <a:pt x="427582" y="415524"/>
                  <a:pt x="427582" y="403167"/>
                </a:cubicBezTo>
                <a:lnTo>
                  <a:pt x="427582" y="313203"/>
                </a:lnTo>
                <a:cubicBezTo>
                  <a:pt x="427582" y="300847"/>
                  <a:pt x="439152" y="292135"/>
                  <a:pt x="451524" y="292135"/>
                </a:cubicBezTo>
                <a:lnTo>
                  <a:pt x="517566" y="292135"/>
                </a:lnTo>
                <a:lnTo>
                  <a:pt x="517566" y="247242"/>
                </a:lnTo>
                <a:lnTo>
                  <a:pt x="315079" y="247242"/>
                </a:lnTo>
                <a:lnTo>
                  <a:pt x="315079" y="292135"/>
                </a:lnTo>
                <a:lnTo>
                  <a:pt x="372665" y="292135"/>
                </a:lnTo>
                <a:cubicBezTo>
                  <a:pt x="385126" y="292135"/>
                  <a:pt x="393849" y="300847"/>
                  <a:pt x="393849" y="313203"/>
                </a:cubicBezTo>
                <a:lnTo>
                  <a:pt x="393849" y="403167"/>
                </a:lnTo>
                <a:cubicBezTo>
                  <a:pt x="393849" y="415524"/>
                  <a:pt x="385126" y="426991"/>
                  <a:pt x="372665" y="426991"/>
                </a:cubicBezTo>
                <a:lnTo>
                  <a:pt x="237733" y="426991"/>
                </a:lnTo>
                <a:cubicBezTo>
                  <a:pt x="225362" y="426991"/>
                  <a:pt x="213791" y="415524"/>
                  <a:pt x="213791" y="403167"/>
                </a:cubicBezTo>
                <a:lnTo>
                  <a:pt x="213791" y="313203"/>
                </a:lnTo>
                <a:cubicBezTo>
                  <a:pt x="213791" y="300847"/>
                  <a:pt x="225362" y="292135"/>
                  <a:pt x="237733" y="292135"/>
                </a:cubicBezTo>
                <a:lnTo>
                  <a:pt x="292561" y="292135"/>
                </a:lnTo>
                <a:lnTo>
                  <a:pt x="292561" y="247242"/>
                </a:lnTo>
                <a:lnTo>
                  <a:pt x="101288" y="247242"/>
                </a:lnTo>
                <a:lnTo>
                  <a:pt x="101288" y="292135"/>
                </a:lnTo>
                <a:lnTo>
                  <a:pt x="158875" y="292135"/>
                </a:lnTo>
                <a:cubicBezTo>
                  <a:pt x="171335" y="292135"/>
                  <a:pt x="180058" y="300847"/>
                  <a:pt x="180058" y="313203"/>
                </a:cubicBezTo>
                <a:lnTo>
                  <a:pt x="180058" y="403167"/>
                </a:lnTo>
                <a:cubicBezTo>
                  <a:pt x="180058" y="415524"/>
                  <a:pt x="171335" y="426991"/>
                  <a:pt x="158875" y="426991"/>
                </a:cubicBezTo>
                <a:lnTo>
                  <a:pt x="24032" y="426991"/>
                </a:lnTo>
                <a:cubicBezTo>
                  <a:pt x="11571" y="426991"/>
                  <a:pt x="0" y="415524"/>
                  <a:pt x="0" y="403167"/>
                </a:cubicBezTo>
                <a:lnTo>
                  <a:pt x="0" y="313203"/>
                </a:lnTo>
                <a:cubicBezTo>
                  <a:pt x="0" y="300847"/>
                  <a:pt x="11571" y="292135"/>
                  <a:pt x="24032" y="292135"/>
                </a:cubicBezTo>
                <a:lnTo>
                  <a:pt x="78770" y="292135"/>
                </a:lnTo>
                <a:lnTo>
                  <a:pt x="78770" y="234530"/>
                </a:lnTo>
                <a:cubicBezTo>
                  <a:pt x="78770" y="228396"/>
                  <a:pt x="85178" y="224751"/>
                  <a:pt x="91409" y="224751"/>
                </a:cubicBezTo>
                <a:close/>
                <a:moveTo>
                  <a:pt x="236326" y="21066"/>
                </a:moveTo>
                <a:lnTo>
                  <a:pt x="236326" y="111021"/>
                </a:lnTo>
                <a:lnTo>
                  <a:pt x="371758" y="111021"/>
                </a:lnTo>
                <a:lnTo>
                  <a:pt x="372380" y="21066"/>
                </a:lnTo>
                <a:lnTo>
                  <a:pt x="237127" y="21066"/>
                </a:lnTo>
                <a:close/>
                <a:moveTo>
                  <a:pt x="237750" y="0"/>
                </a:moveTo>
                <a:lnTo>
                  <a:pt x="372647" y="0"/>
                </a:lnTo>
                <a:cubicBezTo>
                  <a:pt x="385105" y="0"/>
                  <a:pt x="393825" y="8711"/>
                  <a:pt x="393825" y="21066"/>
                </a:cubicBezTo>
                <a:lnTo>
                  <a:pt x="393825" y="111021"/>
                </a:lnTo>
                <a:cubicBezTo>
                  <a:pt x="393825" y="123376"/>
                  <a:pt x="385105" y="134843"/>
                  <a:pt x="372647" y="134843"/>
                </a:cubicBezTo>
                <a:lnTo>
                  <a:pt x="315076" y="134843"/>
                </a:lnTo>
                <a:lnTo>
                  <a:pt x="315076" y="191020"/>
                </a:lnTo>
                <a:lnTo>
                  <a:pt x="292563" y="191020"/>
                </a:lnTo>
                <a:lnTo>
                  <a:pt x="292563" y="134843"/>
                </a:lnTo>
                <a:lnTo>
                  <a:pt x="237750" y="134843"/>
                </a:lnTo>
                <a:cubicBezTo>
                  <a:pt x="225381" y="134843"/>
                  <a:pt x="213813" y="123376"/>
                  <a:pt x="213813" y="111021"/>
                </a:cubicBezTo>
                <a:lnTo>
                  <a:pt x="213813" y="21066"/>
                </a:lnTo>
                <a:cubicBezTo>
                  <a:pt x="213813" y="8711"/>
                  <a:pt x="225381" y="0"/>
                  <a:pt x="237750" y="0"/>
                </a:cubicBezTo>
                <a:close/>
              </a:path>
            </a:pathLst>
          </a:custGeom>
          <a:solidFill>
            <a:srgbClr val="DC4435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îsḻíďè">
            <a:extLst>
              <a:ext uri="{FF2B5EF4-FFF2-40B4-BE49-F238E27FC236}">
                <a16:creationId xmlns:a16="http://schemas.microsoft.com/office/drawing/2014/main" xmlns="" id="{F4982A3E-4252-4707-975C-34B1A32330D8}"/>
              </a:ext>
            </a:extLst>
          </p:cNvPr>
          <p:cNvSpPr/>
          <p:nvPr/>
        </p:nvSpPr>
        <p:spPr bwMode="auto">
          <a:xfrm>
            <a:off x="7298327" y="4650848"/>
            <a:ext cx="3083759" cy="37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说明文字说明文字说明文字说明文字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24" name="ïṡļïḍe">
            <a:extLst>
              <a:ext uri="{FF2B5EF4-FFF2-40B4-BE49-F238E27FC236}">
                <a16:creationId xmlns:a16="http://schemas.microsoft.com/office/drawing/2014/main" xmlns="" id="{CB2C7CE2-87DC-4C01-82D3-26F5A8430D29}"/>
              </a:ext>
            </a:extLst>
          </p:cNvPr>
          <p:cNvSpPr txBox="1"/>
          <p:nvPr/>
        </p:nvSpPr>
        <p:spPr bwMode="auto">
          <a:xfrm>
            <a:off x="7298326" y="4310093"/>
            <a:ext cx="3083800" cy="340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 lnSpcReduction="10000"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标题四</a:t>
            </a:r>
          </a:p>
        </p:txBody>
      </p:sp>
      <p:sp>
        <p:nvSpPr>
          <p:cNvPr id="25" name="ïşḷîďè">
            <a:extLst>
              <a:ext uri="{FF2B5EF4-FFF2-40B4-BE49-F238E27FC236}">
                <a16:creationId xmlns:a16="http://schemas.microsoft.com/office/drawing/2014/main" xmlns="" id="{096B2FD0-42D9-4B78-A1C0-96627E580834}"/>
              </a:ext>
            </a:extLst>
          </p:cNvPr>
          <p:cNvSpPr/>
          <p:nvPr/>
        </p:nvSpPr>
        <p:spPr bwMode="auto">
          <a:xfrm>
            <a:off x="6815506" y="4482818"/>
            <a:ext cx="387222" cy="264233"/>
          </a:xfrm>
          <a:custGeom>
            <a:avLst/>
            <a:gdLst>
              <a:gd name="connsiteX0" fmla="*/ 20293 w 607639"/>
              <a:gd name="connsiteY0" fmla="*/ 364067 h 414642"/>
              <a:gd name="connsiteX1" fmla="*/ 20293 w 607639"/>
              <a:gd name="connsiteY1" fmla="*/ 384244 h 414642"/>
              <a:gd name="connsiteX2" fmla="*/ 30351 w 607639"/>
              <a:gd name="connsiteY2" fmla="*/ 394377 h 414642"/>
              <a:gd name="connsiteX3" fmla="*/ 577199 w 607639"/>
              <a:gd name="connsiteY3" fmla="*/ 394377 h 414642"/>
              <a:gd name="connsiteX4" fmla="*/ 587346 w 607639"/>
              <a:gd name="connsiteY4" fmla="*/ 384244 h 414642"/>
              <a:gd name="connsiteX5" fmla="*/ 587346 w 607639"/>
              <a:gd name="connsiteY5" fmla="*/ 364067 h 414642"/>
              <a:gd name="connsiteX6" fmla="*/ 556995 w 607639"/>
              <a:gd name="connsiteY6" fmla="*/ 364067 h 414642"/>
              <a:gd name="connsiteX7" fmla="*/ 394916 w 607639"/>
              <a:gd name="connsiteY7" fmla="*/ 364067 h 414642"/>
              <a:gd name="connsiteX8" fmla="*/ 394916 w 607639"/>
              <a:gd name="connsiteY8" fmla="*/ 374200 h 414642"/>
              <a:gd name="connsiteX9" fmla="*/ 384859 w 607639"/>
              <a:gd name="connsiteY9" fmla="*/ 384244 h 414642"/>
              <a:gd name="connsiteX10" fmla="*/ 222780 w 607639"/>
              <a:gd name="connsiteY10" fmla="*/ 384244 h 414642"/>
              <a:gd name="connsiteX11" fmla="*/ 212634 w 607639"/>
              <a:gd name="connsiteY11" fmla="*/ 374200 h 414642"/>
              <a:gd name="connsiteX12" fmla="*/ 212634 w 607639"/>
              <a:gd name="connsiteY12" fmla="*/ 364067 h 414642"/>
              <a:gd name="connsiteX13" fmla="*/ 50644 w 607639"/>
              <a:gd name="connsiteY13" fmla="*/ 364067 h 414642"/>
              <a:gd name="connsiteX14" fmla="*/ 182270 w 607639"/>
              <a:gd name="connsiteY14" fmla="*/ 273017 h 414642"/>
              <a:gd name="connsiteX15" fmla="*/ 192432 w 607639"/>
              <a:gd name="connsiteY15" fmla="*/ 273017 h 414642"/>
              <a:gd name="connsiteX16" fmla="*/ 202593 w 607639"/>
              <a:gd name="connsiteY16" fmla="*/ 283153 h 414642"/>
              <a:gd name="connsiteX17" fmla="*/ 192432 w 607639"/>
              <a:gd name="connsiteY17" fmla="*/ 293199 h 414642"/>
              <a:gd name="connsiteX18" fmla="*/ 182270 w 607639"/>
              <a:gd name="connsiteY18" fmla="*/ 293199 h 414642"/>
              <a:gd name="connsiteX19" fmla="*/ 172109 w 607639"/>
              <a:gd name="connsiteY19" fmla="*/ 283153 h 414642"/>
              <a:gd name="connsiteX20" fmla="*/ 182270 w 607639"/>
              <a:gd name="connsiteY20" fmla="*/ 273017 h 414642"/>
              <a:gd name="connsiteX21" fmla="*/ 91153 w 607639"/>
              <a:gd name="connsiteY21" fmla="*/ 273017 h 414642"/>
              <a:gd name="connsiteX22" fmla="*/ 141783 w 607639"/>
              <a:gd name="connsiteY22" fmla="*/ 273017 h 414642"/>
              <a:gd name="connsiteX23" fmla="*/ 151927 w 607639"/>
              <a:gd name="connsiteY23" fmla="*/ 283153 h 414642"/>
              <a:gd name="connsiteX24" fmla="*/ 141783 w 607639"/>
              <a:gd name="connsiteY24" fmla="*/ 293199 h 414642"/>
              <a:gd name="connsiteX25" fmla="*/ 91153 w 607639"/>
              <a:gd name="connsiteY25" fmla="*/ 293199 h 414642"/>
              <a:gd name="connsiteX26" fmla="*/ 81009 w 607639"/>
              <a:gd name="connsiteY26" fmla="*/ 283153 h 414642"/>
              <a:gd name="connsiteX27" fmla="*/ 91153 w 607639"/>
              <a:gd name="connsiteY27" fmla="*/ 273017 h 414642"/>
              <a:gd name="connsiteX28" fmla="*/ 313935 w 607639"/>
              <a:gd name="connsiteY28" fmla="*/ 242748 h 414642"/>
              <a:gd name="connsiteX29" fmla="*/ 293732 w 607639"/>
              <a:gd name="connsiteY29" fmla="*/ 262923 h 414642"/>
              <a:gd name="connsiteX30" fmla="*/ 313935 w 607639"/>
              <a:gd name="connsiteY30" fmla="*/ 283186 h 414642"/>
              <a:gd name="connsiteX31" fmla="*/ 334226 w 607639"/>
              <a:gd name="connsiteY31" fmla="*/ 262923 h 414642"/>
              <a:gd name="connsiteX32" fmla="*/ 313935 w 607639"/>
              <a:gd name="connsiteY32" fmla="*/ 242748 h 414642"/>
              <a:gd name="connsiteX33" fmla="*/ 458728 w 607639"/>
              <a:gd name="connsiteY33" fmla="*/ 235613 h 414642"/>
              <a:gd name="connsiteX34" fmla="*/ 472877 w 607639"/>
              <a:gd name="connsiteY34" fmla="*/ 235613 h 414642"/>
              <a:gd name="connsiteX35" fmla="*/ 486046 w 607639"/>
              <a:gd name="connsiteY35" fmla="*/ 248765 h 414642"/>
              <a:gd name="connsiteX36" fmla="*/ 499215 w 607639"/>
              <a:gd name="connsiteY36" fmla="*/ 235613 h 414642"/>
              <a:gd name="connsiteX37" fmla="*/ 513453 w 607639"/>
              <a:gd name="connsiteY37" fmla="*/ 235613 h 414642"/>
              <a:gd name="connsiteX38" fmla="*/ 513453 w 607639"/>
              <a:gd name="connsiteY38" fmla="*/ 249743 h 414642"/>
              <a:gd name="connsiteX39" fmla="*/ 500283 w 607639"/>
              <a:gd name="connsiteY39" fmla="*/ 262895 h 414642"/>
              <a:gd name="connsiteX40" fmla="*/ 513453 w 607639"/>
              <a:gd name="connsiteY40" fmla="*/ 276048 h 414642"/>
              <a:gd name="connsiteX41" fmla="*/ 513453 w 607639"/>
              <a:gd name="connsiteY41" fmla="*/ 290178 h 414642"/>
              <a:gd name="connsiteX42" fmla="*/ 506334 w 607639"/>
              <a:gd name="connsiteY42" fmla="*/ 293199 h 414642"/>
              <a:gd name="connsiteX43" fmla="*/ 499215 w 607639"/>
              <a:gd name="connsiteY43" fmla="*/ 290178 h 414642"/>
              <a:gd name="connsiteX44" fmla="*/ 486046 w 607639"/>
              <a:gd name="connsiteY44" fmla="*/ 277025 h 414642"/>
              <a:gd name="connsiteX45" fmla="*/ 472877 w 607639"/>
              <a:gd name="connsiteY45" fmla="*/ 290178 h 414642"/>
              <a:gd name="connsiteX46" fmla="*/ 465847 w 607639"/>
              <a:gd name="connsiteY46" fmla="*/ 293199 h 414642"/>
              <a:gd name="connsiteX47" fmla="*/ 458728 w 607639"/>
              <a:gd name="connsiteY47" fmla="*/ 290178 h 414642"/>
              <a:gd name="connsiteX48" fmla="*/ 458728 w 607639"/>
              <a:gd name="connsiteY48" fmla="*/ 276048 h 414642"/>
              <a:gd name="connsiteX49" fmla="*/ 471898 w 607639"/>
              <a:gd name="connsiteY49" fmla="*/ 262895 h 414642"/>
              <a:gd name="connsiteX50" fmla="*/ 458728 w 607639"/>
              <a:gd name="connsiteY50" fmla="*/ 249743 h 414642"/>
              <a:gd name="connsiteX51" fmla="*/ 458728 w 607639"/>
              <a:gd name="connsiteY51" fmla="*/ 235613 h 414642"/>
              <a:gd name="connsiteX52" fmla="*/ 161988 w 607639"/>
              <a:gd name="connsiteY52" fmla="*/ 232583 h 414642"/>
              <a:gd name="connsiteX53" fmla="*/ 232948 w 607639"/>
              <a:gd name="connsiteY53" fmla="*/ 232583 h 414642"/>
              <a:gd name="connsiteX54" fmla="*/ 243098 w 607639"/>
              <a:gd name="connsiteY54" fmla="*/ 242719 h 414642"/>
              <a:gd name="connsiteX55" fmla="*/ 232948 w 607639"/>
              <a:gd name="connsiteY55" fmla="*/ 252765 h 414642"/>
              <a:gd name="connsiteX56" fmla="*/ 161988 w 607639"/>
              <a:gd name="connsiteY56" fmla="*/ 252765 h 414642"/>
              <a:gd name="connsiteX57" fmla="*/ 151927 w 607639"/>
              <a:gd name="connsiteY57" fmla="*/ 242719 h 414642"/>
              <a:gd name="connsiteX58" fmla="*/ 161988 w 607639"/>
              <a:gd name="connsiteY58" fmla="*/ 232583 h 414642"/>
              <a:gd name="connsiteX59" fmla="*/ 91146 w 607639"/>
              <a:gd name="connsiteY59" fmla="*/ 232583 h 414642"/>
              <a:gd name="connsiteX60" fmla="*/ 121467 w 607639"/>
              <a:gd name="connsiteY60" fmla="*/ 232583 h 414642"/>
              <a:gd name="connsiteX61" fmla="*/ 131604 w 607639"/>
              <a:gd name="connsiteY61" fmla="*/ 242719 h 414642"/>
              <a:gd name="connsiteX62" fmla="*/ 121467 w 607639"/>
              <a:gd name="connsiteY62" fmla="*/ 252765 h 414642"/>
              <a:gd name="connsiteX63" fmla="*/ 91146 w 607639"/>
              <a:gd name="connsiteY63" fmla="*/ 252765 h 414642"/>
              <a:gd name="connsiteX64" fmla="*/ 81009 w 607639"/>
              <a:gd name="connsiteY64" fmla="*/ 242719 h 414642"/>
              <a:gd name="connsiteX65" fmla="*/ 91146 w 607639"/>
              <a:gd name="connsiteY65" fmla="*/ 232583 h 414642"/>
              <a:gd name="connsiteX66" fmla="*/ 182270 w 607639"/>
              <a:gd name="connsiteY66" fmla="*/ 192149 h 414642"/>
              <a:gd name="connsiteX67" fmla="*/ 192432 w 607639"/>
              <a:gd name="connsiteY67" fmla="*/ 192149 h 414642"/>
              <a:gd name="connsiteX68" fmla="*/ 202593 w 607639"/>
              <a:gd name="connsiteY68" fmla="*/ 202196 h 414642"/>
              <a:gd name="connsiteX69" fmla="*/ 192432 w 607639"/>
              <a:gd name="connsiteY69" fmla="*/ 212331 h 414642"/>
              <a:gd name="connsiteX70" fmla="*/ 182270 w 607639"/>
              <a:gd name="connsiteY70" fmla="*/ 212331 h 414642"/>
              <a:gd name="connsiteX71" fmla="*/ 172109 w 607639"/>
              <a:gd name="connsiteY71" fmla="*/ 202196 h 414642"/>
              <a:gd name="connsiteX72" fmla="*/ 182270 w 607639"/>
              <a:gd name="connsiteY72" fmla="*/ 192149 h 414642"/>
              <a:gd name="connsiteX73" fmla="*/ 91153 w 607639"/>
              <a:gd name="connsiteY73" fmla="*/ 192149 h 414642"/>
              <a:gd name="connsiteX74" fmla="*/ 141783 w 607639"/>
              <a:gd name="connsiteY74" fmla="*/ 192149 h 414642"/>
              <a:gd name="connsiteX75" fmla="*/ 151927 w 607639"/>
              <a:gd name="connsiteY75" fmla="*/ 202196 h 414642"/>
              <a:gd name="connsiteX76" fmla="*/ 141783 w 607639"/>
              <a:gd name="connsiteY76" fmla="*/ 212331 h 414642"/>
              <a:gd name="connsiteX77" fmla="*/ 91153 w 607639"/>
              <a:gd name="connsiteY77" fmla="*/ 212331 h 414642"/>
              <a:gd name="connsiteX78" fmla="*/ 81009 w 607639"/>
              <a:gd name="connsiteY78" fmla="*/ 202196 h 414642"/>
              <a:gd name="connsiteX79" fmla="*/ 91153 w 607639"/>
              <a:gd name="connsiteY79" fmla="*/ 192149 h 414642"/>
              <a:gd name="connsiteX80" fmla="*/ 161988 w 607639"/>
              <a:gd name="connsiteY80" fmla="*/ 151716 h 414642"/>
              <a:gd name="connsiteX81" fmla="*/ 232948 w 607639"/>
              <a:gd name="connsiteY81" fmla="*/ 151716 h 414642"/>
              <a:gd name="connsiteX82" fmla="*/ 243098 w 607639"/>
              <a:gd name="connsiteY82" fmla="*/ 161763 h 414642"/>
              <a:gd name="connsiteX83" fmla="*/ 232948 w 607639"/>
              <a:gd name="connsiteY83" fmla="*/ 171898 h 414642"/>
              <a:gd name="connsiteX84" fmla="*/ 161988 w 607639"/>
              <a:gd name="connsiteY84" fmla="*/ 171898 h 414642"/>
              <a:gd name="connsiteX85" fmla="*/ 151927 w 607639"/>
              <a:gd name="connsiteY85" fmla="*/ 161763 h 414642"/>
              <a:gd name="connsiteX86" fmla="*/ 161988 w 607639"/>
              <a:gd name="connsiteY86" fmla="*/ 151716 h 414642"/>
              <a:gd name="connsiteX87" fmla="*/ 91146 w 607639"/>
              <a:gd name="connsiteY87" fmla="*/ 151716 h 414642"/>
              <a:gd name="connsiteX88" fmla="*/ 121467 w 607639"/>
              <a:gd name="connsiteY88" fmla="*/ 151716 h 414642"/>
              <a:gd name="connsiteX89" fmla="*/ 131604 w 607639"/>
              <a:gd name="connsiteY89" fmla="*/ 161763 h 414642"/>
              <a:gd name="connsiteX90" fmla="*/ 121467 w 607639"/>
              <a:gd name="connsiteY90" fmla="*/ 171898 h 414642"/>
              <a:gd name="connsiteX91" fmla="*/ 91146 w 607639"/>
              <a:gd name="connsiteY91" fmla="*/ 171898 h 414642"/>
              <a:gd name="connsiteX92" fmla="*/ 81009 w 607639"/>
              <a:gd name="connsiteY92" fmla="*/ 161763 h 414642"/>
              <a:gd name="connsiteX93" fmla="*/ 91146 w 607639"/>
              <a:gd name="connsiteY93" fmla="*/ 151716 h 414642"/>
              <a:gd name="connsiteX94" fmla="*/ 182270 w 607639"/>
              <a:gd name="connsiteY94" fmla="*/ 111211 h 414642"/>
              <a:gd name="connsiteX95" fmla="*/ 192432 w 607639"/>
              <a:gd name="connsiteY95" fmla="*/ 111211 h 414642"/>
              <a:gd name="connsiteX96" fmla="*/ 202593 w 607639"/>
              <a:gd name="connsiteY96" fmla="*/ 121337 h 414642"/>
              <a:gd name="connsiteX97" fmla="*/ 192432 w 607639"/>
              <a:gd name="connsiteY97" fmla="*/ 131463 h 414642"/>
              <a:gd name="connsiteX98" fmla="*/ 182270 w 607639"/>
              <a:gd name="connsiteY98" fmla="*/ 131463 h 414642"/>
              <a:gd name="connsiteX99" fmla="*/ 172109 w 607639"/>
              <a:gd name="connsiteY99" fmla="*/ 121337 h 414642"/>
              <a:gd name="connsiteX100" fmla="*/ 182270 w 607639"/>
              <a:gd name="connsiteY100" fmla="*/ 111211 h 414642"/>
              <a:gd name="connsiteX101" fmla="*/ 91153 w 607639"/>
              <a:gd name="connsiteY101" fmla="*/ 111211 h 414642"/>
              <a:gd name="connsiteX102" fmla="*/ 141783 w 607639"/>
              <a:gd name="connsiteY102" fmla="*/ 111211 h 414642"/>
              <a:gd name="connsiteX103" fmla="*/ 151927 w 607639"/>
              <a:gd name="connsiteY103" fmla="*/ 121337 h 414642"/>
              <a:gd name="connsiteX104" fmla="*/ 141783 w 607639"/>
              <a:gd name="connsiteY104" fmla="*/ 131463 h 414642"/>
              <a:gd name="connsiteX105" fmla="*/ 91153 w 607639"/>
              <a:gd name="connsiteY105" fmla="*/ 131463 h 414642"/>
              <a:gd name="connsiteX106" fmla="*/ 81009 w 607639"/>
              <a:gd name="connsiteY106" fmla="*/ 121337 h 414642"/>
              <a:gd name="connsiteX107" fmla="*/ 91153 w 607639"/>
              <a:gd name="connsiteY107" fmla="*/ 111211 h 414642"/>
              <a:gd name="connsiteX108" fmla="*/ 286570 w 607639"/>
              <a:gd name="connsiteY108" fmla="*/ 83950 h 414642"/>
              <a:gd name="connsiteX109" fmla="*/ 300730 w 607639"/>
              <a:gd name="connsiteY109" fmla="*/ 83950 h 414642"/>
              <a:gd name="connsiteX110" fmla="*/ 313910 w 607639"/>
              <a:gd name="connsiteY110" fmla="*/ 97103 h 414642"/>
              <a:gd name="connsiteX111" fmla="*/ 327090 w 607639"/>
              <a:gd name="connsiteY111" fmla="*/ 83950 h 414642"/>
              <a:gd name="connsiteX112" fmla="*/ 341250 w 607639"/>
              <a:gd name="connsiteY112" fmla="*/ 83950 h 414642"/>
              <a:gd name="connsiteX113" fmla="*/ 341250 w 607639"/>
              <a:gd name="connsiteY113" fmla="*/ 98169 h 414642"/>
              <a:gd name="connsiteX114" fmla="*/ 328070 w 607639"/>
              <a:gd name="connsiteY114" fmla="*/ 111232 h 414642"/>
              <a:gd name="connsiteX115" fmla="*/ 341250 w 607639"/>
              <a:gd name="connsiteY115" fmla="*/ 124385 h 414642"/>
              <a:gd name="connsiteX116" fmla="*/ 341250 w 607639"/>
              <a:gd name="connsiteY116" fmla="*/ 138604 h 414642"/>
              <a:gd name="connsiteX117" fmla="*/ 334215 w 607639"/>
              <a:gd name="connsiteY117" fmla="*/ 141625 h 414642"/>
              <a:gd name="connsiteX118" fmla="*/ 327090 w 607639"/>
              <a:gd name="connsiteY118" fmla="*/ 138604 h 414642"/>
              <a:gd name="connsiteX119" fmla="*/ 313910 w 607639"/>
              <a:gd name="connsiteY119" fmla="*/ 125451 h 414642"/>
              <a:gd name="connsiteX120" fmla="*/ 300730 w 607639"/>
              <a:gd name="connsiteY120" fmla="*/ 138604 h 414642"/>
              <a:gd name="connsiteX121" fmla="*/ 293694 w 607639"/>
              <a:gd name="connsiteY121" fmla="*/ 141625 h 414642"/>
              <a:gd name="connsiteX122" fmla="*/ 286570 w 607639"/>
              <a:gd name="connsiteY122" fmla="*/ 138604 h 414642"/>
              <a:gd name="connsiteX123" fmla="*/ 286570 w 607639"/>
              <a:gd name="connsiteY123" fmla="*/ 124385 h 414642"/>
              <a:gd name="connsiteX124" fmla="*/ 299750 w 607639"/>
              <a:gd name="connsiteY124" fmla="*/ 111232 h 414642"/>
              <a:gd name="connsiteX125" fmla="*/ 286570 w 607639"/>
              <a:gd name="connsiteY125" fmla="*/ 98169 h 414642"/>
              <a:gd name="connsiteX126" fmla="*/ 286570 w 607639"/>
              <a:gd name="connsiteY126" fmla="*/ 83950 h 414642"/>
              <a:gd name="connsiteX127" fmla="*/ 486056 w 607639"/>
              <a:gd name="connsiteY127" fmla="*/ 70777 h 414642"/>
              <a:gd name="connsiteX128" fmla="*/ 494867 w 607639"/>
              <a:gd name="connsiteY128" fmla="*/ 75576 h 414642"/>
              <a:gd name="connsiteX129" fmla="*/ 523524 w 607639"/>
              <a:gd name="connsiteY129" fmla="*/ 104194 h 414642"/>
              <a:gd name="connsiteX130" fmla="*/ 523524 w 607639"/>
              <a:gd name="connsiteY130" fmla="*/ 118325 h 414642"/>
              <a:gd name="connsiteX131" fmla="*/ 516493 w 607639"/>
              <a:gd name="connsiteY131" fmla="*/ 121346 h 414642"/>
              <a:gd name="connsiteX132" fmla="*/ 509374 w 607639"/>
              <a:gd name="connsiteY132" fmla="*/ 118325 h 414642"/>
              <a:gd name="connsiteX133" fmla="*/ 496202 w 607639"/>
              <a:gd name="connsiteY133" fmla="*/ 105171 h 414642"/>
              <a:gd name="connsiteX134" fmla="*/ 496202 w 607639"/>
              <a:gd name="connsiteY134" fmla="*/ 131478 h 414642"/>
              <a:gd name="connsiteX135" fmla="*/ 435417 w 607639"/>
              <a:gd name="connsiteY135" fmla="*/ 192179 h 414642"/>
              <a:gd name="connsiteX136" fmla="*/ 364574 w 607639"/>
              <a:gd name="connsiteY136" fmla="*/ 192179 h 414642"/>
              <a:gd name="connsiteX137" fmla="*/ 324971 w 607639"/>
              <a:gd name="connsiteY137" fmla="*/ 223996 h 414642"/>
              <a:gd name="connsiteX138" fmla="*/ 354429 w 607639"/>
              <a:gd name="connsiteY138" fmla="*/ 262923 h 414642"/>
              <a:gd name="connsiteX139" fmla="*/ 313935 w 607639"/>
              <a:gd name="connsiteY139" fmla="*/ 303360 h 414642"/>
              <a:gd name="connsiteX140" fmla="*/ 273441 w 607639"/>
              <a:gd name="connsiteY140" fmla="*/ 262923 h 414642"/>
              <a:gd name="connsiteX141" fmla="*/ 304501 w 607639"/>
              <a:gd name="connsiteY141" fmla="*/ 223640 h 414642"/>
              <a:gd name="connsiteX142" fmla="*/ 364574 w 607639"/>
              <a:gd name="connsiteY142" fmla="*/ 171916 h 414642"/>
              <a:gd name="connsiteX143" fmla="*/ 435417 w 607639"/>
              <a:gd name="connsiteY143" fmla="*/ 171916 h 414642"/>
              <a:gd name="connsiteX144" fmla="*/ 475999 w 607639"/>
              <a:gd name="connsiteY144" fmla="*/ 131478 h 414642"/>
              <a:gd name="connsiteX145" fmla="*/ 475999 w 607639"/>
              <a:gd name="connsiteY145" fmla="*/ 105171 h 414642"/>
              <a:gd name="connsiteX146" fmla="*/ 462828 w 607639"/>
              <a:gd name="connsiteY146" fmla="*/ 118325 h 414642"/>
              <a:gd name="connsiteX147" fmla="*/ 455708 w 607639"/>
              <a:gd name="connsiteY147" fmla="*/ 121346 h 414642"/>
              <a:gd name="connsiteX148" fmla="*/ 448588 w 607639"/>
              <a:gd name="connsiteY148" fmla="*/ 118325 h 414642"/>
              <a:gd name="connsiteX149" fmla="*/ 448588 w 607639"/>
              <a:gd name="connsiteY149" fmla="*/ 104194 h 414642"/>
              <a:gd name="connsiteX150" fmla="*/ 477245 w 607639"/>
              <a:gd name="connsiteY150" fmla="*/ 75576 h 414642"/>
              <a:gd name="connsiteX151" fmla="*/ 486056 w 607639"/>
              <a:gd name="connsiteY151" fmla="*/ 70777 h 414642"/>
              <a:gd name="connsiteX152" fmla="*/ 161988 w 607639"/>
              <a:gd name="connsiteY152" fmla="*/ 70777 h 414642"/>
              <a:gd name="connsiteX153" fmla="*/ 232948 w 607639"/>
              <a:gd name="connsiteY153" fmla="*/ 70777 h 414642"/>
              <a:gd name="connsiteX154" fmla="*/ 243098 w 607639"/>
              <a:gd name="connsiteY154" fmla="*/ 80903 h 414642"/>
              <a:gd name="connsiteX155" fmla="*/ 232948 w 607639"/>
              <a:gd name="connsiteY155" fmla="*/ 91029 h 414642"/>
              <a:gd name="connsiteX156" fmla="*/ 161988 w 607639"/>
              <a:gd name="connsiteY156" fmla="*/ 91029 h 414642"/>
              <a:gd name="connsiteX157" fmla="*/ 151927 w 607639"/>
              <a:gd name="connsiteY157" fmla="*/ 80903 h 414642"/>
              <a:gd name="connsiteX158" fmla="*/ 161988 w 607639"/>
              <a:gd name="connsiteY158" fmla="*/ 70777 h 414642"/>
              <a:gd name="connsiteX159" fmla="*/ 91146 w 607639"/>
              <a:gd name="connsiteY159" fmla="*/ 70777 h 414642"/>
              <a:gd name="connsiteX160" fmla="*/ 121467 w 607639"/>
              <a:gd name="connsiteY160" fmla="*/ 70777 h 414642"/>
              <a:gd name="connsiteX161" fmla="*/ 131604 w 607639"/>
              <a:gd name="connsiteY161" fmla="*/ 80903 h 414642"/>
              <a:gd name="connsiteX162" fmla="*/ 121467 w 607639"/>
              <a:gd name="connsiteY162" fmla="*/ 91029 h 414642"/>
              <a:gd name="connsiteX163" fmla="*/ 91146 w 607639"/>
              <a:gd name="connsiteY163" fmla="*/ 91029 h 414642"/>
              <a:gd name="connsiteX164" fmla="*/ 81009 w 607639"/>
              <a:gd name="connsiteY164" fmla="*/ 80903 h 414642"/>
              <a:gd name="connsiteX165" fmla="*/ 91146 w 607639"/>
              <a:gd name="connsiteY165" fmla="*/ 70777 h 414642"/>
              <a:gd name="connsiteX166" fmla="*/ 70848 w 607639"/>
              <a:gd name="connsiteY166" fmla="*/ 20177 h 414642"/>
              <a:gd name="connsiteX167" fmla="*/ 60791 w 607639"/>
              <a:gd name="connsiteY167" fmla="*/ 30309 h 414642"/>
              <a:gd name="connsiteX168" fmla="*/ 60791 w 607639"/>
              <a:gd name="connsiteY168" fmla="*/ 343802 h 414642"/>
              <a:gd name="connsiteX169" fmla="*/ 222780 w 607639"/>
              <a:gd name="connsiteY169" fmla="*/ 343802 h 414642"/>
              <a:gd name="connsiteX170" fmla="*/ 232927 w 607639"/>
              <a:gd name="connsiteY170" fmla="*/ 353935 h 414642"/>
              <a:gd name="connsiteX171" fmla="*/ 232927 w 607639"/>
              <a:gd name="connsiteY171" fmla="*/ 364067 h 414642"/>
              <a:gd name="connsiteX172" fmla="*/ 374712 w 607639"/>
              <a:gd name="connsiteY172" fmla="*/ 364067 h 414642"/>
              <a:gd name="connsiteX173" fmla="*/ 374712 w 607639"/>
              <a:gd name="connsiteY173" fmla="*/ 353935 h 414642"/>
              <a:gd name="connsiteX174" fmla="*/ 384859 w 607639"/>
              <a:gd name="connsiteY174" fmla="*/ 343802 h 414642"/>
              <a:gd name="connsiteX175" fmla="*/ 546848 w 607639"/>
              <a:gd name="connsiteY175" fmla="*/ 343802 h 414642"/>
              <a:gd name="connsiteX176" fmla="*/ 546848 w 607639"/>
              <a:gd name="connsiteY176" fmla="*/ 30309 h 414642"/>
              <a:gd name="connsiteX177" fmla="*/ 536702 w 607639"/>
              <a:gd name="connsiteY177" fmla="*/ 20177 h 414642"/>
              <a:gd name="connsiteX178" fmla="*/ 70848 w 607639"/>
              <a:gd name="connsiteY178" fmla="*/ 0 h 414642"/>
              <a:gd name="connsiteX179" fmla="*/ 536702 w 607639"/>
              <a:gd name="connsiteY179" fmla="*/ 0 h 414642"/>
              <a:gd name="connsiteX180" fmla="*/ 567142 w 607639"/>
              <a:gd name="connsiteY180" fmla="*/ 30309 h 414642"/>
              <a:gd name="connsiteX181" fmla="*/ 567142 w 607639"/>
              <a:gd name="connsiteY181" fmla="*/ 343802 h 414642"/>
              <a:gd name="connsiteX182" fmla="*/ 597492 w 607639"/>
              <a:gd name="connsiteY182" fmla="*/ 343802 h 414642"/>
              <a:gd name="connsiteX183" fmla="*/ 607639 w 607639"/>
              <a:gd name="connsiteY183" fmla="*/ 353935 h 414642"/>
              <a:gd name="connsiteX184" fmla="*/ 607639 w 607639"/>
              <a:gd name="connsiteY184" fmla="*/ 384244 h 414642"/>
              <a:gd name="connsiteX185" fmla="*/ 577199 w 607639"/>
              <a:gd name="connsiteY185" fmla="*/ 414642 h 414642"/>
              <a:gd name="connsiteX186" fmla="*/ 30351 w 607639"/>
              <a:gd name="connsiteY186" fmla="*/ 414642 h 414642"/>
              <a:gd name="connsiteX187" fmla="*/ 0 w 607639"/>
              <a:gd name="connsiteY187" fmla="*/ 384244 h 414642"/>
              <a:gd name="connsiteX188" fmla="*/ 0 w 607639"/>
              <a:gd name="connsiteY188" fmla="*/ 353935 h 414642"/>
              <a:gd name="connsiteX189" fmla="*/ 10147 w 607639"/>
              <a:gd name="connsiteY189" fmla="*/ 343802 h 414642"/>
              <a:gd name="connsiteX190" fmla="*/ 40497 w 607639"/>
              <a:gd name="connsiteY190" fmla="*/ 343802 h 414642"/>
              <a:gd name="connsiteX191" fmla="*/ 40497 w 607639"/>
              <a:gd name="connsiteY191" fmla="*/ 30309 h 414642"/>
              <a:gd name="connsiteX192" fmla="*/ 70848 w 607639"/>
              <a:gd name="connsiteY192" fmla="*/ 0 h 41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607639" h="414642">
                <a:moveTo>
                  <a:pt x="20293" y="364067"/>
                </a:moveTo>
                <a:lnTo>
                  <a:pt x="20293" y="384244"/>
                </a:lnTo>
                <a:cubicBezTo>
                  <a:pt x="20293" y="390377"/>
                  <a:pt x="24298" y="394377"/>
                  <a:pt x="30351" y="394377"/>
                </a:cubicBezTo>
                <a:lnTo>
                  <a:pt x="577199" y="394377"/>
                </a:lnTo>
                <a:cubicBezTo>
                  <a:pt x="583341" y="394377"/>
                  <a:pt x="587346" y="390377"/>
                  <a:pt x="587346" y="384244"/>
                </a:cubicBezTo>
                <a:lnTo>
                  <a:pt x="587346" y="364067"/>
                </a:lnTo>
                <a:lnTo>
                  <a:pt x="556995" y="364067"/>
                </a:lnTo>
                <a:lnTo>
                  <a:pt x="394916" y="364067"/>
                </a:lnTo>
                <a:lnTo>
                  <a:pt x="394916" y="374200"/>
                </a:lnTo>
                <a:cubicBezTo>
                  <a:pt x="394916" y="380244"/>
                  <a:pt x="390911" y="384244"/>
                  <a:pt x="384859" y="384244"/>
                </a:cubicBezTo>
                <a:lnTo>
                  <a:pt x="222780" y="384244"/>
                </a:lnTo>
                <a:cubicBezTo>
                  <a:pt x="216728" y="384244"/>
                  <a:pt x="212634" y="380244"/>
                  <a:pt x="212634" y="374200"/>
                </a:cubicBezTo>
                <a:lnTo>
                  <a:pt x="212634" y="364067"/>
                </a:lnTo>
                <a:lnTo>
                  <a:pt x="50644" y="364067"/>
                </a:lnTo>
                <a:close/>
                <a:moveTo>
                  <a:pt x="182270" y="273017"/>
                </a:moveTo>
                <a:lnTo>
                  <a:pt x="192432" y="273017"/>
                </a:lnTo>
                <a:cubicBezTo>
                  <a:pt x="198493" y="273017"/>
                  <a:pt x="202593" y="277018"/>
                  <a:pt x="202593" y="283153"/>
                </a:cubicBezTo>
                <a:cubicBezTo>
                  <a:pt x="202593" y="289198"/>
                  <a:pt x="198493" y="293199"/>
                  <a:pt x="192432" y="293199"/>
                </a:cubicBezTo>
                <a:lnTo>
                  <a:pt x="182270" y="293199"/>
                </a:lnTo>
                <a:cubicBezTo>
                  <a:pt x="176209" y="293199"/>
                  <a:pt x="172109" y="289198"/>
                  <a:pt x="172109" y="283153"/>
                </a:cubicBezTo>
                <a:cubicBezTo>
                  <a:pt x="172109" y="277018"/>
                  <a:pt x="176209" y="273017"/>
                  <a:pt x="182270" y="273017"/>
                </a:cubicBezTo>
                <a:close/>
                <a:moveTo>
                  <a:pt x="91153" y="273017"/>
                </a:moveTo>
                <a:lnTo>
                  <a:pt x="141783" y="273017"/>
                </a:lnTo>
                <a:cubicBezTo>
                  <a:pt x="147834" y="273017"/>
                  <a:pt x="151927" y="277018"/>
                  <a:pt x="151927" y="283153"/>
                </a:cubicBezTo>
                <a:cubicBezTo>
                  <a:pt x="151927" y="289198"/>
                  <a:pt x="147834" y="293199"/>
                  <a:pt x="141783" y="293199"/>
                </a:cubicBezTo>
                <a:lnTo>
                  <a:pt x="91153" y="293199"/>
                </a:lnTo>
                <a:cubicBezTo>
                  <a:pt x="85102" y="293199"/>
                  <a:pt x="81009" y="289198"/>
                  <a:pt x="81009" y="283153"/>
                </a:cubicBezTo>
                <a:cubicBezTo>
                  <a:pt x="81009" y="277018"/>
                  <a:pt x="85102" y="273017"/>
                  <a:pt x="91153" y="273017"/>
                </a:cubicBezTo>
                <a:close/>
                <a:moveTo>
                  <a:pt x="313935" y="242748"/>
                </a:moveTo>
                <a:cubicBezTo>
                  <a:pt x="302810" y="242748"/>
                  <a:pt x="293732" y="251813"/>
                  <a:pt x="293732" y="262923"/>
                </a:cubicBezTo>
                <a:cubicBezTo>
                  <a:pt x="293732" y="274032"/>
                  <a:pt x="302810" y="283186"/>
                  <a:pt x="313935" y="283186"/>
                </a:cubicBezTo>
                <a:cubicBezTo>
                  <a:pt x="325060" y="283186"/>
                  <a:pt x="334226" y="274032"/>
                  <a:pt x="334226" y="262923"/>
                </a:cubicBezTo>
                <a:cubicBezTo>
                  <a:pt x="334226" y="251813"/>
                  <a:pt x="325060" y="242748"/>
                  <a:pt x="313935" y="242748"/>
                </a:cubicBezTo>
                <a:close/>
                <a:moveTo>
                  <a:pt x="458728" y="235613"/>
                </a:moveTo>
                <a:cubicBezTo>
                  <a:pt x="462821" y="231525"/>
                  <a:pt x="468872" y="231525"/>
                  <a:pt x="472877" y="235613"/>
                </a:cubicBezTo>
                <a:lnTo>
                  <a:pt x="486046" y="248765"/>
                </a:lnTo>
                <a:lnTo>
                  <a:pt x="499215" y="235613"/>
                </a:lnTo>
                <a:cubicBezTo>
                  <a:pt x="503309" y="231525"/>
                  <a:pt x="509360" y="231525"/>
                  <a:pt x="513453" y="235613"/>
                </a:cubicBezTo>
                <a:cubicBezTo>
                  <a:pt x="517457" y="239612"/>
                  <a:pt x="517457" y="245744"/>
                  <a:pt x="513453" y="249743"/>
                </a:cubicBezTo>
                <a:lnTo>
                  <a:pt x="500283" y="262895"/>
                </a:lnTo>
                <a:lnTo>
                  <a:pt x="513453" y="276048"/>
                </a:lnTo>
                <a:cubicBezTo>
                  <a:pt x="517457" y="280136"/>
                  <a:pt x="517457" y="286179"/>
                  <a:pt x="513453" y="290178"/>
                </a:cubicBezTo>
                <a:cubicBezTo>
                  <a:pt x="511406" y="292222"/>
                  <a:pt x="509360" y="293199"/>
                  <a:pt x="506334" y="293199"/>
                </a:cubicBezTo>
                <a:cubicBezTo>
                  <a:pt x="503309" y="293199"/>
                  <a:pt x="501262" y="292222"/>
                  <a:pt x="499215" y="290178"/>
                </a:cubicBezTo>
                <a:lnTo>
                  <a:pt x="486046" y="277025"/>
                </a:lnTo>
                <a:lnTo>
                  <a:pt x="472877" y="290178"/>
                </a:lnTo>
                <a:cubicBezTo>
                  <a:pt x="470919" y="292222"/>
                  <a:pt x="468872" y="293199"/>
                  <a:pt x="465847" y="293199"/>
                </a:cubicBezTo>
                <a:cubicBezTo>
                  <a:pt x="462821" y="293199"/>
                  <a:pt x="460775" y="292222"/>
                  <a:pt x="458728" y="290178"/>
                </a:cubicBezTo>
                <a:cubicBezTo>
                  <a:pt x="454724" y="286179"/>
                  <a:pt x="454724" y="280136"/>
                  <a:pt x="458728" y="276048"/>
                </a:cubicBezTo>
                <a:lnTo>
                  <a:pt x="471898" y="262895"/>
                </a:lnTo>
                <a:lnTo>
                  <a:pt x="458728" y="249743"/>
                </a:lnTo>
                <a:cubicBezTo>
                  <a:pt x="454724" y="245744"/>
                  <a:pt x="454724" y="239612"/>
                  <a:pt x="458728" y="235613"/>
                </a:cubicBezTo>
                <a:close/>
                <a:moveTo>
                  <a:pt x="161988" y="232583"/>
                </a:moveTo>
                <a:lnTo>
                  <a:pt x="232948" y="232583"/>
                </a:lnTo>
                <a:cubicBezTo>
                  <a:pt x="239002" y="232583"/>
                  <a:pt x="243098" y="236584"/>
                  <a:pt x="243098" y="242719"/>
                </a:cubicBezTo>
                <a:cubicBezTo>
                  <a:pt x="243098" y="248764"/>
                  <a:pt x="239002" y="252765"/>
                  <a:pt x="232948" y="252765"/>
                </a:cubicBezTo>
                <a:lnTo>
                  <a:pt x="161988" y="252765"/>
                </a:lnTo>
                <a:cubicBezTo>
                  <a:pt x="155934" y="252765"/>
                  <a:pt x="151927" y="248764"/>
                  <a:pt x="151927" y="242719"/>
                </a:cubicBezTo>
                <a:cubicBezTo>
                  <a:pt x="151927" y="236584"/>
                  <a:pt x="155934" y="232583"/>
                  <a:pt x="161988" y="232583"/>
                </a:cubicBezTo>
                <a:close/>
                <a:moveTo>
                  <a:pt x="91146" y="232583"/>
                </a:moveTo>
                <a:lnTo>
                  <a:pt x="121467" y="232583"/>
                </a:lnTo>
                <a:cubicBezTo>
                  <a:pt x="127603" y="232583"/>
                  <a:pt x="131604" y="236584"/>
                  <a:pt x="131604" y="242719"/>
                </a:cubicBezTo>
                <a:cubicBezTo>
                  <a:pt x="131604" y="248764"/>
                  <a:pt x="127603" y="252765"/>
                  <a:pt x="121467" y="252765"/>
                </a:cubicBezTo>
                <a:lnTo>
                  <a:pt x="91146" y="252765"/>
                </a:lnTo>
                <a:cubicBezTo>
                  <a:pt x="85099" y="252765"/>
                  <a:pt x="81009" y="248764"/>
                  <a:pt x="81009" y="242719"/>
                </a:cubicBezTo>
                <a:cubicBezTo>
                  <a:pt x="81009" y="236584"/>
                  <a:pt x="85099" y="232583"/>
                  <a:pt x="91146" y="232583"/>
                </a:cubicBezTo>
                <a:close/>
                <a:moveTo>
                  <a:pt x="182270" y="192149"/>
                </a:moveTo>
                <a:lnTo>
                  <a:pt x="192432" y="192149"/>
                </a:lnTo>
                <a:cubicBezTo>
                  <a:pt x="198493" y="192149"/>
                  <a:pt x="202593" y="196150"/>
                  <a:pt x="202593" y="202196"/>
                </a:cubicBezTo>
                <a:cubicBezTo>
                  <a:pt x="202593" y="208330"/>
                  <a:pt x="198493" y="212331"/>
                  <a:pt x="192432" y="212331"/>
                </a:cubicBezTo>
                <a:lnTo>
                  <a:pt x="182270" y="212331"/>
                </a:lnTo>
                <a:cubicBezTo>
                  <a:pt x="176209" y="212331"/>
                  <a:pt x="172109" y="208330"/>
                  <a:pt x="172109" y="202196"/>
                </a:cubicBezTo>
                <a:cubicBezTo>
                  <a:pt x="172109" y="196150"/>
                  <a:pt x="176209" y="192149"/>
                  <a:pt x="182270" y="192149"/>
                </a:cubicBezTo>
                <a:close/>
                <a:moveTo>
                  <a:pt x="91153" y="192149"/>
                </a:moveTo>
                <a:lnTo>
                  <a:pt x="141783" y="192149"/>
                </a:lnTo>
                <a:cubicBezTo>
                  <a:pt x="147834" y="192149"/>
                  <a:pt x="151927" y="196150"/>
                  <a:pt x="151927" y="202196"/>
                </a:cubicBezTo>
                <a:cubicBezTo>
                  <a:pt x="151927" y="208330"/>
                  <a:pt x="147834" y="212331"/>
                  <a:pt x="141783" y="212331"/>
                </a:cubicBezTo>
                <a:lnTo>
                  <a:pt x="91153" y="212331"/>
                </a:lnTo>
                <a:cubicBezTo>
                  <a:pt x="85102" y="212331"/>
                  <a:pt x="81009" y="208330"/>
                  <a:pt x="81009" y="202196"/>
                </a:cubicBezTo>
                <a:cubicBezTo>
                  <a:pt x="81009" y="196150"/>
                  <a:pt x="85102" y="192149"/>
                  <a:pt x="91153" y="192149"/>
                </a:cubicBezTo>
                <a:close/>
                <a:moveTo>
                  <a:pt x="161988" y="151716"/>
                </a:moveTo>
                <a:lnTo>
                  <a:pt x="232948" y="151716"/>
                </a:lnTo>
                <a:cubicBezTo>
                  <a:pt x="239002" y="151716"/>
                  <a:pt x="243098" y="155717"/>
                  <a:pt x="243098" y="161763"/>
                </a:cubicBezTo>
                <a:cubicBezTo>
                  <a:pt x="243098" y="167897"/>
                  <a:pt x="239002" y="171898"/>
                  <a:pt x="232948" y="171898"/>
                </a:cubicBezTo>
                <a:lnTo>
                  <a:pt x="161988" y="171898"/>
                </a:lnTo>
                <a:cubicBezTo>
                  <a:pt x="155934" y="171898"/>
                  <a:pt x="151927" y="167897"/>
                  <a:pt x="151927" y="161763"/>
                </a:cubicBezTo>
                <a:cubicBezTo>
                  <a:pt x="151927" y="155717"/>
                  <a:pt x="155934" y="151716"/>
                  <a:pt x="161988" y="151716"/>
                </a:cubicBezTo>
                <a:close/>
                <a:moveTo>
                  <a:pt x="91146" y="151716"/>
                </a:moveTo>
                <a:lnTo>
                  <a:pt x="121467" y="151716"/>
                </a:lnTo>
                <a:cubicBezTo>
                  <a:pt x="127603" y="151716"/>
                  <a:pt x="131604" y="155717"/>
                  <a:pt x="131604" y="161763"/>
                </a:cubicBezTo>
                <a:cubicBezTo>
                  <a:pt x="131604" y="167897"/>
                  <a:pt x="127603" y="171898"/>
                  <a:pt x="121467" y="171898"/>
                </a:cubicBezTo>
                <a:lnTo>
                  <a:pt x="91146" y="171898"/>
                </a:lnTo>
                <a:cubicBezTo>
                  <a:pt x="85099" y="171898"/>
                  <a:pt x="81009" y="167897"/>
                  <a:pt x="81009" y="161763"/>
                </a:cubicBezTo>
                <a:cubicBezTo>
                  <a:pt x="81009" y="155717"/>
                  <a:pt x="85099" y="151716"/>
                  <a:pt x="91146" y="151716"/>
                </a:cubicBezTo>
                <a:close/>
                <a:moveTo>
                  <a:pt x="182270" y="111211"/>
                </a:moveTo>
                <a:lnTo>
                  <a:pt x="192432" y="111211"/>
                </a:lnTo>
                <a:cubicBezTo>
                  <a:pt x="198493" y="111211"/>
                  <a:pt x="202593" y="115297"/>
                  <a:pt x="202593" y="121337"/>
                </a:cubicBezTo>
                <a:cubicBezTo>
                  <a:pt x="202593" y="127377"/>
                  <a:pt x="198493" y="131463"/>
                  <a:pt x="192432" y="131463"/>
                </a:cubicBezTo>
                <a:lnTo>
                  <a:pt x="182270" y="131463"/>
                </a:lnTo>
                <a:cubicBezTo>
                  <a:pt x="176209" y="131463"/>
                  <a:pt x="172109" y="127377"/>
                  <a:pt x="172109" y="121337"/>
                </a:cubicBezTo>
                <a:cubicBezTo>
                  <a:pt x="172109" y="115297"/>
                  <a:pt x="176209" y="111211"/>
                  <a:pt x="182270" y="111211"/>
                </a:cubicBezTo>
                <a:close/>
                <a:moveTo>
                  <a:pt x="91153" y="111211"/>
                </a:moveTo>
                <a:lnTo>
                  <a:pt x="141783" y="111211"/>
                </a:lnTo>
                <a:cubicBezTo>
                  <a:pt x="147834" y="111211"/>
                  <a:pt x="151927" y="115297"/>
                  <a:pt x="151927" y="121337"/>
                </a:cubicBezTo>
                <a:cubicBezTo>
                  <a:pt x="151927" y="127377"/>
                  <a:pt x="147834" y="131463"/>
                  <a:pt x="141783" y="131463"/>
                </a:cubicBezTo>
                <a:lnTo>
                  <a:pt x="91153" y="131463"/>
                </a:lnTo>
                <a:cubicBezTo>
                  <a:pt x="85102" y="131463"/>
                  <a:pt x="81009" y="127377"/>
                  <a:pt x="81009" y="121337"/>
                </a:cubicBezTo>
                <a:cubicBezTo>
                  <a:pt x="81009" y="115297"/>
                  <a:pt x="85102" y="111211"/>
                  <a:pt x="91153" y="111211"/>
                </a:cubicBezTo>
                <a:close/>
                <a:moveTo>
                  <a:pt x="286570" y="83950"/>
                </a:moveTo>
                <a:cubicBezTo>
                  <a:pt x="290577" y="79951"/>
                  <a:pt x="296722" y="79951"/>
                  <a:pt x="300730" y="83950"/>
                </a:cubicBezTo>
                <a:lnTo>
                  <a:pt x="313910" y="97103"/>
                </a:lnTo>
                <a:lnTo>
                  <a:pt x="327090" y="83950"/>
                </a:lnTo>
                <a:cubicBezTo>
                  <a:pt x="331187" y="79951"/>
                  <a:pt x="337243" y="79951"/>
                  <a:pt x="341250" y="83950"/>
                </a:cubicBezTo>
                <a:cubicBezTo>
                  <a:pt x="345347" y="88038"/>
                  <a:pt x="345347" y="94081"/>
                  <a:pt x="341250" y="98169"/>
                </a:cubicBezTo>
                <a:lnTo>
                  <a:pt x="328070" y="111232"/>
                </a:lnTo>
                <a:lnTo>
                  <a:pt x="341250" y="124385"/>
                </a:lnTo>
                <a:cubicBezTo>
                  <a:pt x="345347" y="128473"/>
                  <a:pt x="345347" y="134516"/>
                  <a:pt x="341250" y="138604"/>
                </a:cubicBezTo>
                <a:cubicBezTo>
                  <a:pt x="339291" y="140559"/>
                  <a:pt x="337243" y="141625"/>
                  <a:pt x="334215" y="141625"/>
                </a:cubicBezTo>
                <a:cubicBezTo>
                  <a:pt x="331187" y="141625"/>
                  <a:pt x="329139" y="140559"/>
                  <a:pt x="327090" y="138604"/>
                </a:cubicBezTo>
                <a:lnTo>
                  <a:pt x="313910" y="125451"/>
                </a:lnTo>
                <a:lnTo>
                  <a:pt x="300730" y="138604"/>
                </a:lnTo>
                <a:cubicBezTo>
                  <a:pt x="298681" y="140559"/>
                  <a:pt x="296722" y="141625"/>
                  <a:pt x="293694" y="141625"/>
                </a:cubicBezTo>
                <a:cubicBezTo>
                  <a:pt x="290577" y="141625"/>
                  <a:pt x="288618" y="140559"/>
                  <a:pt x="286570" y="138604"/>
                </a:cubicBezTo>
                <a:cubicBezTo>
                  <a:pt x="282473" y="134516"/>
                  <a:pt x="282473" y="128473"/>
                  <a:pt x="286570" y="124385"/>
                </a:cubicBezTo>
                <a:lnTo>
                  <a:pt x="299750" y="111232"/>
                </a:lnTo>
                <a:lnTo>
                  <a:pt x="286570" y="98169"/>
                </a:lnTo>
                <a:cubicBezTo>
                  <a:pt x="282473" y="94081"/>
                  <a:pt x="282473" y="88038"/>
                  <a:pt x="286570" y="83950"/>
                </a:cubicBezTo>
                <a:close/>
                <a:moveTo>
                  <a:pt x="486056" y="70777"/>
                </a:moveTo>
                <a:cubicBezTo>
                  <a:pt x="490150" y="70777"/>
                  <a:pt x="493265" y="72555"/>
                  <a:pt x="494867" y="75576"/>
                </a:cubicBezTo>
                <a:lnTo>
                  <a:pt x="523524" y="104194"/>
                </a:lnTo>
                <a:cubicBezTo>
                  <a:pt x="527618" y="108193"/>
                  <a:pt x="527618" y="114325"/>
                  <a:pt x="523524" y="118325"/>
                </a:cubicBezTo>
                <a:cubicBezTo>
                  <a:pt x="521566" y="120369"/>
                  <a:pt x="519519" y="121346"/>
                  <a:pt x="516493" y="121346"/>
                </a:cubicBezTo>
                <a:cubicBezTo>
                  <a:pt x="513467" y="121346"/>
                  <a:pt x="511420" y="120369"/>
                  <a:pt x="509374" y="118325"/>
                </a:cubicBezTo>
                <a:lnTo>
                  <a:pt x="496202" y="105171"/>
                </a:lnTo>
                <a:lnTo>
                  <a:pt x="496202" y="131478"/>
                </a:lnTo>
                <a:cubicBezTo>
                  <a:pt x="496202" y="164806"/>
                  <a:pt x="468880" y="192179"/>
                  <a:pt x="435417" y="192179"/>
                </a:cubicBezTo>
                <a:lnTo>
                  <a:pt x="364574" y="192179"/>
                </a:lnTo>
                <a:cubicBezTo>
                  <a:pt x="345262" y="192179"/>
                  <a:pt x="328975" y="205865"/>
                  <a:pt x="324971" y="223996"/>
                </a:cubicBezTo>
                <a:cubicBezTo>
                  <a:pt x="341969" y="228884"/>
                  <a:pt x="354429" y="244526"/>
                  <a:pt x="354429" y="262923"/>
                </a:cubicBezTo>
                <a:cubicBezTo>
                  <a:pt x="354429" y="285141"/>
                  <a:pt x="336184" y="303360"/>
                  <a:pt x="313935" y="303360"/>
                </a:cubicBezTo>
                <a:cubicBezTo>
                  <a:pt x="291685" y="303360"/>
                  <a:pt x="273441" y="285141"/>
                  <a:pt x="273441" y="262923"/>
                </a:cubicBezTo>
                <a:cubicBezTo>
                  <a:pt x="273441" y="243903"/>
                  <a:pt x="286702" y="227906"/>
                  <a:pt x="304501" y="223640"/>
                </a:cubicBezTo>
                <a:cubicBezTo>
                  <a:pt x="308862" y="194490"/>
                  <a:pt x="334226" y="171916"/>
                  <a:pt x="364574" y="171916"/>
                </a:cubicBezTo>
                <a:lnTo>
                  <a:pt x="435417" y="171916"/>
                </a:lnTo>
                <a:cubicBezTo>
                  <a:pt x="457755" y="171916"/>
                  <a:pt x="475999" y="153696"/>
                  <a:pt x="475999" y="131478"/>
                </a:cubicBezTo>
                <a:lnTo>
                  <a:pt x="475999" y="105171"/>
                </a:lnTo>
                <a:lnTo>
                  <a:pt x="462828" y="118325"/>
                </a:lnTo>
                <a:cubicBezTo>
                  <a:pt x="460781" y="120369"/>
                  <a:pt x="458734" y="121346"/>
                  <a:pt x="455708" y="121346"/>
                </a:cubicBezTo>
                <a:cubicBezTo>
                  <a:pt x="452682" y="121346"/>
                  <a:pt x="450635" y="120369"/>
                  <a:pt x="448588" y="118325"/>
                </a:cubicBezTo>
                <a:cubicBezTo>
                  <a:pt x="444583" y="114325"/>
                  <a:pt x="444583" y="108193"/>
                  <a:pt x="448588" y="104194"/>
                </a:cubicBezTo>
                <a:lnTo>
                  <a:pt x="477245" y="75576"/>
                </a:lnTo>
                <a:cubicBezTo>
                  <a:pt x="478936" y="72555"/>
                  <a:pt x="482051" y="70777"/>
                  <a:pt x="486056" y="70777"/>
                </a:cubicBezTo>
                <a:close/>
                <a:moveTo>
                  <a:pt x="161988" y="70777"/>
                </a:moveTo>
                <a:lnTo>
                  <a:pt x="232948" y="70777"/>
                </a:lnTo>
                <a:cubicBezTo>
                  <a:pt x="239002" y="70777"/>
                  <a:pt x="243098" y="74863"/>
                  <a:pt x="243098" y="80903"/>
                </a:cubicBezTo>
                <a:cubicBezTo>
                  <a:pt x="243098" y="86943"/>
                  <a:pt x="239002" y="91029"/>
                  <a:pt x="232948" y="91029"/>
                </a:cubicBezTo>
                <a:lnTo>
                  <a:pt x="161988" y="91029"/>
                </a:lnTo>
                <a:cubicBezTo>
                  <a:pt x="155934" y="91029"/>
                  <a:pt x="151927" y="86943"/>
                  <a:pt x="151927" y="80903"/>
                </a:cubicBezTo>
                <a:cubicBezTo>
                  <a:pt x="151927" y="74863"/>
                  <a:pt x="155934" y="70777"/>
                  <a:pt x="161988" y="70777"/>
                </a:cubicBezTo>
                <a:close/>
                <a:moveTo>
                  <a:pt x="91146" y="70777"/>
                </a:moveTo>
                <a:lnTo>
                  <a:pt x="121467" y="70777"/>
                </a:lnTo>
                <a:cubicBezTo>
                  <a:pt x="127603" y="70777"/>
                  <a:pt x="131604" y="74863"/>
                  <a:pt x="131604" y="80903"/>
                </a:cubicBezTo>
                <a:cubicBezTo>
                  <a:pt x="131604" y="86943"/>
                  <a:pt x="127603" y="91029"/>
                  <a:pt x="121467" y="91029"/>
                </a:cubicBezTo>
                <a:lnTo>
                  <a:pt x="91146" y="91029"/>
                </a:lnTo>
                <a:cubicBezTo>
                  <a:pt x="85099" y="91029"/>
                  <a:pt x="81009" y="86943"/>
                  <a:pt x="81009" y="80903"/>
                </a:cubicBezTo>
                <a:cubicBezTo>
                  <a:pt x="81009" y="74863"/>
                  <a:pt x="85099" y="70777"/>
                  <a:pt x="91146" y="70777"/>
                </a:cubicBezTo>
                <a:close/>
                <a:moveTo>
                  <a:pt x="70848" y="20177"/>
                </a:moveTo>
                <a:cubicBezTo>
                  <a:pt x="64796" y="20177"/>
                  <a:pt x="60791" y="24265"/>
                  <a:pt x="60791" y="30309"/>
                </a:cubicBezTo>
                <a:lnTo>
                  <a:pt x="60791" y="343802"/>
                </a:lnTo>
                <a:lnTo>
                  <a:pt x="222780" y="343802"/>
                </a:lnTo>
                <a:cubicBezTo>
                  <a:pt x="228833" y="343802"/>
                  <a:pt x="232927" y="347891"/>
                  <a:pt x="232927" y="353935"/>
                </a:cubicBezTo>
                <a:lnTo>
                  <a:pt x="232927" y="364067"/>
                </a:lnTo>
                <a:lnTo>
                  <a:pt x="374712" y="364067"/>
                </a:lnTo>
                <a:lnTo>
                  <a:pt x="374712" y="353935"/>
                </a:lnTo>
                <a:cubicBezTo>
                  <a:pt x="374712" y="347891"/>
                  <a:pt x="378717" y="343802"/>
                  <a:pt x="384859" y="343802"/>
                </a:cubicBezTo>
                <a:lnTo>
                  <a:pt x="546848" y="343802"/>
                </a:lnTo>
                <a:lnTo>
                  <a:pt x="546848" y="30309"/>
                </a:lnTo>
                <a:cubicBezTo>
                  <a:pt x="546848" y="24265"/>
                  <a:pt x="542754" y="20177"/>
                  <a:pt x="536702" y="20177"/>
                </a:cubicBezTo>
                <a:close/>
                <a:moveTo>
                  <a:pt x="70848" y="0"/>
                </a:moveTo>
                <a:lnTo>
                  <a:pt x="536702" y="0"/>
                </a:lnTo>
                <a:cubicBezTo>
                  <a:pt x="553969" y="0"/>
                  <a:pt x="567142" y="13155"/>
                  <a:pt x="567142" y="30309"/>
                </a:cubicBezTo>
                <a:lnTo>
                  <a:pt x="567142" y="343802"/>
                </a:lnTo>
                <a:lnTo>
                  <a:pt x="597492" y="343802"/>
                </a:lnTo>
                <a:cubicBezTo>
                  <a:pt x="603545" y="343802"/>
                  <a:pt x="607639" y="347891"/>
                  <a:pt x="607639" y="353935"/>
                </a:cubicBezTo>
                <a:lnTo>
                  <a:pt x="607639" y="384244"/>
                </a:lnTo>
                <a:cubicBezTo>
                  <a:pt x="607639" y="401487"/>
                  <a:pt x="594466" y="414642"/>
                  <a:pt x="577199" y="414642"/>
                </a:cubicBezTo>
                <a:lnTo>
                  <a:pt x="30351" y="414642"/>
                </a:lnTo>
                <a:cubicBezTo>
                  <a:pt x="13173" y="414642"/>
                  <a:pt x="0" y="401487"/>
                  <a:pt x="0" y="384244"/>
                </a:cubicBezTo>
                <a:lnTo>
                  <a:pt x="0" y="353935"/>
                </a:lnTo>
                <a:cubicBezTo>
                  <a:pt x="0" y="347891"/>
                  <a:pt x="4094" y="343802"/>
                  <a:pt x="10147" y="343802"/>
                </a:cubicBezTo>
                <a:lnTo>
                  <a:pt x="40497" y="343802"/>
                </a:lnTo>
                <a:lnTo>
                  <a:pt x="40497" y="30309"/>
                </a:lnTo>
                <a:cubicBezTo>
                  <a:pt x="40497" y="13155"/>
                  <a:pt x="53670" y="0"/>
                  <a:pt x="7084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353BD3EE-7C0F-4C0B-8220-B734C02FB31C}"/>
              </a:ext>
            </a:extLst>
          </p:cNvPr>
          <p:cNvCxnSpPr/>
          <p:nvPr/>
        </p:nvCxnSpPr>
        <p:spPr>
          <a:xfrm>
            <a:off x="7479706" y="1951339"/>
            <a:ext cx="2721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B24C3BD8-18C8-47A1-9A5A-8698CF10D5FA}"/>
              </a:ext>
            </a:extLst>
          </p:cNvPr>
          <p:cNvCxnSpPr/>
          <p:nvPr/>
        </p:nvCxnSpPr>
        <p:spPr>
          <a:xfrm>
            <a:off x="7479706" y="3020199"/>
            <a:ext cx="2721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503C8D8B-1E18-4191-8790-EDFC2793DB9A}"/>
              </a:ext>
            </a:extLst>
          </p:cNvPr>
          <p:cNvCxnSpPr/>
          <p:nvPr/>
        </p:nvCxnSpPr>
        <p:spPr>
          <a:xfrm>
            <a:off x="7479706" y="4089058"/>
            <a:ext cx="2721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291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BE8A0DA1-7EF9-4196-ACFC-E72142A045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1-3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710705D-07E6-42F3-A045-6F8F4C5462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40000" y="218147"/>
            <a:ext cx="4656000" cy="360000"/>
          </a:xfrm>
        </p:spPr>
        <p:txBody>
          <a:bodyPr/>
          <a:lstStyle/>
          <a:p>
            <a:r>
              <a:rPr lang="zh-CN" altLang="en-US" dirty="0"/>
              <a:t>频道页</a:t>
            </a:r>
            <a:r>
              <a:rPr lang="en-US" altLang="zh-CN" dirty="0"/>
              <a:t>-</a:t>
            </a:r>
            <a:r>
              <a:rPr lang="zh-CN" altLang="en-US" dirty="0"/>
              <a:t>运营动作</a:t>
            </a:r>
          </a:p>
        </p:txBody>
      </p:sp>
      <p:grpSp>
        <p:nvGrpSpPr>
          <p:cNvPr id="285" name="组合 284">
            <a:extLst>
              <a:ext uri="{FF2B5EF4-FFF2-40B4-BE49-F238E27FC236}">
                <a16:creationId xmlns:a16="http://schemas.microsoft.com/office/drawing/2014/main" xmlns="" id="{1DF7D412-9622-4953-8DF5-2C599112749B}"/>
              </a:ext>
            </a:extLst>
          </p:cNvPr>
          <p:cNvGrpSpPr/>
          <p:nvPr/>
        </p:nvGrpSpPr>
        <p:grpSpPr>
          <a:xfrm>
            <a:off x="1313392" y="1274191"/>
            <a:ext cx="9119129" cy="3211068"/>
            <a:chOff x="1530086" y="1274191"/>
            <a:chExt cx="9119129" cy="3211068"/>
          </a:xfrm>
        </p:grpSpPr>
        <p:sp>
          <p:nvSpPr>
            <p:cNvPr id="286" name="iśḻíḓè">
              <a:extLst>
                <a:ext uri="{FF2B5EF4-FFF2-40B4-BE49-F238E27FC236}">
                  <a16:creationId xmlns:a16="http://schemas.microsoft.com/office/drawing/2014/main" xmlns="" id="{39340196-E1AA-4B49-976A-BF366BB2B662}"/>
                </a:ext>
              </a:extLst>
            </p:cNvPr>
            <p:cNvSpPr/>
            <p:nvPr/>
          </p:nvSpPr>
          <p:spPr bwMode="auto">
            <a:xfrm>
              <a:off x="1530086" y="1599702"/>
              <a:ext cx="2599731" cy="46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说明文字说明文字说明文字说明文字说明文字说明文字说明文字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endParaRPr>
            </a:p>
          </p:txBody>
        </p:sp>
        <p:sp>
          <p:nvSpPr>
            <p:cNvPr id="287" name="îṡḻiḍe">
              <a:extLst>
                <a:ext uri="{FF2B5EF4-FFF2-40B4-BE49-F238E27FC236}">
                  <a16:creationId xmlns:a16="http://schemas.microsoft.com/office/drawing/2014/main" xmlns="" id="{4D5C24C6-4DD0-4193-AD42-019C1134797B}"/>
                </a:ext>
              </a:extLst>
            </p:cNvPr>
            <p:cNvSpPr txBox="1"/>
            <p:nvPr/>
          </p:nvSpPr>
          <p:spPr bwMode="auto">
            <a:xfrm>
              <a:off x="1530086" y="1274191"/>
              <a:ext cx="2599731" cy="325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标题一</a:t>
              </a:r>
              <a:endParaRPr lang="en-US" altLang="zh-CN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endParaRPr>
            </a:p>
          </p:txBody>
        </p:sp>
        <p:sp>
          <p:nvSpPr>
            <p:cNvPr id="288" name="iṩḷïḓe">
              <a:extLst>
                <a:ext uri="{FF2B5EF4-FFF2-40B4-BE49-F238E27FC236}">
                  <a16:creationId xmlns:a16="http://schemas.microsoft.com/office/drawing/2014/main" xmlns="" id="{39340196-E1AA-4B49-976A-BF366BB2B662}"/>
                </a:ext>
              </a:extLst>
            </p:cNvPr>
            <p:cNvSpPr/>
            <p:nvPr/>
          </p:nvSpPr>
          <p:spPr bwMode="auto">
            <a:xfrm>
              <a:off x="1530086" y="2808424"/>
              <a:ext cx="2599731" cy="46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说明文字说明文字说明文字说明文字说明文字说明文字说明文字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endParaRPr>
            </a:p>
          </p:txBody>
        </p:sp>
        <p:sp>
          <p:nvSpPr>
            <p:cNvPr id="289" name="îṩ1íde">
              <a:extLst>
                <a:ext uri="{FF2B5EF4-FFF2-40B4-BE49-F238E27FC236}">
                  <a16:creationId xmlns:a16="http://schemas.microsoft.com/office/drawing/2014/main" xmlns="" id="{4D5C24C6-4DD0-4193-AD42-019C1134797B}"/>
                </a:ext>
              </a:extLst>
            </p:cNvPr>
            <p:cNvSpPr txBox="1"/>
            <p:nvPr/>
          </p:nvSpPr>
          <p:spPr bwMode="auto">
            <a:xfrm>
              <a:off x="1530086" y="2482914"/>
              <a:ext cx="2599731" cy="325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标题二</a:t>
              </a:r>
              <a:endParaRPr lang="en-US" altLang="zh-CN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endParaRPr>
            </a:p>
          </p:txBody>
        </p:sp>
        <p:sp>
          <p:nvSpPr>
            <p:cNvPr id="290" name="íSļïḍè">
              <a:extLst>
                <a:ext uri="{FF2B5EF4-FFF2-40B4-BE49-F238E27FC236}">
                  <a16:creationId xmlns:a16="http://schemas.microsoft.com/office/drawing/2014/main" xmlns="" id="{39340196-E1AA-4B49-976A-BF366BB2B662}"/>
                </a:ext>
              </a:extLst>
            </p:cNvPr>
            <p:cNvSpPr/>
            <p:nvPr/>
          </p:nvSpPr>
          <p:spPr bwMode="auto">
            <a:xfrm>
              <a:off x="1530086" y="4017147"/>
              <a:ext cx="2599731" cy="46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说明文字说明文字说明文字说明文字说明文字说明文字说明文字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endParaRPr>
            </a:p>
          </p:txBody>
        </p:sp>
        <p:sp>
          <p:nvSpPr>
            <p:cNvPr id="291" name="í$ḻïḍé">
              <a:extLst>
                <a:ext uri="{FF2B5EF4-FFF2-40B4-BE49-F238E27FC236}">
                  <a16:creationId xmlns:a16="http://schemas.microsoft.com/office/drawing/2014/main" xmlns="" id="{4D5C24C6-4DD0-4193-AD42-019C1134797B}"/>
                </a:ext>
              </a:extLst>
            </p:cNvPr>
            <p:cNvSpPr txBox="1"/>
            <p:nvPr/>
          </p:nvSpPr>
          <p:spPr bwMode="auto">
            <a:xfrm>
              <a:off x="1530086" y="3691637"/>
              <a:ext cx="2599731" cy="325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标题三</a:t>
              </a:r>
              <a:endParaRPr lang="en-US" altLang="zh-CN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endParaRPr>
            </a:p>
          </p:txBody>
        </p:sp>
        <p:cxnSp>
          <p:nvCxnSpPr>
            <p:cNvPr id="292" name="直接连接符 291">
              <a:extLst>
                <a:ext uri="{FF2B5EF4-FFF2-40B4-BE49-F238E27FC236}">
                  <a16:creationId xmlns:a16="http://schemas.microsoft.com/office/drawing/2014/main" xmlns="" id="{BD12EBF8-4F92-4B2E-9A55-2B787541E1DA}"/>
                </a:ext>
              </a:extLst>
            </p:cNvPr>
            <p:cNvCxnSpPr>
              <a:cxnSpLocks/>
            </p:cNvCxnSpPr>
            <p:nvPr/>
          </p:nvCxnSpPr>
          <p:spPr>
            <a:xfrm>
              <a:off x="1616247" y="2275364"/>
              <a:ext cx="231247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直接连接符 292">
              <a:extLst>
                <a:ext uri="{FF2B5EF4-FFF2-40B4-BE49-F238E27FC236}">
                  <a16:creationId xmlns:a16="http://schemas.microsoft.com/office/drawing/2014/main" xmlns="" id="{7EC8D795-B76C-453D-9684-A893DECAD2FA}"/>
                </a:ext>
              </a:extLst>
            </p:cNvPr>
            <p:cNvCxnSpPr>
              <a:cxnSpLocks/>
            </p:cNvCxnSpPr>
            <p:nvPr/>
          </p:nvCxnSpPr>
          <p:spPr>
            <a:xfrm>
              <a:off x="1616247" y="3484086"/>
              <a:ext cx="231247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îŝḻíḍè">
              <a:extLst>
                <a:ext uri="{FF2B5EF4-FFF2-40B4-BE49-F238E27FC236}">
                  <a16:creationId xmlns:a16="http://schemas.microsoft.com/office/drawing/2014/main" xmlns="" id="{39340196-E1AA-4B49-976A-BF366BB2B662}"/>
                </a:ext>
              </a:extLst>
            </p:cNvPr>
            <p:cNvSpPr/>
            <p:nvPr/>
          </p:nvSpPr>
          <p:spPr bwMode="auto">
            <a:xfrm>
              <a:off x="8211317" y="1599702"/>
              <a:ext cx="2437898" cy="46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说明文字说明文字说明文字说明文字说明文字说明文字说明文字</a:t>
              </a:r>
            </a:p>
          </p:txBody>
        </p:sp>
        <p:sp>
          <p:nvSpPr>
            <p:cNvPr id="295" name="îSḻîḑè">
              <a:extLst>
                <a:ext uri="{FF2B5EF4-FFF2-40B4-BE49-F238E27FC236}">
                  <a16:creationId xmlns:a16="http://schemas.microsoft.com/office/drawing/2014/main" xmlns="" id="{4D5C24C6-4DD0-4193-AD42-019C1134797B}"/>
                </a:ext>
              </a:extLst>
            </p:cNvPr>
            <p:cNvSpPr txBox="1"/>
            <p:nvPr/>
          </p:nvSpPr>
          <p:spPr bwMode="auto">
            <a:xfrm>
              <a:off x="8211317" y="1274191"/>
              <a:ext cx="2437898" cy="325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标题四</a:t>
              </a:r>
              <a:endParaRPr lang="en-US" altLang="zh-CN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endParaRPr>
            </a:p>
          </p:txBody>
        </p:sp>
        <p:sp>
          <p:nvSpPr>
            <p:cNvPr id="296" name="ïsḻïďe">
              <a:extLst>
                <a:ext uri="{FF2B5EF4-FFF2-40B4-BE49-F238E27FC236}">
                  <a16:creationId xmlns:a16="http://schemas.microsoft.com/office/drawing/2014/main" xmlns="" id="{39340196-E1AA-4B49-976A-BF366BB2B662}"/>
                </a:ext>
              </a:extLst>
            </p:cNvPr>
            <p:cNvSpPr/>
            <p:nvPr/>
          </p:nvSpPr>
          <p:spPr bwMode="auto">
            <a:xfrm>
              <a:off x="8211317" y="2808424"/>
              <a:ext cx="2437898" cy="46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说明文字说明文字说明文字说明文字说明文字说明文字说明文字</a:t>
              </a:r>
            </a:p>
          </p:txBody>
        </p:sp>
        <p:sp>
          <p:nvSpPr>
            <p:cNvPr id="297" name="íṧlîḋê">
              <a:extLst>
                <a:ext uri="{FF2B5EF4-FFF2-40B4-BE49-F238E27FC236}">
                  <a16:creationId xmlns:a16="http://schemas.microsoft.com/office/drawing/2014/main" xmlns="" id="{4D5C24C6-4DD0-4193-AD42-019C1134797B}"/>
                </a:ext>
              </a:extLst>
            </p:cNvPr>
            <p:cNvSpPr txBox="1"/>
            <p:nvPr/>
          </p:nvSpPr>
          <p:spPr bwMode="auto">
            <a:xfrm>
              <a:off x="8211317" y="2482914"/>
              <a:ext cx="2437898" cy="325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标题五</a:t>
              </a:r>
              <a:endParaRPr lang="en-US" altLang="zh-CN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endParaRPr>
            </a:p>
          </p:txBody>
        </p:sp>
        <p:sp>
          <p:nvSpPr>
            <p:cNvPr id="298" name="îṧḻíḑè">
              <a:extLst>
                <a:ext uri="{FF2B5EF4-FFF2-40B4-BE49-F238E27FC236}">
                  <a16:creationId xmlns:a16="http://schemas.microsoft.com/office/drawing/2014/main" xmlns="" id="{39340196-E1AA-4B49-976A-BF366BB2B662}"/>
                </a:ext>
              </a:extLst>
            </p:cNvPr>
            <p:cNvSpPr/>
            <p:nvPr/>
          </p:nvSpPr>
          <p:spPr bwMode="auto">
            <a:xfrm>
              <a:off x="8350905" y="4017147"/>
              <a:ext cx="2298310" cy="46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说明文字说明文字说明文字说明文字说明文字说明文字说明文字</a:t>
              </a:r>
            </a:p>
          </p:txBody>
        </p:sp>
        <p:sp>
          <p:nvSpPr>
            <p:cNvPr id="299" name="íSḻiḋe">
              <a:extLst>
                <a:ext uri="{FF2B5EF4-FFF2-40B4-BE49-F238E27FC236}">
                  <a16:creationId xmlns:a16="http://schemas.microsoft.com/office/drawing/2014/main" xmlns="" id="{4D5C24C6-4DD0-4193-AD42-019C1134797B}"/>
                </a:ext>
              </a:extLst>
            </p:cNvPr>
            <p:cNvSpPr txBox="1"/>
            <p:nvPr/>
          </p:nvSpPr>
          <p:spPr bwMode="auto">
            <a:xfrm>
              <a:off x="8211317" y="3691637"/>
              <a:ext cx="2437898" cy="325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标题六</a:t>
              </a:r>
              <a:endParaRPr lang="en-US" altLang="zh-CN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endParaRPr>
            </a:p>
          </p:txBody>
        </p:sp>
        <p:cxnSp>
          <p:nvCxnSpPr>
            <p:cNvPr id="300" name="直接连接符 299">
              <a:extLst>
                <a:ext uri="{FF2B5EF4-FFF2-40B4-BE49-F238E27FC236}">
                  <a16:creationId xmlns:a16="http://schemas.microsoft.com/office/drawing/2014/main" xmlns="" id="{EE2C8723-DB2F-4223-AB1D-32194D7976E3}"/>
                </a:ext>
              </a:extLst>
            </p:cNvPr>
            <p:cNvCxnSpPr>
              <a:cxnSpLocks/>
            </p:cNvCxnSpPr>
            <p:nvPr/>
          </p:nvCxnSpPr>
          <p:spPr>
            <a:xfrm>
              <a:off x="8350905" y="2275364"/>
              <a:ext cx="216852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接连接符 300">
              <a:extLst>
                <a:ext uri="{FF2B5EF4-FFF2-40B4-BE49-F238E27FC236}">
                  <a16:creationId xmlns:a16="http://schemas.microsoft.com/office/drawing/2014/main" xmlns="" id="{7022BD2E-8417-458D-ABFF-4C37C3B649DF}"/>
                </a:ext>
              </a:extLst>
            </p:cNvPr>
            <p:cNvCxnSpPr>
              <a:cxnSpLocks/>
            </p:cNvCxnSpPr>
            <p:nvPr/>
          </p:nvCxnSpPr>
          <p:spPr>
            <a:xfrm>
              <a:off x="8350905" y="3484086"/>
              <a:ext cx="216852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2" name="组合 301">
              <a:extLst>
                <a:ext uri="{FF2B5EF4-FFF2-40B4-BE49-F238E27FC236}">
                  <a16:creationId xmlns:a16="http://schemas.microsoft.com/office/drawing/2014/main" xmlns="" id="{C28894DC-BDE2-4555-92BA-2B8E04FD2AFB}"/>
                </a:ext>
              </a:extLst>
            </p:cNvPr>
            <p:cNvGrpSpPr/>
            <p:nvPr/>
          </p:nvGrpSpPr>
          <p:grpSpPr>
            <a:xfrm>
              <a:off x="4282747" y="1778250"/>
              <a:ext cx="3775641" cy="2075161"/>
              <a:chOff x="4207164" y="1778250"/>
              <a:chExt cx="3775641" cy="2075161"/>
            </a:xfrm>
          </p:grpSpPr>
          <p:grpSp>
            <p:nvGrpSpPr>
              <p:cNvPr id="303" name="íś1îḓê">
                <a:extLst>
                  <a:ext uri="{FF2B5EF4-FFF2-40B4-BE49-F238E27FC236}">
                    <a16:creationId xmlns:a16="http://schemas.microsoft.com/office/drawing/2014/main" xmlns="" id="{7AEB3214-9271-4AB5-ABEA-06A7FC2328DA}"/>
                  </a:ext>
                </a:extLst>
              </p:cNvPr>
              <p:cNvGrpSpPr/>
              <p:nvPr/>
            </p:nvGrpSpPr>
            <p:grpSpPr>
              <a:xfrm>
                <a:off x="4207164" y="1778250"/>
                <a:ext cx="3775641" cy="2075161"/>
                <a:chOff x="3848101" y="2174463"/>
                <a:chExt cx="4495801" cy="2470974"/>
              </a:xfrm>
            </p:grpSpPr>
            <p:sp>
              <p:nvSpPr>
                <p:cNvPr id="306" name="îśľîďè">
                  <a:extLst>
                    <a:ext uri="{FF2B5EF4-FFF2-40B4-BE49-F238E27FC236}">
                      <a16:creationId xmlns:a16="http://schemas.microsoft.com/office/drawing/2014/main" xmlns="" id="{814FDEC3-D573-45FE-85C2-210F327212CD}"/>
                    </a:ext>
                  </a:extLst>
                </p:cNvPr>
                <p:cNvSpPr/>
                <p:nvPr/>
              </p:nvSpPr>
              <p:spPr>
                <a:xfrm>
                  <a:off x="5873728" y="2174463"/>
                  <a:ext cx="2470174" cy="2470974"/>
                </a:xfrm>
                <a:custGeom>
                  <a:avLst/>
                  <a:gdLst>
                    <a:gd name="connsiteX0" fmla="*/ 1484938 w 2970838"/>
                    <a:gd name="connsiteY0" fmla="*/ 0 h 2971800"/>
                    <a:gd name="connsiteX1" fmla="*/ 2970838 w 2970838"/>
                    <a:gd name="connsiteY1" fmla="*/ 1485900 h 2971800"/>
                    <a:gd name="connsiteX2" fmla="*/ 1484938 w 2970838"/>
                    <a:gd name="connsiteY2" fmla="*/ 2971800 h 2971800"/>
                    <a:gd name="connsiteX3" fmla="*/ 6710 w 2970838"/>
                    <a:gd name="connsiteY3" fmla="*/ 1637825 h 2971800"/>
                    <a:gd name="connsiteX4" fmla="*/ 0 w 2970838"/>
                    <a:gd name="connsiteY4" fmla="*/ 1504951 h 2971800"/>
                    <a:gd name="connsiteX5" fmla="*/ 533765 w 2970838"/>
                    <a:gd name="connsiteY5" fmla="*/ 1504951 h 2971800"/>
                    <a:gd name="connsiteX6" fmla="*/ 537719 w 2970838"/>
                    <a:gd name="connsiteY6" fmla="*/ 1583250 h 2971800"/>
                    <a:gd name="connsiteX7" fmla="*/ 1484938 w 2970838"/>
                    <a:gd name="connsiteY7" fmla="*/ 2438035 h 2971800"/>
                    <a:gd name="connsiteX8" fmla="*/ 2437073 w 2970838"/>
                    <a:gd name="connsiteY8" fmla="*/ 1485900 h 2971800"/>
                    <a:gd name="connsiteX9" fmla="*/ 1484938 w 2970838"/>
                    <a:gd name="connsiteY9" fmla="*/ 533765 h 2971800"/>
                    <a:gd name="connsiteX10" fmla="*/ 811677 w 2970838"/>
                    <a:gd name="connsiteY10" fmla="*/ 812639 h 2971800"/>
                    <a:gd name="connsiteX11" fmla="*/ 745820 w 2970838"/>
                    <a:gd name="connsiteY11" fmla="*/ 892459 h 2971800"/>
                    <a:gd name="connsiteX12" fmla="*/ 366414 w 2970838"/>
                    <a:gd name="connsiteY12" fmla="*/ 509846 h 2971800"/>
                    <a:gd name="connsiteX13" fmla="*/ 434248 w 2970838"/>
                    <a:gd name="connsiteY13" fmla="*/ 435210 h 2971800"/>
                    <a:gd name="connsiteX14" fmla="*/ 1484938 w 2970838"/>
                    <a:gd name="connsiteY14" fmla="*/ 0 h 2971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970838" h="2971800">
                      <a:moveTo>
                        <a:pt x="1484938" y="0"/>
                      </a:moveTo>
                      <a:cubicBezTo>
                        <a:pt x="2305578" y="0"/>
                        <a:pt x="2970838" y="665260"/>
                        <a:pt x="2970838" y="1485900"/>
                      </a:cubicBezTo>
                      <a:cubicBezTo>
                        <a:pt x="2970838" y="2306540"/>
                        <a:pt x="2305578" y="2971800"/>
                        <a:pt x="1484938" y="2971800"/>
                      </a:cubicBezTo>
                      <a:cubicBezTo>
                        <a:pt x="715588" y="2971800"/>
                        <a:pt x="82803" y="2387099"/>
                        <a:pt x="6710" y="1637825"/>
                      </a:cubicBezTo>
                      <a:lnTo>
                        <a:pt x="0" y="1504951"/>
                      </a:lnTo>
                      <a:lnTo>
                        <a:pt x="533765" y="1504951"/>
                      </a:lnTo>
                      <a:lnTo>
                        <a:pt x="537719" y="1583250"/>
                      </a:lnTo>
                      <a:cubicBezTo>
                        <a:pt x="586478" y="2063371"/>
                        <a:pt x="991954" y="2438035"/>
                        <a:pt x="1484938" y="2438035"/>
                      </a:cubicBezTo>
                      <a:cubicBezTo>
                        <a:pt x="2010788" y="2438035"/>
                        <a:pt x="2437073" y="2011750"/>
                        <a:pt x="2437073" y="1485900"/>
                      </a:cubicBezTo>
                      <a:cubicBezTo>
                        <a:pt x="2437073" y="960050"/>
                        <a:pt x="2010788" y="533765"/>
                        <a:pt x="1484938" y="533765"/>
                      </a:cubicBezTo>
                      <a:cubicBezTo>
                        <a:pt x="1222013" y="533765"/>
                        <a:pt x="983979" y="640336"/>
                        <a:pt x="811677" y="812639"/>
                      </a:cubicBezTo>
                      <a:lnTo>
                        <a:pt x="745820" y="892459"/>
                      </a:lnTo>
                      <a:lnTo>
                        <a:pt x="366414" y="509846"/>
                      </a:lnTo>
                      <a:lnTo>
                        <a:pt x="434248" y="435210"/>
                      </a:lnTo>
                      <a:cubicBezTo>
                        <a:pt x="703143" y="166315"/>
                        <a:pt x="1074618" y="0"/>
                        <a:pt x="148493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307" name="iṣļiḓé">
                  <a:extLst>
                    <a:ext uri="{FF2B5EF4-FFF2-40B4-BE49-F238E27FC236}">
                      <a16:creationId xmlns:a16="http://schemas.microsoft.com/office/drawing/2014/main" xmlns="" id="{2EB48B36-D920-4EA3-A018-A189C1CFAD88}"/>
                    </a:ext>
                  </a:extLst>
                </p:cNvPr>
                <p:cNvSpPr/>
                <p:nvPr/>
              </p:nvSpPr>
              <p:spPr>
                <a:xfrm flipV="1">
                  <a:off x="3848101" y="2174463"/>
                  <a:ext cx="2470974" cy="2470974"/>
                </a:xfrm>
                <a:custGeom>
                  <a:avLst/>
                  <a:gdLst>
                    <a:gd name="connsiteX0" fmla="*/ 1485900 w 2971800"/>
                    <a:gd name="connsiteY0" fmla="*/ 2971800 h 2971800"/>
                    <a:gd name="connsiteX1" fmla="*/ 2971800 w 2971800"/>
                    <a:gd name="connsiteY1" fmla="*/ 1485900 h 2971800"/>
                    <a:gd name="connsiteX2" fmla="*/ 2970838 w 2971800"/>
                    <a:gd name="connsiteY2" fmla="*/ 1466849 h 2971800"/>
                    <a:gd name="connsiteX3" fmla="*/ 2437073 w 2971800"/>
                    <a:gd name="connsiteY3" fmla="*/ 1466849 h 2971800"/>
                    <a:gd name="connsiteX4" fmla="*/ 2438035 w 2971800"/>
                    <a:gd name="connsiteY4" fmla="*/ 1485900 h 2971800"/>
                    <a:gd name="connsiteX5" fmla="*/ 1485900 w 2971800"/>
                    <a:gd name="connsiteY5" fmla="*/ 2438035 h 2971800"/>
                    <a:gd name="connsiteX6" fmla="*/ 533765 w 2971800"/>
                    <a:gd name="connsiteY6" fmla="*/ 1485900 h 2971800"/>
                    <a:gd name="connsiteX7" fmla="*/ 1485900 w 2971800"/>
                    <a:gd name="connsiteY7" fmla="*/ 533765 h 2971800"/>
                    <a:gd name="connsiteX8" fmla="*/ 2159161 w 2971800"/>
                    <a:gd name="connsiteY8" fmla="*/ 812639 h 2971800"/>
                    <a:gd name="connsiteX9" fmla="*/ 2207859 w 2971800"/>
                    <a:gd name="connsiteY9" fmla="*/ 871662 h 2971800"/>
                    <a:gd name="connsiteX10" fmla="*/ 2586355 w 2971800"/>
                    <a:gd name="connsiteY10" fmla="*/ 489966 h 2971800"/>
                    <a:gd name="connsiteX11" fmla="*/ 2536590 w 2971800"/>
                    <a:gd name="connsiteY11" fmla="*/ 435210 h 2971800"/>
                    <a:gd name="connsiteX12" fmla="*/ 1485900 w 2971800"/>
                    <a:gd name="connsiteY12" fmla="*/ 0 h 2971800"/>
                    <a:gd name="connsiteX13" fmla="*/ 0 w 2971800"/>
                    <a:gd name="connsiteY13" fmla="*/ 1485900 h 2971800"/>
                    <a:gd name="connsiteX14" fmla="*/ 1485900 w 2971800"/>
                    <a:gd name="connsiteY14" fmla="*/ 2971800 h 2971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971800" h="2971800">
                      <a:moveTo>
                        <a:pt x="1485900" y="2971800"/>
                      </a:moveTo>
                      <a:cubicBezTo>
                        <a:pt x="2306540" y="2971800"/>
                        <a:pt x="2971800" y="2306540"/>
                        <a:pt x="2971800" y="1485900"/>
                      </a:cubicBezTo>
                      <a:lnTo>
                        <a:pt x="2970838" y="1466849"/>
                      </a:lnTo>
                      <a:lnTo>
                        <a:pt x="2437073" y="1466849"/>
                      </a:lnTo>
                      <a:lnTo>
                        <a:pt x="2438035" y="1485900"/>
                      </a:lnTo>
                      <a:cubicBezTo>
                        <a:pt x="2438035" y="2011750"/>
                        <a:pt x="2011750" y="2438035"/>
                        <a:pt x="1485900" y="2438035"/>
                      </a:cubicBezTo>
                      <a:cubicBezTo>
                        <a:pt x="960050" y="2438035"/>
                        <a:pt x="533765" y="2011750"/>
                        <a:pt x="533765" y="1485900"/>
                      </a:cubicBezTo>
                      <a:cubicBezTo>
                        <a:pt x="533765" y="960050"/>
                        <a:pt x="960050" y="533765"/>
                        <a:pt x="1485900" y="533765"/>
                      </a:cubicBezTo>
                      <a:cubicBezTo>
                        <a:pt x="1748825" y="533765"/>
                        <a:pt x="1986859" y="640336"/>
                        <a:pt x="2159161" y="812639"/>
                      </a:cubicBezTo>
                      <a:lnTo>
                        <a:pt x="2207859" y="871662"/>
                      </a:lnTo>
                      <a:lnTo>
                        <a:pt x="2586355" y="489966"/>
                      </a:lnTo>
                      <a:lnTo>
                        <a:pt x="2536590" y="435210"/>
                      </a:lnTo>
                      <a:cubicBezTo>
                        <a:pt x="2267695" y="166315"/>
                        <a:pt x="1896220" y="0"/>
                        <a:pt x="1485900" y="0"/>
                      </a:cubicBezTo>
                      <a:cubicBezTo>
                        <a:pt x="665260" y="0"/>
                        <a:pt x="0" y="665260"/>
                        <a:pt x="0" y="1485900"/>
                      </a:cubicBezTo>
                      <a:cubicBezTo>
                        <a:pt x="0" y="2306540"/>
                        <a:pt x="665260" y="2971800"/>
                        <a:pt x="1485900" y="2971800"/>
                      </a:cubicBezTo>
                      <a:close/>
                    </a:path>
                  </a:pathLst>
                </a:custGeom>
                <a:solidFill>
                  <a:srgbClr val="DC4435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308" name="iṩḷîḓê">
                  <a:extLst>
                    <a:ext uri="{FF2B5EF4-FFF2-40B4-BE49-F238E27FC236}">
                      <a16:creationId xmlns:a16="http://schemas.microsoft.com/office/drawing/2014/main" xmlns="" id="{C83E8A3F-86B0-4480-9BA1-FA7A2D0DF1E8}"/>
                    </a:ext>
                  </a:extLst>
                </p:cNvPr>
                <p:cNvSpPr/>
                <p:nvPr/>
              </p:nvSpPr>
              <p:spPr bwMode="auto">
                <a:xfrm>
                  <a:off x="4769866" y="2904001"/>
                  <a:ext cx="627444" cy="490311"/>
                </a:xfrm>
                <a:custGeom>
                  <a:avLst/>
                  <a:gdLst>
                    <a:gd name="connsiteX0" fmla="*/ 198121 w 607639"/>
                    <a:gd name="connsiteY0" fmla="*/ 347033 h 474835"/>
                    <a:gd name="connsiteX1" fmla="*/ 198121 w 607639"/>
                    <a:gd name="connsiteY1" fmla="*/ 370229 h 474835"/>
                    <a:gd name="connsiteX2" fmla="*/ 212274 w 607639"/>
                    <a:gd name="connsiteY2" fmla="*/ 389159 h 474835"/>
                    <a:gd name="connsiteX3" fmla="*/ 331101 w 607639"/>
                    <a:gd name="connsiteY3" fmla="*/ 424797 h 474835"/>
                    <a:gd name="connsiteX4" fmla="*/ 356647 w 607639"/>
                    <a:gd name="connsiteY4" fmla="*/ 405779 h 474835"/>
                    <a:gd name="connsiteX5" fmla="*/ 356647 w 607639"/>
                    <a:gd name="connsiteY5" fmla="*/ 394581 h 474835"/>
                    <a:gd name="connsiteX6" fmla="*/ 39622 w 607639"/>
                    <a:gd name="connsiteY6" fmla="*/ 118691 h 474835"/>
                    <a:gd name="connsiteX7" fmla="*/ 79245 w 607639"/>
                    <a:gd name="connsiteY7" fmla="*/ 158240 h 474835"/>
                    <a:gd name="connsiteX8" fmla="*/ 79245 w 607639"/>
                    <a:gd name="connsiteY8" fmla="*/ 316524 h 474835"/>
                    <a:gd name="connsiteX9" fmla="*/ 39622 w 607639"/>
                    <a:gd name="connsiteY9" fmla="*/ 356073 h 474835"/>
                    <a:gd name="connsiteX10" fmla="*/ 0 w 607639"/>
                    <a:gd name="connsiteY10" fmla="*/ 316524 h 474835"/>
                    <a:gd name="connsiteX11" fmla="*/ 0 w 607639"/>
                    <a:gd name="connsiteY11" fmla="*/ 158240 h 474835"/>
                    <a:gd name="connsiteX12" fmla="*/ 39622 w 607639"/>
                    <a:gd name="connsiteY12" fmla="*/ 118691 h 474835"/>
                    <a:gd name="connsiteX13" fmla="*/ 488736 w 607639"/>
                    <a:gd name="connsiteY13" fmla="*/ 44597 h 474835"/>
                    <a:gd name="connsiteX14" fmla="*/ 488736 w 607639"/>
                    <a:gd name="connsiteY14" fmla="*/ 430130 h 474835"/>
                    <a:gd name="connsiteX15" fmla="*/ 396167 w 607639"/>
                    <a:gd name="connsiteY15" fmla="*/ 406401 h 474835"/>
                    <a:gd name="connsiteX16" fmla="*/ 372312 w 607639"/>
                    <a:gd name="connsiteY16" fmla="*/ 453415 h 474835"/>
                    <a:gd name="connsiteX17" fmla="*/ 319797 w 607639"/>
                    <a:gd name="connsiteY17" fmla="*/ 462658 h 474835"/>
                    <a:gd name="connsiteX18" fmla="*/ 200881 w 607639"/>
                    <a:gd name="connsiteY18" fmla="*/ 427019 h 474835"/>
                    <a:gd name="connsiteX19" fmla="*/ 158512 w 607639"/>
                    <a:gd name="connsiteY19" fmla="*/ 370229 h 474835"/>
                    <a:gd name="connsiteX20" fmla="*/ 158512 w 607639"/>
                    <a:gd name="connsiteY20" fmla="*/ 335213 h 474835"/>
                    <a:gd name="connsiteX21" fmla="*/ 118903 w 607639"/>
                    <a:gd name="connsiteY21" fmla="*/ 323304 h 474835"/>
                    <a:gd name="connsiteX22" fmla="*/ 118903 w 607639"/>
                    <a:gd name="connsiteY22" fmla="*/ 151512 h 474835"/>
                    <a:gd name="connsiteX23" fmla="*/ 567937 w 607639"/>
                    <a:gd name="connsiteY23" fmla="*/ 0 h 474835"/>
                    <a:gd name="connsiteX24" fmla="*/ 607639 w 607639"/>
                    <a:gd name="connsiteY24" fmla="*/ 39547 h 474835"/>
                    <a:gd name="connsiteX25" fmla="*/ 607639 w 607639"/>
                    <a:gd name="connsiteY25" fmla="*/ 435199 h 474835"/>
                    <a:gd name="connsiteX26" fmla="*/ 567937 w 607639"/>
                    <a:gd name="connsiteY26" fmla="*/ 474835 h 474835"/>
                    <a:gd name="connsiteX27" fmla="*/ 528323 w 607639"/>
                    <a:gd name="connsiteY27" fmla="*/ 435199 h 474835"/>
                    <a:gd name="connsiteX28" fmla="*/ 528323 w 607639"/>
                    <a:gd name="connsiteY28" fmla="*/ 39547 h 474835"/>
                    <a:gd name="connsiteX29" fmla="*/ 567937 w 607639"/>
                    <a:gd name="connsiteY29" fmla="*/ 0 h 4748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607639" h="474835">
                      <a:moveTo>
                        <a:pt x="198121" y="347033"/>
                      </a:moveTo>
                      <a:lnTo>
                        <a:pt x="198121" y="370229"/>
                      </a:lnTo>
                      <a:cubicBezTo>
                        <a:pt x="198121" y="378939"/>
                        <a:pt x="203818" y="386582"/>
                        <a:pt x="212274" y="389159"/>
                      </a:cubicBezTo>
                      <a:lnTo>
                        <a:pt x="331101" y="424797"/>
                      </a:lnTo>
                      <a:cubicBezTo>
                        <a:pt x="344452" y="428619"/>
                        <a:pt x="356647" y="418665"/>
                        <a:pt x="356647" y="405779"/>
                      </a:cubicBezTo>
                      <a:lnTo>
                        <a:pt x="356647" y="394581"/>
                      </a:lnTo>
                      <a:close/>
                      <a:moveTo>
                        <a:pt x="39622" y="118691"/>
                      </a:moveTo>
                      <a:cubicBezTo>
                        <a:pt x="61526" y="118691"/>
                        <a:pt x="79245" y="136377"/>
                        <a:pt x="79245" y="158240"/>
                      </a:cubicBezTo>
                      <a:lnTo>
                        <a:pt x="79245" y="316524"/>
                      </a:lnTo>
                      <a:cubicBezTo>
                        <a:pt x="79245" y="338298"/>
                        <a:pt x="61526" y="356073"/>
                        <a:pt x="39622" y="356073"/>
                      </a:cubicBezTo>
                      <a:cubicBezTo>
                        <a:pt x="17808" y="356073"/>
                        <a:pt x="0" y="338298"/>
                        <a:pt x="0" y="316524"/>
                      </a:cubicBezTo>
                      <a:lnTo>
                        <a:pt x="0" y="158240"/>
                      </a:lnTo>
                      <a:cubicBezTo>
                        <a:pt x="0" y="136377"/>
                        <a:pt x="17808" y="118691"/>
                        <a:pt x="39622" y="118691"/>
                      </a:cubicBezTo>
                      <a:close/>
                      <a:moveTo>
                        <a:pt x="488736" y="44597"/>
                      </a:moveTo>
                      <a:lnTo>
                        <a:pt x="488736" y="430130"/>
                      </a:lnTo>
                      <a:lnTo>
                        <a:pt x="396167" y="406401"/>
                      </a:lnTo>
                      <a:cubicBezTo>
                        <a:pt x="395989" y="425064"/>
                        <a:pt x="387355" y="442217"/>
                        <a:pt x="372312" y="453415"/>
                      </a:cubicBezTo>
                      <a:cubicBezTo>
                        <a:pt x="356736" y="464968"/>
                        <a:pt x="337332" y="467990"/>
                        <a:pt x="319797" y="462658"/>
                      </a:cubicBezTo>
                      <a:lnTo>
                        <a:pt x="200881" y="427019"/>
                      </a:lnTo>
                      <a:cubicBezTo>
                        <a:pt x="175513" y="419465"/>
                        <a:pt x="158512" y="396625"/>
                        <a:pt x="158512" y="370229"/>
                      </a:cubicBezTo>
                      <a:lnTo>
                        <a:pt x="158512" y="335213"/>
                      </a:lnTo>
                      <a:lnTo>
                        <a:pt x="118903" y="323304"/>
                      </a:lnTo>
                      <a:lnTo>
                        <a:pt x="118903" y="151512"/>
                      </a:lnTo>
                      <a:close/>
                      <a:moveTo>
                        <a:pt x="567937" y="0"/>
                      </a:moveTo>
                      <a:cubicBezTo>
                        <a:pt x="589835" y="0"/>
                        <a:pt x="607639" y="17774"/>
                        <a:pt x="607639" y="39547"/>
                      </a:cubicBezTo>
                      <a:lnTo>
                        <a:pt x="607639" y="435199"/>
                      </a:lnTo>
                      <a:cubicBezTo>
                        <a:pt x="607639" y="457061"/>
                        <a:pt x="589835" y="474835"/>
                        <a:pt x="567937" y="474835"/>
                      </a:cubicBezTo>
                      <a:cubicBezTo>
                        <a:pt x="546127" y="474835"/>
                        <a:pt x="528323" y="457061"/>
                        <a:pt x="528323" y="435199"/>
                      </a:cubicBezTo>
                      <a:lnTo>
                        <a:pt x="528323" y="39547"/>
                      </a:lnTo>
                      <a:cubicBezTo>
                        <a:pt x="528323" y="17774"/>
                        <a:pt x="546127" y="0"/>
                        <a:pt x="567937" y="0"/>
                      </a:cubicBezTo>
                      <a:close/>
                    </a:path>
                  </a:pathLst>
                </a:custGeom>
                <a:solidFill>
                  <a:srgbClr val="DC4435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309" name="ïṣ1îḍè">
                  <a:extLst>
                    <a:ext uri="{FF2B5EF4-FFF2-40B4-BE49-F238E27FC236}">
                      <a16:creationId xmlns:a16="http://schemas.microsoft.com/office/drawing/2014/main" xmlns="" id="{59C5BF5B-F0B8-4081-9FC7-74A4EAFC1D22}"/>
                    </a:ext>
                  </a:extLst>
                </p:cNvPr>
                <p:cNvSpPr/>
                <p:nvPr/>
              </p:nvSpPr>
              <p:spPr bwMode="auto">
                <a:xfrm>
                  <a:off x="6835157" y="2875933"/>
                  <a:ext cx="547317" cy="546447"/>
                </a:xfrm>
                <a:custGeom>
                  <a:avLst/>
                  <a:gdLst>
                    <a:gd name="connsiteX0" fmla="*/ 212616 w 602040"/>
                    <a:gd name="connsiteY0" fmla="*/ 208325 h 601084"/>
                    <a:gd name="connsiteX1" fmla="*/ 389423 w 602040"/>
                    <a:gd name="connsiteY1" fmla="*/ 208325 h 601084"/>
                    <a:gd name="connsiteX2" fmla="*/ 393396 w 602040"/>
                    <a:gd name="connsiteY2" fmla="*/ 212291 h 601084"/>
                    <a:gd name="connsiteX3" fmla="*/ 393396 w 602040"/>
                    <a:gd name="connsiteY3" fmla="*/ 388793 h 601084"/>
                    <a:gd name="connsiteX4" fmla="*/ 389423 w 602040"/>
                    <a:gd name="connsiteY4" fmla="*/ 392759 h 601084"/>
                    <a:gd name="connsiteX5" fmla="*/ 212616 w 602040"/>
                    <a:gd name="connsiteY5" fmla="*/ 392759 h 601084"/>
                    <a:gd name="connsiteX6" fmla="*/ 208643 w 602040"/>
                    <a:gd name="connsiteY6" fmla="*/ 388793 h 601084"/>
                    <a:gd name="connsiteX7" fmla="*/ 208643 w 602040"/>
                    <a:gd name="connsiteY7" fmla="*/ 212291 h 601084"/>
                    <a:gd name="connsiteX8" fmla="*/ 212616 w 602040"/>
                    <a:gd name="connsiteY8" fmla="*/ 208325 h 601084"/>
                    <a:gd name="connsiteX9" fmla="*/ 212602 w 602040"/>
                    <a:gd name="connsiteY9" fmla="*/ 153743 h 601084"/>
                    <a:gd name="connsiteX10" fmla="*/ 153987 w 602040"/>
                    <a:gd name="connsiteY10" fmla="*/ 212264 h 601084"/>
                    <a:gd name="connsiteX11" fmla="*/ 153987 w 602040"/>
                    <a:gd name="connsiteY11" fmla="*/ 388820 h 601084"/>
                    <a:gd name="connsiteX12" fmla="*/ 212602 w 602040"/>
                    <a:gd name="connsiteY12" fmla="*/ 447342 h 601084"/>
                    <a:gd name="connsiteX13" fmla="*/ 389438 w 602040"/>
                    <a:gd name="connsiteY13" fmla="*/ 447342 h 601084"/>
                    <a:gd name="connsiteX14" fmla="*/ 448053 w 602040"/>
                    <a:gd name="connsiteY14" fmla="*/ 388820 h 601084"/>
                    <a:gd name="connsiteX15" fmla="*/ 448053 w 602040"/>
                    <a:gd name="connsiteY15" fmla="*/ 212264 h 601084"/>
                    <a:gd name="connsiteX16" fmla="*/ 389438 w 602040"/>
                    <a:gd name="connsiteY16" fmla="*/ 153743 h 601084"/>
                    <a:gd name="connsiteX17" fmla="*/ 204654 w 602040"/>
                    <a:gd name="connsiteY17" fmla="*/ 0 h 601084"/>
                    <a:gd name="connsiteX18" fmla="*/ 239425 w 602040"/>
                    <a:gd name="connsiteY18" fmla="*/ 33724 h 601084"/>
                    <a:gd name="connsiteX19" fmla="*/ 239425 w 602040"/>
                    <a:gd name="connsiteY19" fmla="*/ 87286 h 601084"/>
                    <a:gd name="connsiteX20" fmla="*/ 267242 w 602040"/>
                    <a:gd name="connsiteY20" fmla="*/ 87286 h 601084"/>
                    <a:gd name="connsiteX21" fmla="*/ 267242 w 602040"/>
                    <a:gd name="connsiteY21" fmla="*/ 33724 h 601084"/>
                    <a:gd name="connsiteX22" fmla="*/ 301020 w 602040"/>
                    <a:gd name="connsiteY22" fmla="*/ 0 h 601084"/>
                    <a:gd name="connsiteX23" fmla="*/ 334798 w 602040"/>
                    <a:gd name="connsiteY23" fmla="*/ 33724 h 601084"/>
                    <a:gd name="connsiteX24" fmla="*/ 334798 w 602040"/>
                    <a:gd name="connsiteY24" fmla="*/ 87286 h 601084"/>
                    <a:gd name="connsiteX25" fmla="*/ 362615 w 602040"/>
                    <a:gd name="connsiteY25" fmla="*/ 87286 h 601084"/>
                    <a:gd name="connsiteX26" fmla="*/ 362615 w 602040"/>
                    <a:gd name="connsiteY26" fmla="*/ 33724 h 601084"/>
                    <a:gd name="connsiteX27" fmla="*/ 397386 w 602040"/>
                    <a:gd name="connsiteY27" fmla="*/ 0 h 601084"/>
                    <a:gd name="connsiteX28" fmla="*/ 431164 w 602040"/>
                    <a:gd name="connsiteY28" fmla="*/ 33724 h 601084"/>
                    <a:gd name="connsiteX29" fmla="*/ 431164 w 602040"/>
                    <a:gd name="connsiteY29" fmla="*/ 87286 h 601084"/>
                    <a:gd name="connsiteX30" fmla="*/ 514615 w 602040"/>
                    <a:gd name="connsiteY30" fmla="*/ 170605 h 601084"/>
                    <a:gd name="connsiteX31" fmla="*/ 568262 w 602040"/>
                    <a:gd name="connsiteY31" fmla="*/ 170605 h 601084"/>
                    <a:gd name="connsiteX32" fmla="*/ 602040 w 602040"/>
                    <a:gd name="connsiteY32" fmla="*/ 204329 h 601084"/>
                    <a:gd name="connsiteX33" fmla="*/ 568262 w 602040"/>
                    <a:gd name="connsiteY33" fmla="*/ 239045 h 601084"/>
                    <a:gd name="connsiteX34" fmla="*/ 514615 w 602040"/>
                    <a:gd name="connsiteY34" fmla="*/ 239045 h 601084"/>
                    <a:gd name="connsiteX35" fmla="*/ 514615 w 602040"/>
                    <a:gd name="connsiteY35" fmla="*/ 266818 h 601084"/>
                    <a:gd name="connsiteX36" fmla="*/ 568262 w 602040"/>
                    <a:gd name="connsiteY36" fmla="*/ 266818 h 601084"/>
                    <a:gd name="connsiteX37" fmla="*/ 602040 w 602040"/>
                    <a:gd name="connsiteY37" fmla="*/ 300542 h 601084"/>
                    <a:gd name="connsiteX38" fmla="*/ 568262 w 602040"/>
                    <a:gd name="connsiteY38" fmla="*/ 334266 h 601084"/>
                    <a:gd name="connsiteX39" fmla="*/ 514615 w 602040"/>
                    <a:gd name="connsiteY39" fmla="*/ 334266 h 601084"/>
                    <a:gd name="connsiteX40" fmla="*/ 514615 w 602040"/>
                    <a:gd name="connsiteY40" fmla="*/ 362039 h 601084"/>
                    <a:gd name="connsiteX41" fmla="*/ 568262 w 602040"/>
                    <a:gd name="connsiteY41" fmla="*/ 362039 h 601084"/>
                    <a:gd name="connsiteX42" fmla="*/ 602040 w 602040"/>
                    <a:gd name="connsiteY42" fmla="*/ 396755 h 601084"/>
                    <a:gd name="connsiteX43" fmla="*/ 568262 w 602040"/>
                    <a:gd name="connsiteY43" fmla="*/ 430479 h 601084"/>
                    <a:gd name="connsiteX44" fmla="*/ 514615 w 602040"/>
                    <a:gd name="connsiteY44" fmla="*/ 430479 h 601084"/>
                    <a:gd name="connsiteX45" fmla="*/ 431164 w 602040"/>
                    <a:gd name="connsiteY45" fmla="*/ 513798 h 601084"/>
                    <a:gd name="connsiteX46" fmla="*/ 431164 w 602040"/>
                    <a:gd name="connsiteY46" fmla="*/ 567360 h 601084"/>
                    <a:gd name="connsiteX47" fmla="*/ 397386 w 602040"/>
                    <a:gd name="connsiteY47" fmla="*/ 601084 h 601084"/>
                    <a:gd name="connsiteX48" fmla="*/ 362615 w 602040"/>
                    <a:gd name="connsiteY48" fmla="*/ 567360 h 601084"/>
                    <a:gd name="connsiteX49" fmla="*/ 362615 w 602040"/>
                    <a:gd name="connsiteY49" fmla="*/ 513798 h 601084"/>
                    <a:gd name="connsiteX50" fmla="*/ 334798 w 602040"/>
                    <a:gd name="connsiteY50" fmla="*/ 513798 h 601084"/>
                    <a:gd name="connsiteX51" fmla="*/ 334798 w 602040"/>
                    <a:gd name="connsiteY51" fmla="*/ 567360 h 601084"/>
                    <a:gd name="connsiteX52" fmla="*/ 301020 w 602040"/>
                    <a:gd name="connsiteY52" fmla="*/ 601084 h 601084"/>
                    <a:gd name="connsiteX53" fmla="*/ 267242 w 602040"/>
                    <a:gd name="connsiteY53" fmla="*/ 567360 h 601084"/>
                    <a:gd name="connsiteX54" fmla="*/ 267242 w 602040"/>
                    <a:gd name="connsiteY54" fmla="*/ 513798 h 601084"/>
                    <a:gd name="connsiteX55" fmla="*/ 239425 w 602040"/>
                    <a:gd name="connsiteY55" fmla="*/ 513798 h 601084"/>
                    <a:gd name="connsiteX56" fmla="*/ 239425 w 602040"/>
                    <a:gd name="connsiteY56" fmla="*/ 567360 h 601084"/>
                    <a:gd name="connsiteX57" fmla="*/ 204654 w 602040"/>
                    <a:gd name="connsiteY57" fmla="*/ 601084 h 601084"/>
                    <a:gd name="connsiteX58" fmla="*/ 170876 w 602040"/>
                    <a:gd name="connsiteY58" fmla="*/ 567360 h 601084"/>
                    <a:gd name="connsiteX59" fmla="*/ 170876 w 602040"/>
                    <a:gd name="connsiteY59" fmla="*/ 513798 h 601084"/>
                    <a:gd name="connsiteX60" fmla="*/ 87425 w 602040"/>
                    <a:gd name="connsiteY60" fmla="*/ 430479 h 601084"/>
                    <a:gd name="connsiteX61" fmla="*/ 33778 w 602040"/>
                    <a:gd name="connsiteY61" fmla="*/ 430479 h 601084"/>
                    <a:gd name="connsiteX62" fmla="*/ 0 w 602040"/>
                    <a:gd name="connsiteY62" fmla="*/ 396755 h 601084"/>
                    <a:gd name="connsiteX63" fmla="*/ 33778 w 602040"/>
                    <a:gd name="connsiteY63" fmla="*/ 362039 h 601084"/>
                    <a:gd name="connsiteX64" fmla="*/ 87425 w 602040"/>
                    <a:gd name="connsiteY64" fmla="*/ 362039 h 601084"/>
                    <a:gd name="connsiteX65" fmla="*/ 87425 w 602040"/>
                    <a:gd name="connsiteY65" fmla="*/ 334266 h 601084"/>
                    <a:gd name="connsiteX66" fmla="*/ 33778 w 602040"/>
                    <a:gd name="connsiteY66" fmla="*/ 334266 h 601084"/>
                    <a:gd name="connsiteX67" fmla="*/ 0 w 602040"/>
                    <a:gd name="connsiteY67" fmla="*/ 300542 h 601084"/>
                    <a:gd name="connsiteX68" fmla="*/ 33778 w 602040"/>
                    <a:gd name="connsiteY68" fmla="*/ 266818 h 601084"/>
                    <a:gd name="connsiteX69" fmla="*/ 87425 w 602040"/>
                    <a:gd name="connsiteY69" fmla="*/ 266818 h 601084"/>
                    <a:gd name="connsiteX70" fmla="*/ 87425 w 602040"/>
                    <a:gd name="connsiteY70" fmla="*/ 239045 h 601084"/>
                    <a:gd name="connsiteX71" fmla="*/ 33778 w 602040"/>
                    <a:gd name="connsiteY71" fmla="*/ 239045 h 601084"/>
                    <a:gd name="connsiteX72" fmla="*/ 0 w 602040"/>
                    <a:gd name="connsiteY72" fmla="*/ 204329 h 601084"/>
                    <a:gd name="connsiteX73" fmla="*/ 33778 w 602040"/>
                    <a:gd name="connsiteY73" fmla="*/ 170605 h 601084"/>
                    <a:gd name="connsiteX74" fmla="*/ 87425 w 602040"/>
                    <a:gd name="connsiteY74" fmla="*/ 170605 h 601084"/>
                    <a:gd name="connsiteX75" fmla="*/ 170876 w 602040"/>
                    <a:gd name="connsiteY75" fmla="*/ 87286 h 601084"/>
                    <a:gd name="connsiteX76" fmla="*/ 170876 w 602040"/>
                    <a:gd name="connsiteY76" fmla="*/ 33724 h 601084"/>
                    <a:gd name="connsiteX77" fmla="*/ 204654 w 602040"/>
                    <a:gd name="connsiteY77" fmla="*/ 0 h 601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602040" h="601084">
                      <a:moveTo>
                        <a:pt x="212616" y="208325"/>
                      </a:moveTo>
                      <a:lnTo>
                        <a:pt x="389423" y="208325"/>
                      </a:lnTo>
                      <a:cubicBezTo>
                        <a:pt x="392403" y="208325"/>
                        <a:pt x="393396" y="210308"/>
                        <a:pt x="393396" y="212291"/>
                      </a:cubicBezTo>
                      <a:lnTo>
                        <a:pt x="393396" y="388793"/>
                      </a:lnTo>
                      <a:cubicBezTo>
                        <a:pt x="393396" y="391768"/>
                        <a:pt x="392403" y="392759"/>
                        <a:pt x="389423" y="392759"/>
                      </a:cubicBezTo>
                      <a:lnTo>
                        <a:pt x="212616" y="392759"/>
                      </a:lnTo>
                      <a:cubicBezTo>
                        <a:pt x="210630" y="392759"/>
                        <a:pt x="208643" y="391768"/>
                        <a:pt x="208643" y="388793"/>
                      </a:cubicBezTo>
                      <a:lnTo>
                        <a:pt x="208643" y="212291"/>
                      </a:lnTo>
                      <a:cubicBezTo>
                        <a:pt x="208643" y="210308"/>
                        <a:pt x="210630" y="208325"/>
                        <a:pt x="212616" y="208325"/>
                      </a:cubicBezTo>
                      <a:close/>
                      <a:moveTo>
                        <a:pt x="212602" y="153743"/>
                      </a:moveTo>
                      <a:cubicBezTo>
                        <a:pt x="179817" y="153743"/>
                        <a:pt x="153987" y="179532"/>
                        <a:pt x="153987" y="212264"/>
                      </a:cubicBezTo>
                      <a:lnTo>
                        <a:pt x="153987" y="388820"/>
                      </a:lnTo>
                      <a:cubicBezTo>
                        <a:pt x="153987" y="421552"/>
                        <a:pt x="179817" y="447342"/>
                        <a:pt x="212602" y="447342"/>
                      </a:cubicBezTo>
                      <a:lnTo>
                        <a:pt x="389438" y="447342"/>
                      </a:lnTo>
                      <a:cubicBezTo>
                        <a:pt x="422223" y="447342"/>
                        <a:pt x="448053" y="421552"/>
                        <a:pt x="448053" y="388820"/>
                      </a:cubicBezTo>
                      <a:lnTo>
                        <a:pt x="448053" y="212264"/>
                      </a:lnTo>
                      <a:cubicBezTo>
                        <a:pt x="448053" y="179532"/>
                        <a:pt x="422223" y="153743"/>
                        <a:pt x="389438" y="153743"/>
                      </a:cubicBezTo>
                      <a:close/>
                      <a:moveTo>
                        <a:pt x="204654" y="0"/>
                      </a:moveTo>
                      <a:cubicBezTo>
                        <a:pt x="223530" y="0"/>
                        <a:pt x="239425" y="14878"/>
                        <a:pt x="239425" y="33724"/>
                      </a:cubicBezTo>
                      <a:lnTo>
                        <a:pt x="239425" y="87286"/>
                      </a:lnTo>
                      <a:lnTo>
                        <a:pt x="267242" y="87286"/>
                      </a:lnTo>
                      <a:lnTo>
                        <a:pt x="267242" y="33724"/>
                      </a:lnTo>
                      <a:cubicBezTo>
                        <a:pt x="267242" y="14878"/>
                        <a:pt x="282144" y="0"/>
                        <a:pt x="301020" y="0"/>
                      </a:cubicBezTo>
                      <a:cubicBezTo>
                        <a:pt x="319896" y="0"/>
                        <a:pt x="334798" y="14878"/>
                        <a:pt x="334798" y="33724"/>
                      </a:cubicBezTo>
                      <a:lnTo>
                        <a:pt x="334798" y="87286"/>
                      </a:lnTo>
                      <a:lnTo>
                        <a:pt x="362615" y="87286"/>
                      </a:lnTo>
                      <a:lnTo>
                        <a:pt x="362615" y="33724"/>
                      </a:lnTo>
                      <a:cubicBezTo>
                        <a:pt x="362615" y="14878"/>
                        <a:pt x="378510" y="0"/>
                        <a:pt x="397386" y="0"/>
                      </a:cubicBezTo>
                      <a:cubicBezTo>
                        <a:pt x="416262" y="0"/>
                        <a:pt x="431164" y="14878"/>
                        <a:pt x="431164" y="33724"/>
                      </a:cubicBezTo>
                      <a:lnTo>
                        <a:pt x="431164" y="87286"/>
                      </a:lnTo>
                      <a:cubicBezTo>
                        <a:pt x="475870" y="91254"/>
                        <a:pt x="510641" y="125970"/>
                        <a:pt x="514615" y="170605"/>
                      </a:cubicBezTo>
                      <a:lnTo>
                        <a:pt x="568262" y="170605"/>
                      </a:lnTo>
                      <a:cubicBezTo>
                        <a:pt x="587138" y="170605"/>
                        <a:pt x="602040" y="185483"/>
                        <a:pt x="602040" y="204329"/>
                      </a:cubicBezTo>
                      <a:cubicBezTo>
                        <a:pt x="602040" y="223175"/>
                        <a:pt x="587138" y="239045"/>
                        <a:pt x="568262" y="239045"/>
                      </a:cubicBezTo>
                      <a:lnTo>
                        <a:pt x="514615" y="239045"/>
                      </a:lnTo>
                      <a:lnTo>
                        <a:pt x="514615" y="266818"/>
                      </a:lnTo>
                      <a:lnTo>
                        <a:pt x="568262" y="266818"/>
                      </a:lnTo>
                      <a:cubicBezTo>
                        <a:pt x="587138" y="266818"/>
                        <a:pt x="602040" y="281696"/>
                        <a:pt x="602040" y="300542"/>
                      </a:cubicBezTo>
                      <a:cubicBezTo>
                        <a:pt x="602040" y="319388"/>
                        <a:pt x="587138" y="334266"/>
                        <a:pt x="568262" y="334266"/>
                      </a:cubicBezTo>
                      <a:lnTo>
                        <a:pt x="514615" y="334266"/>
                      </a:lnTo>
                      <a:lnTo>
                        <a:pt x="514615" y="362039"/>
                      </a:lnTo>
                      <a:lnTo>
                        <a:pt x="568262" y="362039"/>
                      </a:lnTo>
                      <a:cubicBezTo>
                        <a:pt x="587138" y="362039"/>
                        <a:pt x="602040" y="377909"/>
                        <a:pt x="602040" y="396755"/>
                      </a:cubicBezTo>
                      <a:cubicBezTo>
                        <a:pt x="602040" y="415601"/>
                        <a:pt x="587138" y="430479"/>
                        <a:pt x="568262" y="430479"/>
                      </a:cubicBezTo>
                      <a:lnTo>
                        <a:pt x="514615" y="430479"/>
                      </a:lnTo>
                      <a:cubicBezTo>
                        <a:pt x="510641" y="475114"/>
                        <a:pt x="475870" y="509830"/>
                        <a:pt x="431164" y="513798"/>
                      </a:cubicBezTo>
                      <a:lnTo>
                        <a:pt x="431164" y="567360"/>
                      </a:lnTo>
                      <a:cubicBezTo>
                        <a:pt x="431164" y="586206"/>
                        <a:pt x="416262" y="601084"/>
                        <a:pt x="397386" y="601084"/>
                      </a:cubicBezTo>
                      <a:cubicBezTo>
                        <a:pt x="378510" y="601084"/>
                        <a:pt x="362615" y="586206"/>
                        <a:pt x="362615" y="567360"/>
                      </a:cubicBezTo>
                      <a:lnTo>
                        <a:pt x="362615" y="513798"/>
                      </a:lnTo>
                      <a:lnTo>
                        <a:pt x="334798" y="513798"/>
                      </a:lnTo>
                      <a:lnTo>
                        <a:pt x="334798" y="567360"/>
                      </a:lnTo>
                      <a:cubicBezTo>
                        <a:pt x="334798" y="586206"/>
                        <a:pt x="319896" y="601084"/>
                        <a:pt x="301020" y="601084"/>
                      </a:cubicBezTo>
                      <a:cubicBezTo>
                        <a:pt x="282144" y="601084"/>
                        <a:pt x="267242" y="586206"/>
                        <a:pt x="267242" y="567360"/>
                      </a:cubicBezTo>
                      <a:lnTo>
                        <a:pt x="267242" y="513798"/>
                      </a:lnTo>
                      <a:lnTo>
                        <a:pt x="239425" y="513798"/>
                      </a:lnTo>
                      <a:lnTo>
                        <a:pt x="239425" y="567360"/>
                      </a:lnTo>
                      <a:cubicBezTo>
                        <a:pt x="239425" y="586206"/>
                        <a:pt x="223530" y="601084"/>
                        <a:pt x="204654" y="601084"/>
                      </a:cubicBezTo>
                      <a:cubicBezTo>
                        <a:pt x="185778" y="601084"/>
                        <a:pt x="170876" y="586206"/>
                        <a:pt x="170876" y="567360"/>
                      </a:cubicBezTo>
                      <a:lnTo>
                        <a:pt x="170876" y="513798"/>
                      </a:lnTo>
                      <a:cubicBezTo>
                        <a:pt x="126170" y="509830"/>
                        <a:pt x="91399" y="475114"/>
                        <a:pt x="87425" y="430479"/>
                      </a:cubicBezTo>
                      <a:lnTo>
                        <a:pt x="33778" y="430479"/>
                      </a:lnTo>
                      <a:cubicBezTo>
                        <a:pt x="14902" y="430479"/>
                        <a:pt x="0" y="415601"/>
                        <a:pt x="0" y="396755"/>
                      </a:cubicBezTo>
                      <a:cubicBezTo>
                        <a:pt x="0" y="377909"/>
                        <a:pt x="14902" y="362039"/>
                        <a:pt x="33778" y="362039"/>
                      </a:cubicBezTo>
                      <a:lnTo>
                        <a:pt x="87425" y="362039"/>
                      </a:lnTo>
                      <a:lnTo>
                        <a:pt x="87425" y="334266"/>
                      </a:lnTo>
                      <a:lnTo>
                        <a:pt x="33778" y="334266"/>
                      </a:lnTo>
                      <a:cubicBezTo>
                        <a:pt x="14902" y="334266"/>
                        <a:pt x="0" y="319388"/>
                        <a:pt x="0" y="300542"/>
                      </a:cubicBezTo>
                      <a:cubicBezTo>
                        <a:pt x="0" y="281696"/>
                        <a:pt x="14902" y="266818"/>
                        <a:pt x="33778" y="266818"/>
                      </a:cubicBezTo>
                      <a:lnTo>
                        <a:pt x="87425" y="266818"/>
                      </a:lnTo>
                      <a:lnTo>
                        <a:pt x="87425" y="239045"/>
                      </a:lnTo>
                      <a:lnTo>
                        <a:pt x="33778" y="239045"/>
                      </a:lnTo>
                      <a:cubicBezTo>
                        <a:pt x="14902" y="239045"/>
                        <a:pt x="0" y="223175"/>
                        <a:pt x="0" y="204329"/>
                      </a:cubicBezTo>
                      <a:cubicBezTo>
                        <a:pt x="0" y="185483"/>
                        <a:pt x="14902" y="170605"/>
                        <a:pt x="33778" y="170605"/>
                      </a:cubicBezTo>
                      <a:lnTo>
                        <a:pt x="87425" y="170605"/>
                      </a:lnTo>
                      <a:cubicBezTo>
                        <a:pt x="91399" y="125970"/>
                        <a:pt x="126170" y="91254"/>
                        <a:pt x="170876" y="87286"/>
                      </a:cubicBezTo>
                      <a:lnTo>
                        <a:pt x="170876" y="33724"/>
                      </a:lnTo>
                      <a:cubicBezTo>
                        <a:pt x="170876" y="14878"/>
                        <a:pt x="185778" y="0"/>
                        <a:pt x="20465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304" name="文本框 5441">
                <a:extLst>
                  <a:ext uri="{FF2B5EF4-FFF2-40B4-BE49-F238E27FC236}">
                    <a16:creationId xmlns:a16="http://schemas.microsoft.com/office/drawing/2014/main" xmlns="" id="{E7C34F87-349F-4A07-8965-9B9BF3C7F9B2}"/>
                  </a:ext>
                </a:extLst>
              </p:cNvPr>
              <p:cNvSpPr txBox="1"/>
              <p:nvPr/>
            </p:nvSpPr>
            <p:spPr>
              <a:xfrm>
                <a:off x="4801479" y="2901529"/>
                <a:ext cx="8771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dirty="0">
                    <a:solidFill>
                      <a:srgbClr val="DC4435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小标题</a:t>
                </a:r>
              </a:p>
            </p:txBody>
          </p:sp>
          <p:sp>
            <p:nvSpPr>
              <p:cNvPr id="305" name="文本框 181">
                <a:extLst>
                  <a:ext uri="{FF2B5EF4-FFF2-40B4-BE49-F238E27FC236}">
                    <a16:creationId xmlns:a16="http://schemas.microsoft.com/office/drawing/2014/main" xmlns="" id="{3E47601E-F08E-41CC-BD1D-0BF91159BE66}"/>
                  </a:ext>
                </a:extLst>
              </p:cNvPr>
              <p:cNvSpPr txBox="1"/>
              <p:nvPr/>
            </p:nvSpPr>
            <p:spPr>
              <a:xfrm>
                <a:off x="6511996" y="2901529"/>
                <a:ext cx="8771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dirty="0">
                    <a:solidFill>
                      <a:schemeClr val="accent2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小标题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420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BE8A0DA1-7EF9-4196-ACFC-E72142A045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1-3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710705D-07E6-42F3-A045-6F8F4C5462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内衣馆</a:t>
            </a:r>
            <a:r>
              <a:rPr lang="en-US" altLang="zh-CN" dirty="0"/>
              <a:t>-</a:t>
            </a:r>
            <a:r>
              <a:rPr lang="zh-CN" altLang="en-US" dirty="0"/>
              <a:t>数据</a:t>
            </a:r>
          </a:p>
        </p:txBody>
      </p:sp>
      <p:graphicFrame>
        <p:nvGraphicFramePr>
          <p:cNvPr id="5489" name="图表 5488">
            <a:extLst>
              <a:ext uri="{FF2B5EF4-FFF2-40B4-BE49-F238E27FC236}">
                <a16:creationId xmlns:a16="http://schemas.microsoft.com/office/drawing/2014/main" xmlns="" id="{565E11CE-8F99-4333-A3B3-5041C7EDAC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85652518"/>
              </p:ext>
            </p:extLst>
          </p:nvPr>
        </p:nvGraphicFramePr>
        <p:xfrm>
          <a:off x="695324" y="714381"/>
          <a:ext cx="10218209" cy="3481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BC4F4420-C96D-4210-A087-82F50D0BB6B2}"/>
              </a:ext>
            </a:extLst>
          </p:cNvPr>
          <p:cNvSpPr txBox="1"/>
          <p:nvPr/>
        </p:nvSpPr>
        <p:spPr>
          <a:xfrm>
            <a:off x="2040469" y="4417129"/>
            <a:ext cx="987972" cy="54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200" dirty="0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数据说明文字解释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36A76335-E9DC-4C83-8B06-F6D568A27B8C}"/>
              </a:ext>
            </a:extLst>
          </p:cNvPr>
          <p:cNvCxnSpPr>
            <a:cxnSpLocks/>
          </p:cNvCxnSpPr>
          <p:nvPr/>
        </p:nvCxnSpPr>
        <p:spPr>
          <a:xfrm>
            <a:off x="2074333" y="2607732"/>
            <a:ext cx="0" cy="226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087E48EA-D093-46EE-B6B5-1367326C1056}"/>
              </a:ext>
            </a:extLst>
          </p:cNvPr>
          <p:cNvSpPr txBox="1"/>
          <p:nvPr/>
        </p:nvSpPr>
        <p:spPr>
          <a:xfrm>
            <a:off x="3028440" y="4417129"/>
            <a:ext cx="1078484" cy="54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说句说明文字解释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97D927CB-01EF-4638-A3B0-7374619C9F12}"/>
              </a:ext>
            </a:extLst>
          </p:cNvPr>
          <p:cNvCxnSpPr>
            <a:cxnSpLocks/>
          </p:cNvCxnSpPr>
          <p:nvPr/>
        </p:nvCxnSpPr>
        <p:spPr>
          <a:xfrm>
            <a:off x="3062305" y="2980267"/>
            <a:ext cx="0" cy="189546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FBA88B6-9686-462B-9FF9-C2DAA79412DF}"/>
              </a:ext>
            </a:extLst>
          </p:cNvPr>
          <p:cNvSpPr txBox="1"/>
          <p:nvPr/>
        </p:nvSpPr>
        <p:spPr>
          <a:xfrm>
            <a:off x="6237307" y="4417129"/>
            <a:ext cx="1220768" cy="54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200" dirty="0"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数据说明文字解释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417A6A08-C3B4-474F-8BA9-673ACE754978}"/>
              </a:ext>
            </a:extLst>
          </p:cNvPr>
          <p:cNvCxnSpPr>
            <a:cxnSpLocks/>
          </p:cNvCxnSpPr>
          <p:nvPr/>
        </p:nvCxnSpPr>
        <p:spPr>
          <a:xfrm>
            <a:off x="6271172" y="2192867"/>
            <a:ext cx="0" cy="268286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3A4875DF-1FCE-4F78-9BDC-37D0E76D9327}"/>
              </a:ext>
            </a:extLst>
          </p:cNvPr>
          <p:cNvSpPr txBox="1"/>
          <p:nvPr/>
        </p:nvSpPr>
        <p:spPr>
          <a:xfrm>
            <a:off x="8536558" y="4417129"/>
            <a:ext cx="797942" cy="54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数据说明文字解释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FE0A2244-ADC4-4EFD-927C-4F5A177A7834}"/>
              </a:ext>
            </a:extLst>
          </p:cNvPr>
          <p:cNvCxnSpPr>
            <a:cxnSpLocks/>
          </p:cNvCxnSpPr>
          <p:nvPr/>
        </p:nvCxnSpPr>
        <p:spPr>
          <a:xfrm>
            <a:off x="8570423" y="2751667"/>
            <a:ext cx="0" cy="212406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EB5389D1-B7BA-4567-BF8C-08B6527AB2E6}"/>
              </a:ext>
            </a:extLst>
          </p:cNvPr>
          <p:cNvSpPr txBox="1"/>
          <p:nvPr/>
        </p:nvSpPr>
        <p:spPr>
          <a:xfrm>
            <a:off x="4592115" y="4196225"/>
            <a:ext cx="1431802" cy="779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4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UV</a:t>
            </a:r>
            <a:r>
              <a:rPr lang="en-US" altLang="zh-CN" sz="11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(max):</a:t>
            </a:r>
            <a:r>
              <a:rPr lang="en-US" altLang="zh-CN" sz="1600" dirty="0">
                <a:solidFill>
                  <a:srgbClr val="DC4435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7.5w</a:t>
            </a:r>
            <a:endParaRPr lang="en-US" altLang="zh-CN" sz="1100" dirty="0">
              <a:solidFill>
                <a:srgbClr val="DC4435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D3586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点击</a:t>
            </a:r>
            <a:r>
              <a:rPr lang="en-US" altLang="zh-CN" sz="1100" dirty="0">
                <a:solidFill>
                  <a:srgbClr val="BD3586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(max):</a:t>
            </a:r>
            <a:r>
              <a:rPr lang="en-US" altLang="zh-CN" sz="1600" dirty="0">
                <a:solidFill>
                  <a:srgbClr val="BD3586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14w</a:t>
            </a:r>
            <a:endParaRPr lang="zh-CN" altLang="en-US" sz="1100" dirty="0">
              <a:solidFill>
                <a:srgbClr val="BD3586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78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D1C440C7-2FA8-43BA-A95E-21B3A5C773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1-4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A98E041-EA4B-4E20-8432-3C65D97FD2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产品及系统</a:t>
            </a:r>
          </a:p>
        </p:txBody>
      </p:sp>
      <p:sp>
        <p:nvSpPr>
          <p:cNvPr id="11" name="íš1ídè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5917271" y="2195725"/>
            <a:ext cx="1770382" cy="13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小小标题一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小小标题二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小小标题三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小小标题四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小小标题五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3" name="îŝlîḓè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695325" y="1735334"/>
            <a:ext cx="1770382" cy="46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说明文字说明文字说明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4" name="i$ļîḑé">
            <a:extLst>
              <a:ext uri="{FF2B5EF4-FFF2-40B4-BE49-F238E27FC236}">
                <a16:creationId xmlns:a16="http://schemas.microsoft.com/office/drawing/2014/main" xmlns="" id="{4D5C24C6-4DD0-4193-AD42-019C1134797B}"/>
              </a:ext>
            </a:extLst>
          </p:cNvPr>
          <p:cNvSpPr txBox="1"/>
          <p:nvPr/>
        </p:nvSpPr>
        <p:spPr bwMode="auto">
          <a:xfrm>
            <a:off x="695325" y="1409823"/>
            <a:ext cx="1770382" cy="32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 lnSpcReduction="10000"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小标小标题一</a:t>
            </a:r>
            <a:endParaRPr lang="en-US" altLang="zh-CN" sz="1600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15" name="îśḻiďé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695325" y="3803772"/>
            <a:ext cx="1770382" cy="46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说明文字说明文字说明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6" name="i$ľîḑê">
            <a:extLst>
              <a:ext uri="{FF2B5EF4-FFF2-40B4-BE49-F238E27FC236}">
                <a16:creationId xmlns:a16="http://schemas.microsoft.com/office/drawing/2014/main" xmlns="" id="{4D5C24C6-4DD0-4193-AD42-019C1134797B}"/>
              </a:ext>
            </a:extLst>
          </p:cNvPr>
          <p:cNvSpPr txBox="1"/>
          <p:nvPr/>
        </p:nvSpPr>
        <p:spPr bwMode="auto">
          <a:xfrm>
            <a:off x="695325" y="3478261"/>
            <a:ext cx="1770382" cy="32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 lnSpcReduction="10000"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小标小标题二</a:t>
            </a:r>
            <a:endParaRPr lang="en-US" altLang="zh-CN" sz="1600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BC9F6C23-C7B3-4F32-8FCE-44336815EFB4}"/>
              </a:ext>
            </a:extLst>
          </p:cNvPr>
          <p:cNvGrpSpPr/>
          <p:nvPr/>
        </p:nvGrpSpPr>
        <p:grpSpPr>
          <a:xfrm>
            <a:off x="3744360" y="2262715"/>
            <a:ext cx="2172912" cy="1229730"/>
            <a:chOff x="5014900" y="2262715"/>
            <a:chExt cx="2172912" cy="1229730"/>
          </a:xfrm>
        </p:grpSpPr>
        <p:grpSp>
          <p:nvGrpSpPr>
            <p:cNvPr id="8" name="îŝlíḓê">
              <a:extLst>
                <a:ext uri="{FF2B5EF4-FFF2-40B4-BE49-F238E27FC236}">
                  <a16:creationId xmlns:a16="http://schemas.microsoft.com/office/drawing/2014/main" xmlns="" id="{1479455D-CA8F-471E-BAEE-09C0E7C3E6C2}"/>
                </a:ext>
              </a:extLst>
            </p:cNvPr>
            <p:cNvGrpSpPr/>
            <p:nvPr/>
          </p:nvGrpSpPr>
          <p:grpSpPr>
            <a:xfrm>
              <a:off x="5014900" y="2262715"/>
              <a:ext cx="2172912" cy="1229730"/>
              <a:chOff x="6278591" y="3591920"/>
              <a:chExt cx="2587371" cy="1464287"/>
            </a:xfrm>
          </p:grpSpPr>
          <p:sp>
            <p:nvSpPr>
              <p:cNvPr id="17" name="íş1ïďe">
                <a:extLst>
                  <a:ext uri="{FF2B5EF4-FFF2-40B4-BE49-F238E27FC236}">
                    <a16:creationId xmlns:a16="http://schemas.microsoft.com/office/drawing/2014/main" xmlns="" id="{1CDF377D-EFB1-44FE-BCB1-ADBA4EEB94F7}"/>
                  </a:ext>
                </a:extLst>
              </p:cNvPr>
              <p:cNvSpPr/>
              <p:nvPr/>
            </p:nvSpPr>
            <p:spPr bwMode="auto">
              <a:xfrm flipH="1">
                <a:off x="6278591" y="3591920"/>
                <a:ext cx="2587371" cy="1464287"/>
              </a:xfrm>
              <a:custGeom>
                <a:avLst/>
                <a:gdLst>
                  <a:gd name="T0" fmla="*/ 403 w 1421"/>
                  <a:gd name="T1" fmla="*/ 0 h 806"/>
                  <a:gd name="T2" fmla="*/ 0 w 1421"/>
                  <a:gd name="T3" fmla="*/ 403 h 806"/>
                  <a:gd name="T4" fmla="*/ 403 w 1421"/>
                  <a:gd name="T5" fmla="*/ 806 h 806"/>
                  <a:gd name="T6" fmla="*/ 650 w 1421"/>
                  <a:gd name="T7" fmla="*/ 722 h 806"/>
                  <a:gd name="T8" fmla="*/ 650 w 1421"/>
                  <a:gd name="T9" fmla="*/ 722 h 806"/>
                  <a:gd name="T10" fmla="*/ 1153 w 1421"/>
                  <a:gd name="T11" fmla="*/ 631 h 806"/>
                  <a:gd name="T12" fmla="*/ 1153 w 1421"/>
                  <a:gd name="T13" fmla="*/ 631 h 806"/>
                  <a:gd name="T14" fmla="*/ 1191 w 1421"/>
                  <a:gd name="T15" fmla="*/ 634 h 806"/>
                  <a:gd name="T16" fmla="*/ 1421 w 1421"/>
                  <a:gd name="T17" fmla="*/ 403 h 806"/>
                  <a:gd name="T18" fmla="*/ 1191 w 1421"/>
                  <a:gd name="T19" fmla="*/ 173 h 806"/>
                  <a:gd name="T20" fmla="*/ 1153 w 1421"/>
                  <a:gd name="T21" fmla="*/ 176 h 806"/>
                  <a:gd name="T22" fmla="*/ 1153 w 1421"/>
                  <a:gd name="T23" fmla="*/ 176 h 806"/>
                  <a:gd name="T24" fmla="*/ 650 w 1421"/>
                  <a:gd name="T25" fmla="*/ 84 h 806"/>
                  <a:gd name="T26" fmla="*/ 650 w 1421"/>
                  <a:gd name="T27" fmla="*/ 84 h 806"/>
                  <a:gd name="T28" fmla="*/ 403 w 1421"/>
                  <a:gd name="T29" fmla="*/ 0 h 806"/>
                  <a:gd name="T30" fmla="*/ 1191 w 1421"/>
                  <a:gd name="T31" fmla="*/ 215 h 806"/>
                  <a:gd name="T32" fmla="*/ 1379 w 1421"/>
                  <a:gd name="T33" fmla="*/ 403 h 806"/>
                  <a:gd name="T34" fmla="*/ 1191 w 1421"/>
                  <a:gd name="T35" fmla="*/ 591 h 806"/>
                  <a:gd name="T36" fmla="*/ 1003 w 1421"/>
                  <a:gd name="T37" fmla="*/ 403 h 806"/>
                  <a:gd name="T38" fmla="*/ 1191 w 1421"/>
                  <a:gd name="T39" fmla="*/ 215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21" h="806">
                    <a:moveTo>
                      <a:pt x="403" y="0"/>
                    </a:moveTo>
                    <a:cubicBezTo>
                      <a:pt x="181" y="0"/>
                      <a:pt x="0" y="181"/>
                      <a:pt x="0" y="403"/>
                    </a:cubicBezTo>
                    <a:cubicBezTo>
                      <a:pt x="0" y="626"/>
                      <a:pt x="181" y="806"/>
                      <a:pt x="403" y="806"/>
                    </a:cubicBezTo>
                    <a:cubicBezTo>
                      <a:pt x="496" y="806"/>
                      <a:pt x="582" y="775"/>
                      <a:pt x="650" y="722"/>
                    </a:cubicBezTo>
                    <a:cubicBezTo>
                      <a:pt x="650" y="722"/>
                      <a:pt x="650" y="722"/>
                      <a:pt x="650" y="722"/>
                    </a:cubicBezTo>
                    <a:cubicBezTo>
                      <a:pt x="803" y="607"/>
                      <a:pt x="1013" y="615"/>
                      <a:pt x="1153" y="631"/>
                    </a:cubicBezTo>
                    <a:cubicBezTo>
                      <a:pt x="1153" y="631"/>
                      <a:pt x="1153" y="631"/>
                      <a:pt x="1153" y="631"/>
                    </a:cubicBezTo>
                    <a:cubicBezTo>
                      <a:pt x="1165" y="633"/>
                      <a:pt x="1178" y="634"/>
                      <a:pt x="1191" y="634"/>
                    </a:cubicBezTo>
                    <a:cubicBezTo>
                      <a:pt x="1318" y="634"/>
                      <a:pt x="1421" y="530"/>
                      <a:pt x="1421" y="403"/>
                    </a:cubicBezTo>
                    <a:cubicBezTo>
                      <a:pt x="1421" y="276"/>
                      <a:pt x="1318" y="173"/>
                      <a:pt x="1191" y="173"/>
                    </a:cubicBezTo>
                    <a:cubicBezTo>
                      <a:pt x="1178" y="173"/>
                      <a:pt x="1165" y="174"/>
                      <a:pt x="1153" y="176"/>
                    </a:cubicBezTo>
                    <a:cubicBezTo>
                      <a:pt x="1153" y="176"/>
                      <a:pt x="1153" y="176"/>
                      <a:pt x="1153" y="176"/>
                    </a:cubicBezTo>
                    <a:cubicBezTo>
                      <a:pt x="1013" y="191"/>
                      <a:pt x="803" y="200"/>
                      <a:pt x="650" y="84"/>
                    </a:cubicBezTo>
                    <a:cubicBezTo>
                      <a:pt x="650" y="84"/>
                      <a:pt x="650" y="84"/>
                      <a:pt x="650" y="84"/>
                    </a:cubicBezTo>
                    <a:cubicBezTo>
                      <a:pt x="582" y="32"/>
                      <a:pt x="496" y="0"/>
                      <a:pt x="403" y="0"/>
                    </a:cubicBezTo>
                    <a:close/>
                    <a:moveTo>
                      <a:pt x="1191" y="215"/>
                    </a:moveTo>
                    <a:cubicBezTo>
                      <a:pt x="1294" y="215"/>
                      <a:pt x="1379" y="299"/>
                      <a:pt x="1379" y="403"/>
                    </a:cubicBezTo>
                    <a:cubicBezTo>
                      <a:pt x="1379" y="507"/>
                      <a:pt x="1294" y="591"/>
                      <a:pt x="1191" y="591"/>
                    </a:cubicBezTo>
                    <a:cubicBezTo>
                      <a:pt x="1087" y="591"/>
                      <a:pt x="1003" y="507"/>
                      <a:pt x="1003" y="403"/>
                    </a:cubicBezTo>
                    <a:cubicBezTo>
                      <a:pt x="1003" y="299"/>
                      <a:pt x="1087" y="215"/>
                      <a:pt x="1191" y="215"/>
                    </a:cubicBezTo>
                    <a:close/>
                  </a:path>
                </a:pathLst>
              </a:custGeom>
              <a:solidFill>
                <a:srgbClr val="DC44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Ins="396000" anchor="ctr"/>
              <a:lstStyle/>
              <a:p>
                <a:pPr algn="r"/>
                <a:r>
                  <a:rPr lang="zh-CN" altLang="en-US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工具</a:t>
                </a:r>
                <a:endParaRPr lang="en-US" altLang="zh-CN" dirty="0">
                  <a:solidFill>
                    <a:schemeClr val="bg1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  <a:p>
                <a:pPr algn="r"/>
                <a:r>
                  <a:rPr lang="zh-CN" altLang="en-US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运用</a:t>
                </a:r>
                <a:endParaRPr dirty="0">
                  <a:solidFill>
                    <a:schemeClr val="bg1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19" name="íślídê">
                <a:extLst>
                  <a:ext uri="{FF2B5EF4-FFF2-40B4-BE49-F238E27FC236}">
                    <a16:creationId xmlns:a16="http://schemas.microsoft.com/office/drawing/2014/main" xmlns="" id="{6787A627-3CEC-48AF-AE4C-6D3E6A17F2BA}"/>
                  </a:ext>
                </a:extLst>
              </p:cNvPr>
              <p:cNvSpPr/>
              <p:nvPr/>
            </p:nvSpPr>
            <p:spPr bwMode="auto">
              <a:xfrm>
                <a:off x="6417376" y="4069463"/>
                <a:ext cx="510358" cy="509200"/>
              </a:xfrm>
              <a:custGeom>
                <a:avLst/>
                <a:gdLst>
                  <a:gd name="connsiteX0" fmla="*/ 388572 w 777144"/>
                  <a:gd name="connsiteY0" fmla="*/ 0 h 775382"/>
                  <a:gd name="connsiteX1" fmla="*/ 777144 w 777144"/>
                  <a:gd name="connsiteY1" fmla="*/ 387691 h 775382"/>
                  <a:gd name="connsiteX2" fmla="*/ 388572 w 777144"/>
                  <a:gd name="connsiteY2" fmla="*/ 775382 h 775382"/>
                  <a:gd name="connsiteX3" fmla="*/ 0 w 777144"/>
                  <a:gd name="connsiteY3" fmla="*/ 387691 h 775382"/>
                  <a:gd name="connsiteX4" fmla="*/ 388572 w 777144"/>
                  <a:gd name="connsiteY4" fmla="*/ 0 h 77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7144" h="775382">
                    <a:moveTo>
                      <a:pt x="388572" y="0"/>
                    </a:moveTo>
                    <a:cubicBezTo>
                      <a:pt x="603527" y="0"/>
                      <a:pt x="777144" y="173224"/>
                      <a:pt x="777144" y="387691"/>
                    </a:cubicBezTo>
                    <a:cubicBezTo>
                      <a:pt x="777144" y="600096"/>
                      <a:pt x="603527" y="775382"/>
                      <a:pt x="388572" y="775382"/>
                    </a:cubicBezTo>
                    <a:cubicBezTo>
                      <a:pt x="173617" y="775382"/>
                      <a:pt x="0" y="600096"/>
                      <a:pt x="0" y="387691"/>
                    </a:cubicBezTo>
                    <a:cubicBezTo>
                      <a:pt x="0" y="173224"/>
                      <a:pt x="173617" y="0"/>
                      <a:pt x="3885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/>
                <a:endParaRPr lang="en-US" altLang="zh-CN" sz="2400" dirty="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9" name="double-wrench-tool-and-hammer-forming-a-cross_28483">
              <a:extLst>
                <a:ext uri="{FF2B5EF4-FFF2-40B4-BE49-F238E27FC236}">
                  <a16:creationId xmlns:a16="http://schemas.microsoft.com/office/drawing/2014/main" xmlns="" id="{4A26DFFA-E683-4A41-85D5-085214D4AD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93867" y="2714391"/>
              <a:ext cx="341295" cy="325143"/>
            </a:xfrm>
            <a:custGeom>
              <a:avLst/>
              <a:gdLst>
                <a:gd name="connsiteX0" fmla="*/ 474392 w 604567"/>
                <a:gd name="connsiteY0" fmla="*/ 431437 h 575955"/>
                <a:gd name="connsiteX1" fmla="*/ 505564 w 604567"/>
                <a:gd name="connsiteY1" fmla="*/ 462558 h 575955"/>
                <a:gd name="connsiteX2" fmla="*/ 494189 w 604567"/>
                <a:gd name="connsiteY2" fmla="*/ 505144 h 575955"/>
                <a:gd name="connsiteX3" fmla="*/ 451532 w 604567"/>
                <a:gd name="connsiteY3" fmla="*/ 516609 h 575955"/>
                <a:gd name="connsiteX4" fmla="*/ 420250 w 604567"/>
                <a:gd name="connsiteY4" fmla="*/ 485379 h 575955"/>
                <a:gd name="connsiteX5" fmla="*/ 431735 w 604567"/>
                <a:gd name="connsiteY5" fmla="*/ 442793 h 575955"/>
                <a:gd name="connsiteX6" fmla="*/ 474716 w 604567"/>
                <a:gd name="connsiteY6" fmla="*/ 415167 h 575955"/>
                <a:gd name="connsiteX7" fmla="*/ 423315 w 604567"/>
                <a:gd name="connsiteY7" fmla="*/ 428930 h 575955"/>
                <a:gd name="connsiteX8" fmla="*/ 417737 w 604567"/>
                <a:gd name="connsiteY8" fmla="*/ 434392 h 575955"/>
                <a:gd name="connsiteX9" fmla="*/ 403958 w 604567"/>
                <a:gd name="connsiteY9" fmla="*/ 485730 h 575955"/>
                <a:gd name="connsiteX10" fmla="*/ 406036 w 604567"/>
                <a:gd name="connsiteY10" fmla="*/ 493267 h 575955"/>
                <a:gd name="connsiteX11" fmla="*/ 443657 w 604567"/>
                <a:gd name="connsiteY11" fmla="*/ 530843 h 575955"/>
                <a:gd name="connsiteX12" fmla="*/ 449125 w 604567"/>
                <a:gd name="connsiteY12" fmla="*/ 533136 h 575955"/>
                <a:gd name="connsiteX13" fmla="*/ 451203 w 604567"/>
                <a:gd name="connsiteY13" fmla="*/ 532918 h 575955"/>
                <a:gd name="connsiteX14" fmla="*/ 502603 w 604567"/>
                <a:gd name="connsiteY14" fmla="*/ 519155 h 575955"/>
                <a:gd name="connsiteX15" fmla="*/ 508072 w 604567"/>
                <a:gd name="connsiteY15" fmla="*/ 513584 h 575955"/>
                <a:gd name="connsiteX16" fmla="*/ 521851 w 604567"/>
                <a:gd name="connsiteY16" fmla="*/ 462246 h 575955"/>
                <a:gd name="connsiteX17" fmla="*/ 519883 w 604567"/>
                <a:gd name="connsiteY17" fmla="*/ 454709 h 575955"/>
                <a:gd name="connsiteX18" fmla="*/ 482262 w 604567"/>
                <a:gd name="connsiteY18" fmla="*/ 417133 h 575955"/>
                <a:gd name="connsiteX19" fmla="*/ 474716 w 604567"/>
                <a:gd name="connsiteY19" fmla="*/ 415167 h 575955"/>
                <a:gd name="connsiteX20" fmla="*/ 462905 w 604567"/>
                <a:gd name="connsiteY20" fmla="*/ 372021 h 575955"/>
                <a:gd name="connsiteX21" fmla="*/ 535084 w 604567"/>
                <a:gd name="connsiteY21" fmla="*/ 401950 h 575955"/>
                <a:gd name="connsiteX22" fmla="*/ 565050 w 604567"/>
                <a:gd name="connsiteY22" fmla="*/ 474043 h 575955"/>
                <a:gd name="connsiteX23" fmla="*/ 535084 w 604567"/>
                <a:gd name="connsiteY23" fmla="*/ 546135 h 575955"/>
                <a:gd name="connsiteX24" fmla="*/ 462905 w 604567"/>
                <a:gd name="connsiteY24" fmla="*/ 575955 h 575955"/>
                <a:gd name="connsiteX25" fmla="*/ 390725 w 604567"/>
                <a:gd name="connsiteY25" fmla="*/ 546135 h 575955"/>
                <a:gd name="connsiteX26" fmla="*/ 367540 w 604567"/>
                <a:gd name="connsiteY26" fmla="*/ 437778 h 575955"/>
                <a:gd name="connsiteX27" fmla="*/ 368196 w 604567"/>
                <a:gd name="connsiteY27" fmla="*/ 436358 h 575955"/>
                <a:gd name="connsiteX28" fmla="*/ 369180 w 604567"/>
                <a:gd name="connsiteY28" fmla="*/ 434064 h 575955"/>
                <a:gd name="connsiteX29" fmla="*/ 369836 w 604567"/>
                <a:gd name="connsiteY29" fmla="*/ 432535 h 575955"/>
                <a:gd name="connsiteX30" fmla="*/ 390725 w 604567"/>
                <a:gd name="connsiteY30" fmla="*/ 401950 h 575955"/>
                <a:gd name="connsiteX31" fmla="*/ 462905 w 604567"/>
                <a:gd name="connsiteY31" fmla="*/ 372021 h 575955"/>
                <a:gd name="connsiteX32" fmla="*/ 351799 w 604567"/>
                <a:gd name="connsiteY32" fmla="*/ 312323 h 575955"/>
                <a:gd name="connsiteX33" fmla="*/ 407125 w 604567"/>
                <a:gd name="connsiteY33" fmla="*/ 367564 h 575955"/>
                <a:gd name="connsiteX34" fmla="*/ 381102 w 604567"/>
                <a:gd name="connsiteY34" fmla="*/ 387215 h 575955"/>
                <a:gd name="connsiteX35" fmla="*/ 358141 w 604567"/>
                <a:gd name="connsiteY35" fmla="*/ 420076 h 575955"/>
                <a:gd name="connsiteX36" fmla="*/ 301065 w 604567"/>
                <a:gd name="connsiteY36" fmla="*/ 363088 h 575955"/>
                <a:gd name="connsiteX37" fmla="*/ 206657 w 604567"/>
                <a:gd name="connsiteY37" fmla="*/ 167381 h 575955"/>
                <a:gd name="connsiteX38" fmla="*/ 289774 w 604567"/>
                <a:gd name="connsiteY38" fmla="*/ 250367 h 575955"/>
                <a:gd name="connsiteX39" fmla="*/ 239029 w 604567"/>
                <a:gd name="connsiteY39" fmla="*/ 301032 h 575955"/>
                <a:gd name="connsiteX40" fmla="*/ 155912 w 604567"/>
                <a:gd name="connsiteY40" fmla="*/ 218155 h 575955"/>
                <a:gd name="connsiteX41" fmla="*/ 157771 w 604567"/>
                <a:gd name="connsiteY41" fmla="*/ 217173 h 575955"/>
                <a:gd name="connsiteX42" fmla="*/ 160943 w 604567"/>
                <a:gd name="connsiteY42" fmla="*/ 215425 h 575955"/>
                <a:gd name="connsiteX43" fmla="*/ 166630 w 604567"/>
                <a:gd name="connsiteY43" fmla="*/ 211931 h 575955"/>
                <a:gd name="connsiteX44" fmla="*/ 169801 w 604567"/>
                <a:gd name="connsiteY44" fmla="*/ 209857 h 575955"/>
                <a:gd name="connsiteX45" fmla="*/ 175379 w 604567"/>
                <a:gd name="connsiteY45" fmla="*/ 205707 h 575955"/>
                <a:gd name="connsiteX46" fmla="*/ 177894 w 604567"/>
                <a:gd name="connsiteY46" fmla="*/ 203633 h 575955"/>
                <a:gd name="connsiteX47" fmla="*/ 185331 w 604567"/>
                <a:gd name="connsiteY47" fmla="*/ 196863 h 575955"/>
                <a:gd name="connsiteX48" fmla="*/ 192549 w 604567"/>
                <a:gd name="connsiteY48" fmla="*/ 188892 h 575955"/>
                <a:gd name="connsiteX49" fmla="*/ 194518 w 604567"/>
                <a:gd name="connsiteY49" fmla="*/ 186380 h 575955"/>
                <a:gd name="connsiteX50" fmla="*/ 199220 w 604567"/>
                <a:gd name="connsiteY50" fmla="*/ 179938 h 575955"/>
                <a:gd name="connsiteX51" fmla="*/ 201079 w 604567"/>
                <a:gd name="connsiteY51" fmla="*/ 177208 h 575955"/>
                <a:gd name="connsiteX52" fmla="*/ 206001 w 604567"/>
                <a:gd name="connsiteY52" fmla="*/ 168691 h 575955"/>
                <a:gd name="connsiteX53" fmla="*/ 206548 w 604567"/>
                <a:gd name="connsiteY53" fmla="*/ 167709 h 575955"/>
                <a:gd name="connsiteX54" fmla="*/ 206657 w 604567"/>
                <a:gd name="connsiteY54" fmla="*/ 167381 h 575955"/>
                <a:gd name="connsiteX55" fmla="*/ 431761 w 604567"/>
                <a:gd name="connsiteY55" fmla="*/ 130828 h 575955"/>
                <a:gd name="connsiteX56" fmla="*/ 451448 w 604567"/>
                <a:gd name="connsiteY56" fmla="*/ 150485 h 575955"/>
                <a:gd name="connsiteX57" fmla="*/ 470916 w 604567"/>
                <a:gd name="connsiteY57" fmla="*/ 169924 h 575955"/>
                <a:gd name="connsiteX58" fmla="*/ 147175 w 604567"/>
                <a:gd name="connsiteY58" fmla="*/ 494045 h 575955"/>
                <a:gd name="connsiteX59" fmla="*/ 146847 w 604567"/>
                <a:gd name="connsiteY59" fmla="*/ 494373 h 575955"/>
                <a:gd name="connsiteX60" fmla="*/ 144222 w 604567"/>
                <a:gd name="connsiteY60" fmla="*/ 496994 h 575955"/>
                <a:gd name="connsiteX61" fmla="*/ 142581 w 604567"/>
                <a:gd name="connsiteY61" fmla="*/ 497868 h 575955"/>
                <a:gd name="connsiteX62" fmla="*/ 107363 w 604567"/>
                <a:gd name="connsiteY62" fmla="*/ 494264 h 575955"/>
                <a:gd name="connsiteX63" fmla="*/ 103645 w 604567"/>
                <a:gd name="connsiteY63" fmla="*/ 459209 h 575955"/>
                <a:gd name="connsiteX64" fmla="*/ 104520 w 604567"/>
                <a:gd name="connsiteY64" fmla="*/ 457571 h 575955"/>
                <a:gd name="connsiteX65" fmla="*/ 242219 w 604567"/>
                <a:gd name="connsiteY65" fmla="*/ 319972 h 575955"/>
                <a:gd name="connsiteX66" fmla="*/ 245063 w 604567"/>
                <a:gd name="connsiteY66" fmla="*/ 318225 h 575955"/>
                <a:gd name="connsiteX67" fmla="*/ 306858 w 604567"/>
                <a:gd name="connsiteY67" fmla="*/ 256414 h 575955"/>
                <a:gd name="connsiteX68" fmla="*/ 308608 w 604567"/>
                <a:gd name="connsiteY68" fmla="*/ 253684 h 575955"/>
                <a:gd name="connsiteX69" fmla="*/ 102108 w 604567"/>
                <a:gd name="connsiteY69" fmla="*/ 11784 h 575955"/>
                <a:gd name="connsiteX70" fmla="*/ 174277 w 604567"/>
                <a:gd name="connsiteY70" fmla="*/ 41599 h 575955"/>
                <a:gd name="connsiteX71" fmla="*/ 198224 w 604567"/>
                <a:gd name="connsiteY71" fmla="*/ 147646 h 575955"/>
                <a:gd name="connsiteX72" fmla="*/ 197568 w 604567"/>
                <a:gd name="connsiteY72" fmla="*/ 149175 h 575955"/>
                <a:gd name="connsiteX73" fmla="*/ 196802 w 604567"/>
                <a:gd name="connsiteY73" fmla="*/ 151032 h 575955"/>
                <a:gd name="connsiteX74" fmla="*/ 174277 w 604567"/>
                <a:gd name="connsiteY74" fmla="*/ 185871 h 575955"/>
                <a:gd name="connsiteX75" fmla="*/ 142785 w 604567"/>
                <a:gd name="connsiteY75" fmla="*/ 207168 h 575955"/>
                <a:gd name="connsiteX76" fmla="*/ 140926 w 604567"/>
                <a:gd name="connsiteY76" fmla="*/ 207932 h 575955"/>
                <a:gd name="connsiteX77" fmla="*/ 139505 w 604567"/>
                <a:gd name="connsiteY77" fmla="*/ 208478 h 575955"/>
                <a:gd name="connsiteX78" fmla="*/ 101890 w 604567"/>
                <a:gd name="connsiteY78" fmla="*/ 215577 h 575955"/>
                <a:gd name="connsiteX79" fmla="*/ 29940 w 604567"/>
                <a:gd name="connsiteY79" fmla="*/ 185762 h 575955"/>
                <a:gd name="connsiteX80" fmla="*/ 3697 w 604567"/>
                <a:gd name="connsiteY80" fmla="*/ 86595 h 575955"/>
                <a:gd name="connsiteX81" fmla="*/ 52903 w 604567"/>
                <a:gd name="connsiteY81" fmla="*/ 135851 h 575955"/>
                <a:gd name="connsiteX82" fmla="*/ 58917 w 604567"/>
                <a:gd name="connsiteY82" fmla="*/ 138035 h 575955"/>
                <a:gd name="connsiteX83" fmla="*/ 115995 w 604567"/>
                <a:gd name="connsiteY83" fmla="*/ 135086 h 575955"/>
                <a:gd name="connsiteX84" fmla="*/ 123431 w 604567"/>
                <a:gd name="connsiteY84" fmla="*/ 127660 h 575955"/>
                <a:gd name="connsiteX85" fmla="*/ 126493 w 604567"/>
                <a:gd name="connsiteY85" fmla="*/ 70650 h 575955"/>
                <a:gd name="connsiteX86" fmla="*/ 124196 w 604567"/>
                <a:gd name="connsiteY86" fmla="*/ 64643 h 575955"/>
                <a:gd name="connsiteX87" fmla="*/ 74881 w 604567"/>
                <a:gd name="connsiteY87" fmla="*/ 15388 h 575955"/>
                <a:gd name="connsiteX88" fmla="*/ 102108 w 604567"/>
                <a:gd name="connsiteY88" fmla="*/ 11784 h 575955"/>
                <a:gd name="connsiteX89" fmla="*/ 362839 w 604567"/>
                <a:gd name="connsiteY89" fmla="*/ 0 h 575955"/>
                <a:gd name="connsiteX90" fmla="*/ 381652 w 604567"/>
                <a:gd name="connsiteY90" fmla="*/ 3822 h 575955"/>
                <a:gd name="connsiteX91" fmla="*/ 525595 w 604567"/>
                <a:gd name="connsiteY91" fmla="*/ 125584 h 575955"/>
                <a:gd name="connsiteX92" fmla="*/ 604567 w 604567"/>
                <a:gd name="connsiteY92" fmla="*/ 321058 h 575955"/>
                <a:gd name="connsiteX93" fmla="*/ 600739 w 604567"/>
                <a:gd name="connsiteY93" fmla="*/ 322696 h 575955"/>
                <a:gd name="connsiteX94" fmla="*/ 488406 w 604567"/>
                <a:gd name="connsiteY94" fmla="*/ 165334 h 575955"/>
                <a:gd name="connsiteX95" fmla="*/ 487531 w 604567"/>
                <a:gd name="connsiteY95" fmla="*/ 164351 h 575955"/>
                <a:gd name="connsiteX96" fmla="*/ 437217 w 604567"/>
                <a:gd name="connsiteY96" fmla="*/ 114227 h 575955"/>
                <a:gd name="connsiteX97" fmla="*/ 435357 w 604567"/>
                <a:gd name="connsiteY97" fmla="*/ 112807 h 575955"/>
                <a:gd name="connsiteX98" fmla="*/ 361855 w 604567"/>
                <a:gd name="connsiteY98" fmla="*/ 74149 h 575955"/>
                <a:gd name="connsiteX99" fmla="*/ 346651 w 604567"/>
                <a:gd name="connsiteY99" fmla="*/ 52199 h 575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604567" h="575955">
                  <a:moveTo>
                    <a:pt x="474392" y="431437"/>
                  </a:moveTo>
                  <a:lnTo>
                    <a:pt x="505564" y="462558"/>
                  </a:lnTo>
                  <a:lnTo>
                    <a:pt x="494189" y="505144"/>
                  </a:lnTo>
                  <a:lnTo>
                    <a:pt x="451532" y="516609"/>
                  </a:lnTo>
                  <a:lnTo>
                    <a:pt x="420250" y="485379"/>
                  </a:lnTo>
                  <a:lnTo>
                    <a:pt x="431735" y="442793"/>
                  </a:lnTo>
                  <a:close/>
                  <a:moveTo>
                    <a:pt x="474716" y="415167"/>
                  </a:moveTo>
                  <a:lnTo>
                    <a:pt x="423315" y="428930"/>
                  </a:lnTo>
                  <a:cubicBezTo>
                    <a:pt x="420581" y="429586"/>
                    <a:pt x="418503" y="431770"/>
                    <a:pt x="417737" y="434392"/>
                  </a:cubicBezTo>
                  <a:lnTo>
                    <a:pt x="403958" y="485730"/>
                  </a:lnTo>
                  <a:cubicBezTo>
                    <a:pt x="403301" y="488461"/>
                    <a:pt x="404067" y="491301"/>
                    <a:pt x="406036" y="493267"/>
                  </a:cubicBezTo>
                  <a:lnTo>
                    <a:pt x="443657" y="530843"/>
                  </a:lnTo>
                  <a:cubicBezTo>
                    <a:pt x="445078" y="532372"/>
                    <a:pt x="447156" y="533136"/>
                    <a:pt x="449125" y="533136"/>
                  </a:cubicBezTo>
                  <a:cubicBezTo>
                    <a:pt x="449890" y="533136"/>
                    <a:pt x="450546" y="533136"/>
                    <a:pt x="451203" y="532918"/>
                  </a:cubicBezTo>
                  <a:lnTo>
                    <a:pt x="502603" y="519155"/>
                  </a:lnTo>
                  <a:cubicBezTo>
                    <a:pt x="505338" y="518390"/>
                    <a:pt x="507415" y="516315"/>
                    <a:pt x="508072" y="513584"/>
                  </a:cubicBezTo>
                  <a:lnTo>
                    <a:pt x="521851" y="462246"/>
                  </a:lnTo>
                  <a:cubicBezTo>
                    <a:pt x="522617" y="459624"/>
                    <a:pt x="521851" y="456675"/>
                    <a:pt x="519883" y="454709"/>
                  </a:cubicBezTo>
                  <a:lnTo>
                    <a:pt x="482262" y="417133"/>
                  </a:lnTo>
                  <a:cubicBezTo>
                    <a:pt x="480293" y="415167"/>
                    <a:pt x="477341" y="414403"/>
                    <a:pt x="474716" y="415167"/>
                  </a:cubicBezTo>
                  <a:close/>
                  <a:moveTo>
                    <a:pt x="462905" y="372021"/>
                  </a:moveTo>
                  <a:cubicBezTo>
                    <a:pt x="490245" y="372021"/>
                    <a:pt x="515836" y="382616"/>
                    <a:pt x="535084" y="401950"/>
                  </a:cubicBezTo>
                  <a:cubicBezTo>
                    <a:pt x="554442" y="421175"/>
                    <a:pt x="565050" y="446844"/>
                    <a:pt x="565050" y="474043"/>
                  </a:cubicBezTo>
                  <a:cubicBezTo>
                    <a:pt x="565050" y="501241"/>
                    <a:pt x="554442" y="526910"/>
                    <a:pt x="535084" y="546135"/>
                  </a:cubicBezTo>
                  <a:cubicBezTo>
                    <a:pt x="515836" y="565360"/>
                    <a:pt x="490245" y="575955"/>
                    <a:pt x="462905" y="575955"/>
                  </a:cubicBezTo>
                  <a:cubicBezTo>
                    <a:pt x="435673" y="575955"/>
                    <a:pt x="410082" y="565360"/>
                    <a:pt x="390725" y="546135"/>
                  </a:cubicBezTo>
                  <a:cubicBezTo>
                    <a:pt x="362290" y="517735"/>
                    <a:pt x="353213" y="475353"/>
                    <a:pt x="367540" y="437778"/>
                  </a:cubicBezTo>
                  <a:cubicBezTo>
                    <a:pt x="367758" y="437341"/>
                    <a:pt x="367977" y="436904"/>
                    <a:pt x="368196" y="436358"/>
                  </a:cubicBezTo>
                  <a:cubicBezTo>
                    <a:pt x="368415" y="435593"/>
                    <a:pt x="368852" y="434829"/>
                    <a:pt x="369180" y="434064"/>
                  </a:cubicBezTo>
                  <a:lnTo>
                    <a:pt x="369836" y="432535"/>
                  </a:lnTo>
                  <a:cubicBezTo>
                    <a:pt x="374976" y="420956"/>
                    <a:pt x="381976" y="410689"/>
                    <a:pt x="390725" y="401950"/>
                  </a:cubicBezTo>
                  <a:cubicBezTo>
                    <a:pt x="410082" y="382616"/>
                    <a:pt x="435673" y="372021"/>
                    <a:pt x="462905" y="372021"/>
                  </a:cubicBezTo>
                  <a:close/>
                  <a:moveTo>
                    <a:pt x="351799" y="312323"/>
                  </a:moveTo>
                  <a:lnTo>
                    <a:pt x="407125" y="367564"/>
                  </a:lnTo>
                  <a:cubicBezTo>
                    <a:pt x="397503" y="372914"/>
                    <a:pt x="388756" y="379464"/>
                    <a:pt x="381102" y="387215"/>
                  </a:cubicBezTo>
                  <a:cubicBezTo>
                    <a:pt x="371589" y="396604"/>
                    <a:pt x="363826" y="407740"/>
                    <a:pt x="358141" y="420076"/>
                  </a:cubicBezTo>
                  <a:lnTo>
                    <a:pt x="301065" y="363088"/>
                  </a:lnTo>
                  <a:close/>
                  <a:moveTo>
                    <a:pt x="206657" y="167381"/>
                  </a:moveTo>
                  <a:lnTo>
                    <a:pt x="289774" y="250367"/>
                  </a:lnTo>
                  <a:lnTo>
                    <a:pt x="239029" y="301032"/>
                  </a:lnTo>
                  <a:lnTo>
                    <a:pt x="155912" y="218155"/>
                  </a:lnTo>
                  <a:cubicBezTo>
                    <a:pt x="156568" y="217828"/>
                    <a:pt x="157115" y="217500"/>
                    <a:pt x="157771" y="217173"/>
                  </a:cubicBezTo>
                  <a:cubicBezTo>
                    <a:pt x="158865" y="216627"/>
                    <a:pt x="159958" y="215971"/>
                    <a:pt x="160943" y="215425"/>
                  </a:cubicBezTo>
                  <a:cubicBezTo>
                    <a:pt x="162911" y="214224"/>
                    <a:pt x="164771" y="213132"/>
                    <a:pt x="166630" y="211931"/>
                  </a:cubicBezTo>
                  <a:cubicBezTo>
                    <a:pt x="167723" y="211276"/>
                    <a:pt x="168708" y="210512"/>
                    <a:pt x="169801" y="209857"/>
                  </a:cubicBezTo>
                  <a:cubicBezTo>
                    <a:pt x="171660" y="208546"/>
                    <a:pt x="173520" y="207127"/>
                    <a:pt x="175379" y="205707"/>
                  </a:cubicBezTo>
                  <a:cubicBezTo>
                    <a:pt x="176144" y="204943"/>
                    <a:pt x="177019" y="204397"/>
                    <a:pt x="177894" y="203633"/>
                  </a:cubicBezTo>
                  <a:cubicBezTo>
                    <a:pt x="180410" y="201449"/>
                    <a:pt x="182925" y="199265"/>
                    <a:pt x="185331" y="196863"/>
                  </a:cubicBezTo>
                  <a:cubicBezTo>
                    <a:pt x="187956" y="194351"/>
                    <a:pt x="190252" y="191622"/>
                    <a:pt x="192549" y="188892"/>
                  </a:cubicBezTo>
                  <a:cubicBezTo>
                    <a:pt x="193315" y="188018"/>
                    <a:pt x="193861" y="187145"/>
                    <a:pt x="194518" y="186380"/>
                  </a:cubicBezTo>
                  <a:cubicBezTo>
                    <a:pt x="196158" y="184306"/>
                    <a:pt x="197689" y="182122"/>
                    <a:pt x="199220" y="179938"/>
                  </a:cubicBezTo>
                  <a:cubicBezTo>
                    <a:pt x="199876" y="178955"/>
                    <a:pt x="200423" y="178082"/>
                    <a:pt x="201079" y="177208"/>
                  </a:cubicBezTo>
                  <a:cubicBezTo>
                    <a:pt x="202829" y="174478"/>
                    <a:pt x="204470" y="171639"/>
                    <a:pt x="206001" y="168691"/>
                  </a:cubicBezTo>
                  <a:cubicBezTo>
                    <a:pt x="206110" y="168364"/>
                    <a:pt x="206329" y="168036"/>
                    <a:pt x="206548" y="167709"/>
                  </a:cubicBezTo>
                  <a:cubicBezTo>
                    <a:pt x="206548" y="167599"/>
                    <a:pt x="206657" y="167490"/>
                    <a:pt x="206657" y="167381"/>
                  </a:cubicBezTo>
                  <a:close/>
                  <a:moveTo>
                    <a:pt x="431761" y="130828"/>
                  </a:moveTo>
                  <a:lnTo>
                    <a:pt x="451448" y="150485"/>
                  </a:lnTo>
                  <a:lnTo>
                    <a:pt x="470916" y="169924"/>
                  </a:lnTo>
                  <a:cubicBezTo>
                    <a:pt x="335185" y="305884"/>
                    <a:pt x="151003" y="490332"/>
                    <a:pt x="147175" y="494045"/>
                  </a:cubicBezTo>
                  <a:cubicBezTo>
                    <a:pt x="147065" y="494155"/>
                    <a:pt x="146956" y="494264"/>
                    <a:pt x="146847" y="494373"/>
                  </a:cubicBezTo>
                  <a:lnTo>
                    <a:pt x="144222" y="496994"/>
                  </a:lnTo>
                  <a:cubicBezTo>
                    <a:pt x="143675" y="497212"/>
                    <a:pt x="143128" y="497540"/>
                    <a:pt x="142581" y="497868"/>
                  </a:cubicBezTo>
                  <a:cubicBezTo>
                    <a:pt x="131753" y="504966"/>
                    <a:pt x="116550" y="503437"/>
                    <a:pt x="107363" y="494264"/>
                  </a:cubicBezTo>
                  <a:cubicBezTo>
                    <a:pt x="97957" y="484872"/>
                    <a:pt x="96426" y="470129"/>
                    <a:pt x="103645" y="459209"/>
                  </a:cubicBezTo>
                  <a:cubicBezTo>
                    <a:pt x="103973" y="458663"/>
                    <a:pt x="104301" y="458117"/>
                    <a:pt x="104520" y="457571"/>
                  </a:cubicBezTo>
                  <a:lnTo>
                    <a:pt x="242219" y="319972"/>
                  </a:lnTo>
                  <a:cubicBezTo>
                    <a:pt x="243313" y="319535"/>
                    <a:pt x="244188" y="318989"/>
                    <a:pt x="245063" y="318225"/>
                  </a:cubicBezTo>
                  <a:lnTo>
                    <a:pt x="306858" y="256414"/>
                  </a:lnTo>
                  <a:cubicBezTo>
                    <a:pt x="307733" y="255650"/>
                    <a:pt x="308280" y="254667"/>
                    <a:pt x="308608" y="253684"/>
                  </a:cubicBezTo>
                  <a:close/>
                  <a:moveTo>
                    <a:pt x="102108" y="11784"/>
                  </a:moveTo>
                  <a:cubicBezTo>
                    <a:pt x="129336" y="11784"/>
                    <a:pt x="155032" y="22378"/>
                    <a:pt x="174277" y="41599"/>
                  </a:cubicBezTo>
                  <a:cubicBezTo>
                    <a:pt x="201832" y="69121"/>
                    <a:pt x="211236" y="110841"/>
                    <a:pt x="198224" y="147646"/>
                  </a:cubicBezTo>
                  <a:cubicBezTo>
                    <a:pt x="198114" y="148192"/>
                    <a:pt x="197786" y="148629"/>
                    <a:pt x="197568" y="149175"/>
                  </a:cubicBezTo>
                  <a:cubicBezTo>
                    <a:pt x="197349" y="149830"/>
                    <a:pt x="197130" y="150376"/>
                    <a:pt x="196802" y="151032"/>
                  </a:cubicBezTo>
                  <a:cubicBezTo>
                    <a:pt x="191663" y="164356"/>
                    <a:pt x="184009" y="176151"/>
                    <a:pt x="174277" y="185871"/>
                  </a:cubicBezTo>
                  <a:cubicBezTo>
                    <a:pt x="165311" y="194826"/>
                    <a:pt x="154704" y="201925"/>
                    <a:pt x="142785" y="207168"/>
                  </a:cubicBezTo>
                  <a:cubicBezTo>
                    <a:pt x="142129" y="207386"/>
                    <a:pt x="141473" y="207714"/>
                    <a:pt x="140926" y="207932"/>
                  </a:cubicBezTo>
                  <a:lnTo>
                    <a:pt x="139505" y="208478"/>
                  </a:lnTo>
                  <a:cubicBezTo>
                    <a:pt x="127477" y="213174"/>
                    <a:pt x="114793" y="215577"/>
                    <a:pt x="101890" y="215577"/>
                  </a:cubicBezTo>
                  <a:cubicBezTo>
                    <a:pt x="74663" y="215577"/>
                    <a:pt x="49076" y="204983"/>
                    <a:pt x="29940" y="185762"/>
                  </a:cubicBezTo>
                  <a:cubicBezTo>
                    <a:pt x="3697" y="159550"/>
                    <a:pt x="-6035" y="121762"/>
                    <a:pt x="3697" y="86595"/>
                  </a:cubicBezTo>
                  <a:lnTo>
                    <a:pt x="52903" y="135851"/>
                  </a:lnTo>
                  <a:cubicBezTo>
                    <a:pt x="54543" y="137380"/>
                    <a:pt x="56620" y="138254"/>
                    <a:pt x="58917" y="138035"/>
                  </a:cubicBezTo>
                  <a:lnTo>
                    <a:pt x="115995" y="135086"/>
                  </a:lnTo>
                  <a:cubicBezTo>
                    <a:pt x="120041" y="134868"/>
                    <a:pt x="123212" y="131592"/>
                    <a:pt x="123431" y="127660"/>
                  </a:cubicBezTo>
                  <a:lnTo>
                    <a:pt x="126493" y="70650"/>
                  </a:lnTo>
                  <a:cubicBezTo>
                    <a:pt x="126602" y="68357"/>
                    <a:pt x="125727" y="66172"/>
                    <a:pt x="124196" y="64643"/>
                  </a:cubicBezTo>
                  <a:lnTo>
                    <a:pt x="74881" y="15388"/>
                  </a:lnTo>
                  <a:cubicBezTo>
                    <a:pt x="83738" y="12985"/>
                    <a:pt x="92814" y="11784"/>
                    <a:pt x="102108" y="11784"/>
                  </a:cubicBezTo>
                  <a:close/>
                  <a:moveTo>
                    <a:pt x="362839" y="0"/>
                  </a:moveTo>
                  <a:lnTo>
                    <a:pt x="381652" y="3822"/>
                  </a:lnTo>
                  <a:lnTo>
                    <a:pt x="525595" y="125584"/>
                  </a:lnTo>
                  <a:lnTo>
                    <a:pt x="604567" y="321058"/>
                  </a:lnTo>
                  <a:lnTo>
                    <a:pt x="600739" y="322696"/>
                  </a:lnTo>
                  <a:lnTo>
                    <a:pt x="488406" y="165334"/>
                  </a:lnTo>
                  <a:cubicBezTo>
                    <a:pt x="488078" y="165006"/>
                    <a:pt x="487859" y="164679"/>
                    <a:pt x="487531" y="164351"/>
                  </a:cubicBezTo>
                  <a:lnTo>
                    <a:pt x="437217" y="114227"/>
                  </a:lnTo>
                  <a:cubicBezTo>
                    <a:pt x="436670" y="113681"/>
                    <a:pt x="436123" y="113135"/>
                    <a:pt x="435357" y="112807"/>
                  </a:cubicBezTo>
                  <a:lnTo>
                    <a:pt x="361855" y="74149"/>
                  </a:lnTo>
                  <a:lnTo>
                    <a:pt x="346651" y="52199"/>
                  </a:lnTo>
                  <a:close/>
                </a:path>
              </a:pathLst>
            </a:custGeom>
            <a:solidFill>
              <a:srgbClr val="DC4435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3A3DEC14-884F-4ABD-8903-B1D71E01E3F4}"/>
              </a:ext>
            </a:extLst>
          </p:cNvPr>
          <p:cNvGrpSpPr/>
          <p:nvPr/>
        </p:nvGrpSpPr>
        <p:grpSpPr>
          <a:xfrm>
            <a:off x="2683707" y="1205572"/>
            <a:ext cx="2172911" cy="1228167"/>
            <a:chOff x="2521215" y="1205572"/>
            <a:chExt cx="2172911" cy="1228167"/>
          </a:xfrm>
        </p:grpSpPr>
        <p:grpSp>
          <p:nvGrpSpPr>
            <p:cNvPr id="7" name="îśľíḋé">
              <a:extLst>
                <a:ext uri="{FF2B5EF4-FFF2-40B4-BE49-F238E27FC236}">
                  <a16:creationId xmlns:a16="http://schemas.microsoft.com/office/drawing/2014/main" xmlns="" id="{DE061C16-D443-41CC-BCD6-5231BABF264C}"/>
                </a:ext>
              </a:extLst>
            </p:cNvPr>
            <p:cNvGrpSpPr/>
            <p:nvPr/>
          </p:nvGrpSpPr>
          <p:grpSpPr>
            <a:xfrm>
              <a:off x="2521215" y="1205572"/>
              <a:ext cx="2172911" cy="1228167"/>
              <a:chOff x="6431128" y="1801793"/>
              <a:chExt cx="2587369" cy="1462426"/>
            </a:xfrm>
          </p:grpSpPr>
          <p:sp>
            <p:nvSpPr>
              <p:cNvPr id="20" name="îṩľidé">
                <a:extLst>
                  <a:ext uri="{FF2B5EF4-FFF2-40B4-BE49-F238E27FC236}">
                    <a16:creationId xmlns:a16="http://schemas.microsoft.com/office/drawing/2014/main" xmlns="" id="{830B426A-B79F-499A-A0AF-D1F02056D38B}"/>
                  </a:ext>
                </a:extLst>
              </p:cNvPr>
              <p:cNvSpPr/>
              <p:nvPr/>
            </p:nvSpPr>
            <p:spPr bwMode="auto">
              <a:xfrm flipH="1">
                <a:off x="6431128" y="1801793"/>
                <a:ext cx="2587369" cy="1462426"/>
              </a:xfrm>
              <a:custGeom>
                <a:avLst/>
                <a:gdLst>
                  <a:gd name="T0" fmla="*/ 1018 w 1421"/>
                  <a:gd name="T1" fmla="*/ 0 h 805"/>
                  <a:gd name="T2" fmla="*/ 1421 w 1421"/>
                  <a:gd name="T3" fmla="*/ 403 h 805"/>
                  <a:gd name="T4" fmla="*/ 1018 w 1421"/>
                  <a:gd name="T5" fmla="*/ 805 h 805"/>
                  <a:gd name="T6" fmla="*/ 772 w 1421"/>
                  <a:gd name="T7" fmla="*/ 721 h 805"/>
                  <a:gd name="T8" fmla="*/ 771 w 1421"/>
                  <a:gd name="T9" fmla="*/ 721 h 805"/>
                  <a:gd name="T10" fmla="*/ 269 w 1421"/>
                  <a:gd name="T11" fmla="*/ 630 h 805"/>
                  <a:gd name="T12" fmla="*/ 269 w 1421"/>
                  <a:gd name="T13" fmla="*/ 630 h 805"/>
                  <a:gd name="T14" fmla="*/ 231 w 1421"/>
                  <a:gd name="T15" fmla="*/ 633 h 805"/>
                  <a:gd name="T16" fmla="*/ 0 w 1421"/>
                  <a:gd name="T17" fmla="*/ 403 h 805"/>
                  <a:gd name="T18" fmla="*/ 231 w 1421"/>
                  <a:gd name="T19" fmla="*/ 172 h 805"/>
                  <a:gd name="T20" fmla="*/ 269 w 1421"/>
                  <a:gd name="T21" fmla="*/ 175 h 805"/>
                  <a:gd name="T22" fmla="*/ 269 w 1421"/>
                  <a:gd name="T23" fmla="*/ 175 h 805"/>
                  <a:gd name="T24" fmla="*/ 771 w 1421"/>
                  <a:gd name="T25" fmla="*/ 84 h 805"/>
                  <a:gd name="T26" fmla="*/ 771 w 1421"/>
                  <a:gd name="T27" fmla="*/ 84 h 805"/>
                  <a:gd name="T28" fmla="*/ 1018 w 1421"/>
                  <a:gd name="T29" fmla="*/ 0 h 805"/>
                  <a:gd name="T30" fmla="*/ 231 w 1421"/>
                  <a:gd name="T31" fmla="*/ 215 h 805"/>
                  <a:gd name="T32" fmla="*/ 43 w 1421"/>
                  <a:gd name="T33" fmla="*/ 403 h 805"/>
                  <a:gd name="T34" fmla="*/ 231 w 1421"/>
                  <a:gd name="T35" fmla="*/ 591 h 805"/>
                  <a:gd name="T36" fmla="*/ 419 w 1421"/>
                  <a:gd name="T37" fmla="*/ 403 h 805"/>
                  <a:gd name="T38" fmla="*/ 231 w 1421"/>
                  <a:gd name="T39" fmla="*/ 215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21" h="805">
                    <a:moveTo>
                      <a:pt x="1018" y="0"/>
                    </a:moveTo>
                    <a:cubicBezTo>
                      <a:pt x="1241" y="0"/>
                      <a:pt x="1421" y="180"/>
                      <a:pt x="1421" y="403"/>
                    </a:cubicBezTo>
                    <a:cubicBezTo>
                      <a:pt x="1421" y="625"/>
                      <a:pt x="1241" y="805"/>
                      <a:pt x="1018" y="805"/>
                    </a:cubicBezTo>
                    <a:cubicBezTo>
                      <a:pt x="925" y="805"/>
                      <a:pt x="840" y="774"/>
                      <a:pt x="772" y="721"/>
                    </a:cubicBezTo>
                    <a:cubicBezTo>
                      <a:pt x="771" y="721"/>
                      <a:pt x="771" y="721"/>
                      <a:pt x="771" y="721"/>
                    </a:cubicBezTo>
                    <a:cubicBezTo>
                      <a:pt x="618" y="606"/>
                      <a:pt x="408" y="615"/>
                      <a:pt x="269" y="630"/>
                    </a:cubicBezTo>
                    <a:cubicBezTo>
                      <a:pt x="269" y="630"/>
                      <a:pt x="269" y="630"/>
                      <a:pt x="269" y="630"/>
                    </a:cubicBezTo>
                    <a:cubicBezTo>
                      <a:pt x="256" y="632"/>
                      <a:pt x="244" y="633"/>
                      <a:pt x="231" y="633"/>
                    </a:cubicBezTo>
                    <a:cubicBezTo>
                      <a:pt x="103" y="633"/>
                      <a:pt x="0" y="530"/>
                      <a:pt x="0" y="403"/>
                    </a:cubicBezTo>
                    <a:cubicBezTo>
                      <a:pt x="0" y="275"/>
                      <a:pt x="103" y="172"/>
                      <a:pt x="231" y="172"/>
                    </a:cubicBezTo>
                    <a:cubicBezTo>
                      <a:pt x="244" y="172"/>
                      <a:pt x="256" y="173"/>
                      <a:pt x="269" y="175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408" y="190"/>
                      <a:pt x="618" y="199"/>
                      <a:pt x="771" y="84"/>
                    </a:cubicBezTo>
                    <a:cubicBezTo>
                      <a:pt x="771" y="84"/>
                      <a:pt x="771" y="84"/>
                      <a:pt x="771" y="84"/>
                    </a:cubicBezTo>
                    <a:cubicBezTo>
                      <a:pt x="840" y="31"/>
                      <a:pt x="925" y="0"/>
                      <a:pt x="1018" y="0"/>
                    </a:cubicBezTo>
                    <a:close/>
                    <a:moveTo>
                      <a:pt x="231" y="215"/>
                    </a:moveTo>
                    <a:cubicBezTo>
                      <a:pt x="127" y="215"/>
                      <a:pt x="43" y="299"/>
                      <a:pt x="43" y="403"/>
                    </a:cubicBezTo>
                    <a:cubicBezTo>
                      <a:pt x="43" y="506"/>
                      <a:pt x="127" y="591"/>
                      <a:pt x="231" y="591"/>
                    </a:cubicBezTo>
                    <a:cubicBezTo>
                      <a:pt x="335" y="591"/>
                      <a:pt x="419" y="506"/>
                      <a:pt x="419" y="403"/>
                    </a:cubicBezTo>
                    <a:cubicBezTo>
                      <a:pt x="419" y="299"/>
                      <a:pt x="335" y="215"/>
                      <a:pt x="231" y="215"/>
                    </a:cubicBezTo>
                    <a:close/>
                  </a:path>
                </a:pathLst>
              </a:custGeom>
              <a:solidFill>
                <a:srgbClr val="BD3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396000" anchor="ctr"/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系统</a:t>
                </a:r>
                <a:endParaRPr lang="en-US" altLang="zh-CN" dirty="0">
                  <a:solidFill>
                    <a:schemeClr val="bg1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  <a:p>
                <a:r>
                  <a:rPr lang="zh-CN" altLang="en-US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测试</a:t>
                </a:r>
                <a:endParaRPr dirty="0">
                  <a:solidFill>
                    <a:schemeClr val="bg1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22" name="îṣļiḓè">
                <a:extLst>
                  <a:ext uri="{FF2B5EF4-FFF2-40B4-BE49-F238E27FC236}">
                    <a16:creationId xmlns:a16="http://schemas.microsoft.com/office/drawing/2014/main" xmlns="" id="{D2403D1E-C8F1-486E-9DAB-2EB54B9C4865}"/>
                  </a:ext>
                </a:extLst>
              </p:cNvPr>
              <p:cNvSpPr/>
              <p:nvPr/>
            </p:nvSpPr>
            <p:spPr bwMode="auto">
              <a:xfrm>
                <a:off x="8333325" y="2278406"/>
                <a:ext cx="510358" cy="509200"/>
              </a:xfrm>
              <a:custGeom>
                <a:avLst/>
                <a:gdLst>
                  <a:gd name="connsiteX0" fmla="*/ 388572 w 777144"/>
                  <a:gd name="connsiteY0" fmla="*/ 0 h 775382"/>
                  <a:gd name="connsiteX1" fmla="*/ 777144 w 777144"/>
                  <a:gd name="connsiteY1" fmla="*/ 387691 h 775382"/>
                  <a:gd name="connsiteX2" fmla="*/ 388572 w 777144"/>
                  <a:gd name="connsiteY2" fmla="*/ 775382 h 775382"/>
                  <a:gd name="connsiteX3" fmla="*/ 0 w 777144"/>
                  <a:gd name="connsiteY3" fmla="*/ 387691 h 775382"/>
                  <a:gd name="connsiteX4" fmla="*/ 388572 w 777144"/>
                  <a:gd name="connsiteY4" fmla="*/ 0 h 77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7144" h="775382">
                    <a:moveTo>
                      <a:pt x="388572" y="0"/>
                    </a:moveTo>
                    <a:cubicBezTo>
                      <a:pt x="603527" y="0"/>
                      <a:pt x="777144" y="173224"/>
                      <a:pt x="777144" y="387691"/>
                    </a:cubicBezTo>
                    <a:cubicBezTo>
                      <a:pt x="777144" y="600096"/>
                      <a:pt x="603527" y="775382"/>
                      <a:pt x="388572" y="775382"/>
                    </a:cubicBezTo>
                    <a:cubicBezTo>
                      <a:pt x="173617" y="775382"/>
                      <a:pt x="0" y="600096"/>
                      <a:pt x="0" y="387691"/>
                    </a:cubicBezTo>
                    <a:cubicBezTo>
                      <a:pt x="0" y="173224"/>
                      <a:pt x="173617" y="0"/>
                      <a:pt x="3885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/>
                <a:endParaRPr lang="en-US" altLang="zh-CN" sz="2400" dirty="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30" name="abacus_93762">
              <a:extLst>
                <a:ext uri="{FF2B5EF4-FFF2-40B4-BE49-F238E27FC236}">
                  <a16:creationId xmlns:a16="http://schemas.microsoft.com/office/drawing/2014/main" xmlns="" id="{A6EAE4C2-789C-403E-A5B5-B64FE50720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85721" y="1648173"/>
              <a:ext cx="324000" cy="329929"/>
            </a:xfrm>
            <a:custGeom>
              <a:avLst/>
              <a:gdLst>
                <a:gd name="T0" fmla="*/ 4646 w 5200"/>
                <a:gd name="T1" fmla="*/ 883 h 5303"/>
                <a:gd name="T2" fmla="*/ 4183 w 5200"/>
                <a:gd name="T3" fmla="*/ 452 h 5303"/>
                <a:gd name="T4" fmla="*/ 2917 w 5200"/>
                <a:gd name="T5" fmla="*/ 883 h 5303"/>
                <a:gd name="T6" fmla="*/ 2284 w 5200"/>
                <a:gd name="T7" fmla="*/ 769 h 5303"/>
                <a:gd name="T8" fmla="*/ 2126 w 5200"/>
                <a:gd name="T9" fmla="*/ 769 h 5303"/>
                <a:gd name="T10" fmla="*/ 1492 w 5200"/>
                <a:gd name="T11" fmla="*/ 883 h 5303"/>
                <a:gd name="T12" fmla="*/ 1018 w 5200"/>
                <a:gd name="T13" fmla="*/ 452 h 5303"/>
                <a:gd name="T14" fmla="*/ 554 w 5200"/>
                <a:gd name="T15" fmla="*/ 883 h 5303"/>
                <a:gd name="T16" fmla="*/ 0 w 5200"/>
                <a:gd name="T17" fmla="*/ 277 h 5303"/>
                <a:gd name="T18" fmla="*/ 554 w 5200"/>
                <a:gd name="T19" fmla="*/ 5026 h 5303"/>
                <a:gd name="T20" fmla="*/ 701 w 5200"/>
                <a:gd name="T21" fmla="*/ 4534 h 5303"/>
                <a:gd name="T22" fmla="*/ 1334 w 5200"/>
                <a:gd name="T23" fmla="*/ 4420 h 5303"/>
                <a:gd name="T24" fmla="*/ 2490 w 5200"/>
                <a:gd name="T25" fmla="*/ 4850 h 5303"/>
                <a:gd name="T26" fmla="*/ 3012 w 5200"/>
                <a:gd name="T27" fmla="*/ 4420 h 5303"/>
                <a:gd name="T28" fmla="*/ 3645 w 5200"/>
                <a:gd name="T29" fmla="*/ 4534 h 5303"/>
                <a:gd name="T30" fmla="*/ 3867 w 5200"/>
                <a:gd name="T31" fmla="*/ 4534 h 5303"/>
                <a:gd name="T32" fmla="*/ 4500 w 5200"/>
                <a:gd name="T33" fmla="*/ 4420 h 5303"/>
                <a:gd name="T34" fmla="*/ 4923 w 5200"/>
                <a:gd name="T35" fmla="*/ 5303 h 5303"/>
                <a:gd name="T36" fmla="*/ 4923 w 5200"/>
                <a:gd name="T37" fmla="*/ 0 h 5303"/>
                <a:gd name="T38" fmla="*/ 4500 w 5200"/>
                <a:gd name="T39" fmla="*/ 3989 h 5303"/>
                <a:gd name="T40" fmla="*/ 3867 w 5200"/>
                <a:gd name="T41" fmla="*/ 4103 h 5303"/>
                <a:gd name="T42" fmla="*/ 3329 w 5200"/>
                <a:gd name="T43" fmla="*/ 3673 h 5303"/>
                <a:gd name="T44" fmla="*/ 2806 w 5200"/>
                <a:gd name="T45" fmla="*/ 4103 h 5303"/>
                <a:gd name="T46" fmla="*/ 2173 w 5200"/>
                <a:gd name="T47" fmla="*/ 3989 h 5303"/>
                <a:gd name="T48" fmla="*/ 1334 w 5200"/>
                <a:gd name="T49" fmla="*/ 3989 h 5303"/>
                <a:gd name="T50" fmla="*/ 701 w 5200"/>
                <a:gd name="T51" fmla="*/ 4103 h 5303"/>
                <a:gd name="T52" fmla="*/ 701 w 5200"/>
                <a:gd name="T53" fmla="*/ 2810 h 5303"/>
                <a:gd name="T54" fmla="*/ 1334 w 5200"/>
                <a:gd name="T55" fmla="*/ 2924 h 5303"/>
                <a:gd name="T56" fmla="*/ 1492 w 5200"/>
                <a:gd name="T57" fmla="*/ 2924 h 5303"/>
                <a:gd name="T58" fmla="*/ 2126 w 5200"/>
                <a:gd name="T59" fmla="*/ 2810 h 5303"/>
                <a:gd name="T60" fmla="*/ 3329 w 5200"/>
                <a:gd name="T61" fmla="*/ 3240 h 5303"/>
                <a:gd name="T62" fmla="*/ 3867 w 5200"/>
                <a:gd name="T63" fmla="*/ 2810 h 5303"/>
                <a:gd name="T64" fmla="*/ 4500 w 5200"/>
                <a:gd name="T65" fmla="*/ 2924 h 5303"/>
                <a:gd name="T66" fmla="*/ 4646 w 5200"/>
                <a:gd name="T67" fmla="*/ 4103 h 5303"/>
                <a:gd name="T68" fmla="*/ 4500 w 5200"/>
                <a:gd name="T69" fmla="*/ 2379 h 5303"/>
                <a:gd name="T70" fmla="*/ 3867 w 5200"/>
                <a:gd name="T71" fmla="*/ 2493 h 5303"/>
                <a:gd name="T72" fmla="*/ 3329 w 5200"/>
                <a:gd name="T73" fmla="*/ 2062 h 5303"/>
                <a:gd name="T74" fmla="*/ 2126 w 5200"/>
                <a:gd name="T75" fmla="*/ 2493 h 5303"/>
                <a:gd name="T76" fmla="*/ 1492 w 5200"/>
                <a:gd name="T77" fmla="*/ 2379 h 5303"/>
                <a:gd name="T78" fmla="*/ 1334 w 5200"/>
                <a:gd name="T79" fmla="*/ 2379 h 5303"/>
                <a:gd name="T80" fmla="*/ 701 w 5200"/>
                <a:gd name="T81" fmla="*/ 2493 h 5303"/>
                <a:gd name="T82" fmla="*/ 701 w 5200"/>
                <a:gd name="T83" fmla="*/ 1200 h 5303"/>
                <a:gd name="T84" fmla="*/ 1334 w 5200"/>
                <a:gd name="T85" fmla="*/ 1314 h 5303"/>
                <a:gd name="T86" fmla="*/ 1492 w 5200"/>
                <a:gd name="T87" fmla="*/ 1314 h 5303"/>
                <a:gd name="T88" fmla="*/ 2126 w 5200"/>
                <a:gd name="T89" fmla="*/ 1200 h 5303"/>
                <a:gd name="T90" fmla="*/ 2600 w 5200"/>
                <a:gd name="T91" fmla="*/ 1630 h 5303"/>
                <a:gd name="T92" fmla="*/ 3867 w 5200"/>
                <a:gd name="T93" fmla="*/ 1200 h 5303"/>
                <a:gd name="T94" fmla="*/ 4500 w 5200"/>
                <a:gd name="T95" fmla="*/ 1314 h 5303"/>
                <a:gd name="T96" fmla="*/ 4646 w 5200"/>
                <a:gd name="T97" fmla="*/ 2493 h 5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00" h="5303">
                  <a:moveTo>
                    <a:pt x="4923" y="0"/>
                  </a:moveTo>
                  <a:cubicBezTo>
                    <a:pt x="4770" y="0"/>
                    <a:pt x="4646" y="124"/>
                    <a:pt x="4646" y="277"/>
                  </a:cubicBezTo>
                  <a:lnTo>
                    <a:pt x="4646" y="883"/>
                  </a:lnTo>
                  <a:lnTo>
                    <a:pt x="4500" y="883"/>
                  </a:lnTo>
                  <a:lnTo>
                    <a:pt x="4500" y="769"/>
                  </a:lnTo>
                  <a:cubicBezTo>
                    <a:pt x="4500" y="594"/>
                    <a:pt x="4358" y="452"/>
                    <a:pt x="4183" y="452"/>
                  </a:cubicBezTo>
                  <a:cubicBezTo>
                    <a:pt x="4009" y="452"/>
                    <a:pt x="3867" y="594"/>
                    <a:pt x="3867" y="769"/>
                  </a:cubicBezTo>
                  <a:lnTo>
                    <a:pt x="3867" y="883"/>
                  </a:lnTo>
                  <a:lnTo>
                    <a:pt x="2917" y="883"/>
                  </a:lnTo>
                  <a:lnTo>
                    <a:pt x="2917" y="769"/>
                  </a:lnTo>
                  <a:cubicBezTo>
                    <a:pt x="2917" y="594"/>
                    <a:pt x="2775" y="452"/>
                    <a:pt x="2600" y="452"/>
                  </a:cubicBezTo>
                  <a:cubicBezTo>
                    <a:pt x="2426" y="452"/>
                    <a:pt x="2284" y="594"/>
                    <a:pt x="2284" y="769"/>
                  </a:cubicBezTo>
                  <a:lnTo>
                    <a:pt x="2284" y="883"/>
                  </a:lnTo>
                  <a:lnTo>
                    <a:pt x="2126" y="883"/>
                  </a:lnTo>
                  <a:lnTo>
                    <a:pt x="2126" y="769"/>
                  </a:lnTo>
                  <a:cubicBezTo>
                    <a:pt x="2126" y="594"/>
                    <a:pt x="1984" y="452"/>
                    <a:pt x="1809" y="452"/>
                  </a:cubicBezTo>
                  <a:cubicBezTo>
                    <a:pt x="1634" y="452"/>
                    <a:pt x="1492" y="594"/>
                    <a:pt x="1492" y="769"/>
                  </a:cubicBezTo>
                  <a:lnTo>
                    <a:pt x="1492" y="883"/>
                  </a:lnTo>
                  <a:lnTo>
                    <a:pt x="1334" y="883"/>
                  </a:lnTo>
                  <a:lnTo>
                    <a:pt x="1334" y="769"/>
                  </a:lnTo>
                  <a:cubicBezTo>
                    <a:pt x="1334" y="594"/>
                    <a:pt x="1192" y="452"/>
                    <a:pt x="1018" y="452"/>
                  </a:cubicBezTo>
                  <a:cubicBezTo>
                    <a:pt x="843" y="452"/>
                    <a:pt x="701" y="594"/>
                    <a:pt x="701" y="769"/>
                  </a:cubicBezTo>
                  <a:lnTo>
                    <a:pt x="701" y="883"/>
                  </a:lnTo>
                  <a:lnTo>
                    <a:pt x="554" y="883"/>
                  </a:lnTo>
                  <a:lnTo>
                    <a:pt x="554" y="277"/>
                  </a:lnTo>
                  <a:cubicBezTo>
                    <a:pt x="554" y="124"/>
                    <a:pt x="430" y="0"/>
                    <a:pt x="277" y="0"/>
                  </a:cubicBezTo>
                  <a:cubicBezTo>
                    <a:pt x="124" y="0"/>
                    <a:pt x="0" y="124"/>
                    <a:pt x="0" y="277"/>
                  </a:cubicBezTo>
                  <a:lnTo>
                    <a:pt x="0" y="5026"/>
                  </a:lnTo>
                  <a:cubicBezTo>
                    <a:pt x="0" y="5179"/>
                    <a:pt x="124" y="5303"/>
                    <a:pt x="277" y="5303"/>
                  </a:cubicBezTo>
                  <a:cubicBezTo>
                    <a:pt x="430" y="5303"/>
                    <a:pt x="554" y="5179"/>
                    <a:pt x="554" y="5026"/>
                  </a:cubicBezTo>
                  <a:lnTo>
                    <a:pt x="554" y="4420"/>
                  </a:lnTo>
                  <a:lnTo>
                    <a:pt x="701" y="4420"/>
                  </a:lnTo>
                  <a:lnTo>
                    <a:pt x="701" y="4534"/>
                  </a:lnTo>
                  <a:cubicBezTo>
                    <a:pt x="701" y="4709"/>
                    <a:pt x="843" y="4850"/>
                    <a:pt x="1017" y="4850"/>
                  </a:cubicBezTo>
                  <a:cubicBezTo>
                    <a:pt x="1192" y="4850"/>
                    <a:pt x="1334" y="4709"/>
                    <a:pt x="1334" y="4534"/>
                  </a:cubicBezTo>
                  <a:lnTo>
                    <a:pt x="1334" y="4420"/>
                  </a:lnTo>
                  <a:lnTo>
                    <a:pt x="2173" y="4420"/>
                  </a:lnTo>
                  <a:lnTo>
                    <a:pt x="2173" y="4534"/>
                  </a:lnTo>
                  <a:cubicBezTo>
                    <a:pt x="2173" y="4709"/>
                    <a:pt x="2315" y="4850"/>
                    <a:pt x="2490" y="4850"/>
                  </a:cubicBezTo>
                  <a:cubicBezTo>
                    <a:pt x="2664" y="4850"/>
                    <a:pt x="2806" y="4709"/>
                    <a:pt x="2806" y="4534"/>
                  </a:cubicBezTo>
                  <a:lnTo>
                    <a:pt x="2806" y="4420"/>
                  </a:lnTo>
                  <a:lnTo>
                    <a:pt x="3012" y="4420"/>
                  </a:lnTo>
                  <a:lnTo>
                    <a:pt x="3012" y="4534"/>
                  </a:lnTo>
                  <a:cubicBezTo>
                    <a:pt x="3012" y="4709"/>
                    <a:pt x="3154" y="4850"/>
                    <a:pt x="3329" y="4850"/>
                  </a:cubicBezTo>
                  <a:cubicBezTo>
                    <a:pt x="3503" y="4850"/>
                    <a:pt x="3645" y="4709"/>
                    <a:pt x="3645" y="4534"/>
                  </a:cubicBezTo>
                  <a:lnTo>
                    <a:pt x="3645" y="4420"/>
                  </a:lnTo>
                  <a:lnTo>
                    <a:pt x="3867" y="4420"/>
                  </a:lnTo>
                  <a:lnTo>
                    <a:pt x="3867" y="4534"/>
                  </a:lnTo>
                  <a:cubicBezTo>
                    <a:pt x="3867" y="4709"/>
                    <a:pt x="4009" y="4850"/>
                    <a:pt x="4183" y="4850"/>
                  </a:cubicBezTo>
                  <a:cubicBezTo>
                    <a:pt x="4358" y="4850"/>
                    <a:pt x="4500" y="4709"/>
                    <a:pt x="4500" y="4534"/>
                  </a:cubicBezTo>
                  <a:lnTo>
                    <a:pt x="4500" y="4420"/>
                  </a:lnTo>
                  <a:lnTo>
                    <a:pt x="4646" y="4420"/>
                  </a:lnTo>
                  <a:lnTo>
                    <a:pt x="4646" y="5026"/>
                  </a:lnTo>
                  <a:cubicBezTo>
                    <a:pt x="4646" y="5179"/>
                    <a:pt x="4770" y="5303"/>
                    <a:pt x="4923" y="5303"/>
                  </a:cubicBezTo>
                  <a:cubicBezTo>
                    <a:pt x="5076" y="5303"/>
                    <a:pt x="5200" y="5179"/>
                    <a:pt x="5200" y="5026"/>
                  </a:cubicBezTo>
                  <a:lnTo>
                    <a:pt x="5200" y="277"/>
                  </a:lnTo>
                  <a:cubicBezTo>
                    <a:pt x="5200" y="124"/>
                    <a:pt x="5076" y="0"/>
                    <a:pt x="4923" y="0"/>
                  </a:cubicBezTo>
                  <a:close/>
                  <a:moveTo>
                    <a:pt x="4646" y="4103"/>
                  </a:moveTo>
                  <a:lnTo>
                    <a:pt x="4500" y="4103"/>
                  </a:lnTo>
                  <a:lnTo>
                    <a:pt x="4500" y="3989"/>
                  </a:lnTo>
                  <a:cubicBezTo>
                    <a:pt x="4500" y="3814"/>
                    <a:pt x="4358" y="3673"/>
                    <a:pt x="4183" y="3673"/>
                  </a:cubicBezTo>
                  <a:cubicBezTo>
                    <a:pt x="4009" y="3673"/>
                    <a:pt x="3867" y="3814"/>
                    <a:pt x="3867" y="3989"/>
                  </a:cubicBezTo>
                  <a:lnTo>
                    <a:pt x="3867" y="4103"/>
                  </a:lnTo>
                  <a:lnTo>
                    <a:pt x="3645" y="4103"/>
                  </a:lnTo>
                  <a:lnTo>
                    <a:pt x="3645" y="3989"/>
                  </a:lnTo>
                  <a:cubicBezTo>
                    <a:pt x="3645" y="3814"/>
                    <a:pt x="3503" y="3673"/>
                    <a:pt x="3329" y="3673"/>
                  </a:cubicBezTo>
                  <a:cubicBezTo>
                    <a:pt x="3154" y="3673"/>
                    <a:pt x="3012" y="3814"/>
                    <a:pt x="3012" y="3989"/>
                  </a:cubicBezTo>
                  <a:lnTo>
                    <a:pt x="3012" y="4103"/>
                  </a:lnTo>
                  <a:lnTo>
                    <a:pt x="2806" y="4103"/>
                  </a:lnTo>
                  <a:lnTo>
                    <a:pt x="2806" y="3989"/>
                  </a:lnTo>
                  <a:cubicBezTo>
                    <a:pt x="2806" y="3814"/>
                    <a:pt x="2664" y="3673"/>
                    <a:pt x="2490" y="3673"/>
                  </a:cubicBezTo>
                  <a:cubicBezTo>
                    <a:pt x="2315" y="3673"/>
                    <a:pt x="2173" y="3814"/>
                    <a:pt x="2173" y="3989"/>
                  </a:cubicBezTo>
                  <a:lnTo>
                    <a:pt x="2173" y="4103"/>
                  </a:lnTo>
                  <a:lnTo>
                    <a:pt x="1334" y="4103"/>
                  </a:lnTo>
                  <a:lnTo>
                    <a:pt x="1334" y="3989"/>
                  </a:lnTo>
                  <a:cubicBezTo>
                    <a:pt x="1334" y="3814"/>
                    <a:pt x="1192" y="3673"/>
                    <a:pt x="1017" y="3673"/>
                  </a:cubicBezTo>
                  <a:cubicBezTo>
                    <a:pt x="843" y="3673"/>
                    <a:pt x="701" y="3814"/>
                    <a:pt x="701" y="3989"/>
                  </a:cubicBezTo>
                  <a:lnTo>
                    <a:pt x="701" y="4103"/>
                  </a:lnTo>
                  <a:lnTo>
                    <a:pt x="554" y="4103"/>
                  </a:lnTo>
                  <a:lnTo>
                    <a:pt x="554" y="2810"/>
                  </a:lnTo>
                  <a:lnTo>
                    <a:pt x="701" y="2810"/>
                  </a:lnTo>
                  <a:lnTo>
                    <a:pt x="701" y="2924"/>
                  </a:lnTo>
                  <a:cubicBezTo>
                    <a:pt x="701" y="3099"/>
                    <a:pt x="843" y="3240"/>
                    <a:pt x="1017" y="3240"/>
                  </a:cubicBezTo>
                  <a:cubicBezTo>
                    <a:pt x="1192" y="3240"/>
                    <a:pt x="1334" y="3099"/>
                    <a:pt x="1334" y="2924"/>
                  </a:cubicBezTo>
                  <a:lnTo>
                    <a:pt x="1334" y="2810"/>
                  </a:lnTo>
                  <a:lnTo>
                    <a:pt x="1492" y="2810"/>
                  </a:lnTo>
                  <a:lnTo>
                    <a:pt x="1492" y="2924"/>
                  </a:lnTo>
                  <a:cubicBezTo>
                    <a:pt x="1492" y="3099"/>
                    <a:pt x="1634" y="3240"/>
                    <a:pt x="1809" y="3240"/>
                  </a:cubicBezTo>
                  <a:cubicBezTo>
                    <a:pt x="1984" y="3240"/>
                    <a:pt x="2126" y="3099"/>
                    <a:pt x="2126" y="2924"/>
                  </a:cubicBezTo>
                  <a:lnTo>
                    <a:pt x="2126" y="2810"/>
                  </a:lnTo>
                  <a:lnTo>
                    <a:pt x="3012" y="2810"/>
                  </a:lnTo>
                  <a:lnTo>
                    <a:pt x="3012" y="2924"/>
                  </a:lnTo>
                  <a:cubicBezTo>
                    <a:pt x="3012" y="3099"/>
                    <a:pt x="3154" y="3240"/>
                    <a:pt x="3329" y="3240"/>
                  </a:cubicBezTo>
                  <a:cubicBezTo>
                    <a:pt x="3503" y="3240"/>
                    <a:pt x="3645" y="3099"/>
                    <a:pt x="3645" y="2924"/>
                  </a:cubicBezTo>
                  <a:lnTo>
                    <a:pt x="3645" y="2810"/>
                  </a:lnTo>
                  <a:lnTo>
                    <a:pt x="3867" y="2810"/>
                  </a:lnTo>
                  <a:lnTo>
                    <a:pt x="3867" y="2924"/>
                  </a:lnTo>
                  <a:cubicBezTo>
                    <a:pt x="3867" y="3099"/>
                    <a:pt x="4009" y="3240"/>
                    <a:pt x="4183" y="3240"/>
                  </a:cubicBezTo>
                  <a:cubicBezTo>
                    <a:pt x="4358" y="3240"/>
                    <a:pt x="4500" y="3099"/>
                    <a:pt x="4500" y="2924"/>
                  </a:cubicBezTo>
                  <a:lnTo>
                    <a:pt x="4500" y="2810"/>
                  </a:lnTo>
                  <a:lnTo>
                    <a:pt x="4646" y="2810"/>
                  </a:lnTo>
                  <a:lnTo>
                    <a:pt x="4646" y="4103"/>
                  </a:lnTo>
                  <a:close/>
                  <a:moveTo>
                    <a:pt x="4646" y="2493"/>
                  </a:moveTo>
                  <a:lnTo>
                    <a:pt x="4500" y="2493"/>
                  </a:lnTo>
                  <a:lnTo>
                    <a:pt x="4500" y="2379"/>
                  </a:lnTo>
                  <a:cubicBezTo>
                    <a:pt x="4500" y="2204"/>
                    <a:pt x="4358" y="2062"/>
                    <a:pt x="4183" y="2062"/>
                  </a:cubicBezTo>
                  <a:cubicBezTo>
                    <a:pt x="4009" y="2062"/>
                    <a:pt x="3867" y="2204"/>
                    <a:pt x="3867" y="2379"/>
                  </a:cubicBezTo>
                  <a:lnTo>
                    <a:pt x="3867" y="2493"/>
                  </a:lnTo>
                  <a:lnTo>
                    <a:pt x="3645" y="2493"/>
                  </a:lnTo>
                  <a:lnTo>
                    <a:pt x="3645" y="2379"/>
                  </a:lnTo>
                  <a:cubicBezTo>
                    <a:pt x="3645" y="2204"/>
                    <a:pt x="3503" y="2062"/>
                    <a:pt x="3329" y="2062"/>
                  </a:cubicBezTo>
                  <a:cubicBezTo>
                    <a:pt x="3154" y="2062"/>
                    <a:pt x="3012" y="2204"/>
                    <a:pt x="3012" y="2379"/>
                  </a:cubicBezTo>
                  <a:lnTo>
                    <a:pt x="3012" y="2493"/>
                  </a:lnTo>
                  <a:lnTo>
                    <a:pt x="2126" y="2493"/>
                  </a:lnTo>
                  <a:lnTo>
                    <a:pt x="2126" y="2379"/>
                  </a:lnTo>
                  <a:cubicBezTo>
                    <a:pt x="2126" y="2204"/>
                    <a:pt x="1984" y="2062"/>
                    <a:pt x="1809" y="2062"/>
                  </a:cubicBezTo>
                  <a:cubicBezTo>
                    <a:pt x="1634" y="2062"/>
                    <a:pt x="1492" y="2204"/>
                    <a:pt x="1492" y="2379"/>
                  </a:cubicBezTo>
                  <a:lnTo>
                    <a:pt x="1492" y="2493"/>
                  </a:lnTo>
                  <a:lnTo>
                    <a:pt x="1334" y="2493"/>
                  </a:lnTo>
                  <a:lnTo>
                    <a:pt x="1334" y="2379"/>
                  </a:lnTo>
                  <a:cubicBezTo>
                    <a:pt x="1334" y="2204"/>
                    <a:pt x="1192" y="2062"/>
                    <a:pt x="1018" y="2062"/>
                  </a:cubicBezTo>
                  <a:cubicBezTo>
                    <a:pt x="843" y="2062"/>
                    <a:pt x="701" y="2204"/>
                    <a:pt x="701" y="2379"/>
                  </a:cubicBezTo>
                  <a:lnTo>
                    <a:pt x="701" y="2493"/>
                  </a:lnTo>
                  <a:lnTo>
                    <a:pt x="554" y="2493"/>
                  </a:lnTo>
                  <a:lnTo>
                    <a:pt x="554" y="1200"/>
                  </a:lnTo>
                  <a:lnTo>
                    <a:pt x="701" y="1200"/>
                  </a:lnTo>
                  <a:lnTo>
                    <a:pt x="701" y="1314"/>
                  </a:lnTo>
                  <a:cubicBezTo>
                    <a:pt x="701" y="1488"/>
                    <a:pt x="843" y="1630"/>
                    <a:pt x="1017" y="1630"/>
                  </a:cubicBezTo>
                  <a:cubicBezTo>
                    <a:pt x="1192" y="1630"/>
                    <a:pt x="1334" y="1488"/>
                    <a:pt x="1334" y="1314"/>
                  </a:cubicBezTo>
                  <a:lnTo>
                    <a:pt x="1334" y="1200"/>
                  </a:lnTo>
                  <a:lnTo>
                    <a:pt x="1492" y="1200"/>
                  </a:lnTo>
                  <a:lnTo>
                    <a:pt x="1492" y="1314"/>
                  </a:lnTo>
                  <a:cubicBezTo>
                    <a:pt x="1492" y="1488"/>
                    <a:pt x="1634" y="1630"/>
                    <a:pt x="1809" y="1630"/>
                  </a:cubicBezTo>
                  <a:cubicBezTo>
                    <a:pt x="1984" y="1630"/>
                    <a:pt x="2126" y="1488"/>
                    <a:pt x="2126" y="1314"/>
                  </a:cubicBezTo>
                  <a:lnTo>
                    <a:pt x="2126" y="1200"/>
                  </a:lnTo>
                  <a:lnTo>
                    <a:pt x="2284" y="1200"/>
                  </a:lnTo>
                  <a:lnTo>
                    <a:pt x="2284" y="1314"/>
                  </a:lnTo>
                  <a:cubicBezTo>
                    <a:pt x="2284" y="1488"/>
                    <a:pt x="2426" y="1630"/>
                    <a:pt x="2600" y="1630"/>
                  </a:cubicBezTo>
                  <a:cubicBezTo>
                    <a:pt x="2775" y="1630"/>
                    <a:pt x="2917" y="1488"/>
                    <a:pt x="2917" y="1314"/>
                  </a:cubicBezTo>
                  <a:lnTo>
                    <a:pt x="2917" y="1200"/>
                  </a:lnTo>
                  <a:lnTo>
                    <a:pt x="3867" y="1200"/>
                  </a:lnTo>
                  <a:lnTo>
                    <a:pt x="3867" y="1314"/>
                  </a:lnTo>
                  <a:cubicBezTo>
                    <a:pt x="3867" y="1488"/>
                    <a:pt x="4009" y="1630"/>
                    <a:pt x="4183" y="1630"/>
                  </a:cubicBezTo>
                  <a:cubicBezTo>
                    <a:pt x="4358" y="1630"/>
                    <a:pt x="4500" y="1488"/>
                    <a:pt x="4500" y="1314"/>
                  </a:cubicBezTo>
                  <a:lnTo>
                    <a:pt x="4500" y="1200"/>
                  </a:lnTo>
                  <a:lnTo>
                    <a:pt x="4646" y="1200"/>
                  </a:lnTo>
                  <a:lnTo>
                    <a:pt x="4646" y="2493"/>
                  </a:lnTo>
                  <a:close/>
                </a:path>
              </a:pathLst>
            </a:custGeom>
            <a:solidFill>
              <a:srgbClr val="BD3586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D21DB671-7ED5-4303-8A25-6080528A48AA}"/>
              </a:ext>
            </a:extLst>
          </p:cNvPr>
          <p:cNvGrpSpPr/>
          <p:nvPr/>
        </p:nvGrpSpPr>
        <p:grpSpPr>
          <a:xfrm>
            <a:off x="2679496" y="3248610"/>
            <a:ext cx="2172911" cy="1229728"/>
            <a:chOff x="2517004" y="3248610"/>
            <a:chExt cx="2172911" cy="1229728"/>
          </a:xfrm>
        </p:grpSpPr>
        <p:grpSp>
          <p:nvGrpSpPr>
            <p:cNvPr id="6" name="í$ļiḋe">
              <a:extLst>
                <a:ext uri="{FF2B5EF4-FFF2-40B4-BE49-F238E27FC236}">
                  <a16:creationId xmlns:a16="http://schemas.microsoft.com/office/drawing/2014/main" xmlns="" id="{D1DB61A3-3D42-4009-A2CB-33860796A781}"/>
                </a:ext>
              </a:extLst>
            </p:cNvPr>
            <p:cNvGrpSpPr/>
            <p:nvPr/>
          </p:nvGrpSpPr>
          <p:grpSpPr>
            <a:xfrm>
              <a:off x="2517004" y="3248610"/>
              <a:ext cx="2172911" cy="1229728"/>
              <a:chOff x="3304250" y="3591922"/>
              <a:chExt cx="2587369" cy="1464285"/>
            </a:xfrm>
          </p:grpSpPr>
          <p:sp>
            <p:nvSpPr>
              <p:cNvPr id="23" name="íšļîďè">
                <a:extLst>
                  <a:ext uri="{FF2B5EF4-FFF2-40B4-BE49-F238E27FC236}">
                    <a16:creationId xmlns:a16="http://schemas.microsoft.com/office/drawing/2014/main" xmlns="" id="{13F50781-7D54-4CE6-B8C0-A0599DD6673B}"/>
                  </a:ext>
                </a:extLst>
              </p:cNvPr>
              <p:cNvSpPr/>
              <p:nvPr/>
            </p:nvSpPr>
            <p:spPr bwMode="auto">
              <a:xfrm>
                <a:off x="3304250" y="3591922"/>
                <a:ext cx="2587369" cy="1464285"/>
              </a:xfrm>
              <a:custGeom>
                <a:avLst/>
                <a:gdLst>
                  <a:gd name="T0" fmla="*/ 403 w 1421"/>
                  <a:gd name="T1" fmla="*/ 0 h 806"/>
                  <a:gd name="T2" fmla="*/ 0 w 1421"/>
                  <a:gd name="T3" fmla="*/ 403 h 806"/>
                  <a:gd name="T4" fmla="*/ 403 w 1421"/>
                  <a:gd name="T5" fmla="*/ 806 h 806"/>
                  <a:gd name="T6" fmla="*/ 650 w 1421"/>
                  <a:gd name="T7" fmla="*/ 722 h 806"/>
                  <a:gd name="T8" fmla="*/ 650 w 1421"/>
                  <a:gd name="T9" fmla="*/ 722 h 806"/>
                  <a:gd name="T10" fmla="*/ 1153 w 1421"/>
                  <a:gd name="T11" fmla="*/ 631 h 806"/>
                  <a:gd name="T12" fmla="*/ 1153 w 1421"/>
                  <a:gd name="T13" fmla="*/ 631 h 806"/>
                  <a:gd name="T14" fmla="*/ 1191 w 1421"/>
                  <a:gd name="T15" fmla="*/ 634 h 806"/>
                  <a:gd name="T16" fmla="*/ 1421 w 1421"/>
                  <a:gd name="T17" fmla="*/ 403 h 806"/>
                  <a:gd name="T18" fmla="*/ 1191 w 1421"/>
                  <a:gd name="T19" fmla="*/ 173 h 806"/>
                  <a:gd name="T20" fmla="*/ 1153 w 1421"/>
                  <a:gd name="T21" fmla="*/ 176 h 806"/>
                  <a:gd name="T22" fmla="*/ 1153 w 1421"/>
                  <a:gd name="T23" fmla="*/ 176 h 806"/>
                  <a:gd name="T24" fmla="*/ 650 w 1421"/>
                  <a:gd name="T25" fmla="*/ 84 h 806"/>
                  <a:gd name="T26" fmla="*/ 650 w 1421"/>
                  <a:gd name="T27" fmla="*/ 84 h 806"/>
                  <a:gd name="T28" fmla="*/ 403 w 1421"/>
                  <a:gd name="T29" fmla="*/ 0 h 806"/>
                  <a:gd name="T30" fmla="*/ 1191 w 1421"/>
                  <a:gd name="T31" fmla="*/ 215 h 806"/>
                  <a:gd name="T32" fmla="*/ 1379 w 1421"/>
                  <a:gd name="T33" fmla="*/ 403 h 806"/>
                  <a:gd name="T34" fmla="*/ 1191 w 1421"/>
                  <a:gd name="T35" fmla="*/ 591 h 806"/>
                  <a:gd name="T36" fmla="*/ 1003 w 1421"/>
                  <a:gd name="T37" fmla="*/ 403 h 806"/>
                  <a:gd name="T38" fmla="*/ 1191 w 1421"/>
                  <a:gd name="T39" fmla="*/ 215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21" h="806">
                    <a:moveTo>
                      <a:pt x="403" y="0"/>
                    </a:moveTo>
                    <a:cubicBezTo>
                      <a:pt x="181" y="0"/>
                      <a:pt x="0" y="181"/>
                      <a:pt x="0" y="403"/>
                    </a:cubicBezTo>
                    <a:cubicBezTo>
                      <a:pt x="0" y="626"/>
                      <a:pt x="181" y="806"/>
                      <a:pt x="403" y="806"/>
                    </a:cubicBezTo>
                    <a:cubicBezTo>
                      <a:pt x="496" y="806"/>
                      <a:pt x="582" y="775"/>
                      <a:pt x="650" y="722"/>
                    </a:cubicBezTo>
                    <a:cubicBezTo>
                      <a:pt x="650" y="722"/>
                      <a:pt x="650" y="722"/>
                      <a:pt x="650" y="722"/>
                    </a:cubicBezTo>
                    <a:cubicBezTo>
                      <a:pt x="803" y="607"/>
                      <a:pt x="1013" y="615"/>
                      <a:pt x="1153" y="631"/>
                    </a:cubicBezTo>
                    <a:cubicBezTo>
                      <a:pt x="1153" y="631"/>
                      <a:pt x="1153" y="631"/>
                      <a:pt x="1153" y="631"/>
                    </a:cubicBezTo>
                    <a:cubicBezTo>
                      <a:pt x="1165" y="633"/>
                      <a:pt x="1178" y="634"/>
                      <a:pt x="1191" y="634"/>
                    </a:cubicBezTo>
                    <a:cubicBezTo>
                      <a:pt x="1318" y="634"/>
                      <a:pt x="1421" y="530"/>
                      <a:pt x="1421" y="403"/>
                    </a:cubicBezTo>
                    <a:cubicBezTo>
                      <a:pt x="1421" y="276"/>
                      <a:pt x="1318" y="173"/>
                      <a:pt x="1191" y="173"/>
                    </a:cubicBezTo>
                    <a:cubicBezTo>
                      <a:pt x="1178" y="173"/>
                      <a:pt x="1165" y="174"/>
                      <a:pt x="1153" y="176"/>
                    </a:cubicBezTo>
                    <a:cubicBezTo>
                      <a:pt x="1153" y="176"/>
                      <a:pt x="1153" y="176"/>
                      <a:pt x="1153" y="176"/>
                    </a:cubicBezTo>
                    <a:cubicBezTo>
                      <a:pt x="1013" y="191"/>
                      <a:pt x="803" y="200"/>
                      <a:pt x="650" y="84"/>
                    </a:cubicBezTo>
                    <a:cubicBezTo>
                      <a:pt x="650" y="84"/>
                      <a:pt x="650" y="84"/>
                      <a:pt x="650" y="84"/>
                    </a:cubicBezTo>
                    <a:cubicBezTo>
                      <a:pt x="582" y="32"/>
                      <a:pt x="496" y="0"/>
                      <a:pt x="403" y="0"/>
                    </a:cubicBezTo>
                    <a:close/>
                    <a:moveTo>
                      <a:pt x="1191" y="215"/>
                    </a:moveTo>
                    <a:cubicBezTo>
                      <a:pt x="1294" y="215"/>
                      <a:pt x="1379" y="299"/>
                      <a:pt x="1379" y="403"/>
                    </a:cubicBezTo>
                    <a:cubicBezTo>
                      <a:pt x="1379" y="507"/>
                      <a:pt x="1294" y="591"/>
                      <a:pt x="1191" y="591"/>
                    </a:cubicBezTo>
                    <a:cubicBezTo>
                      <a:pt x="1087" y="591"/>
                      <a:pt x="1003" y="507"/>
                      <a:pt x="1003" y="403"/>
                    </a:cubicBezTo>
                    <a:cubicBezTo>
                      <a:pt x="1003" y="299"/>
                      <a:pt x="1087" y="215"/>
                      <a:pt x="1191" y="21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39600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减负</a:t>
                </a:r>
                <a:endParaRPr lang="en-US" altLang="zh-CN" dirty="0">
                  <a:solidFill>
                    <a:schemeClr val="bg1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  <a:p>
                <a:r>
                  <a:rPr lang="zh-CN" altLang="en-US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项目</a:t>
                </a:r>
                <a:endParaRPr dirty="0">
                  <a:solidFill>
                    <a:schemeClr val="bg1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25" name="išḷíḍé">
                <a:extLst>
                  <a:ext uri="{FF2B5EF4-FFF2-40B4-BE49-F238E27FC236}">
                    <a16:creationId xmlns:a16="http://schemas.microsoft.com/office/drawing/2014/main" xmlns="" id="{ECAC220F-C107-4788-A2E8-6507B68BEC81}"/>
                  </a:ext>
                </a:extLst>
              </p:cNvPr>
              <p:cNvSpPr/>
              <p:nvPr/>
            </p:nvSpPr>
            <p:spPr bwMode="auto">
              <a:xfrm>
                <a:off x="5196037" y="4069464"/>
                <a:ext cx="510358" cy="509200"/>
              </a:xfrm>
              <a:custGeom>
                <a:avLst/>
                <a:gdLst>
                  <a:gd name="connsiteX0" fmla="*/ 388572 w 777144"/>
                  <a:gd name="connsiteY0" fmla="*/ 0 h 775382"/>
                  <a:gd name="connsiteX1" fmla="*/ 777144 w 777144"/>
                  <a:gd name="connsiteY1" fmla="*/ 387691 h 775382"/>
                  <a:gd name="connsiteX2" fmla="*/ 388572 w 777144"/>
                  <a:gd name="connsiteY2" fmla="*/ 775382 h 775382"/>
                  <a:gd name="connsiteX3" fmla="*/ 0 w 777144"/>
                  <a:gd name="connsiteY3" fmla="*/ 387691 h 775382"/>
                  <a:gd name="connsiteX4" fmla="*/ 388572 w 777144"/>
                  <a:gd name="connsiteY4" fmla="*/ 0 h 77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7144" h="775382">
                    <a:moveTo>
                      <a:pt x="388572" y="0"/>
                    </a:moveTo>
                    <a:cubicBezTo>
                      <a:pt x="603527" y="0"/>
                      <a:pt x="777144" y="173224"/>
                      <a:pt x="777144" y="387691"/>
                    </a:cubicBezTo>
                    <a:cubicBezTo>
                      <a:pt x="777144" y="600096"/>
                      <a:pt x="603527" y="775382"/>
                      <a:pt x="388572" y="775382"/>
                    </a:cubicBezTo>
                    <a:cubicBezTo>
                      <a:pt x="173617" y="775382"/>
                      <a:pt x="0" y="600096"/>
                      <a:pt x="0" y="387691"/>
                    </a:cubicBezTo>
                    <a:cubicBezTo>
                      <a:pt x="0" y="173224"/>
                      <a:pt x="173617" y="0"/>
                      <a:pt x="3885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 lang="en-US" altLang="zh-CN" sz="2400" dirty="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31" name="laptop_35913">
              <a:extLst>
                <a:ext uri="{FF2B5EF4-FFF2-40B4-BE49-F238E27FC236}">
                  <a16:creationId xmlns:a16="http://schemas.microsoft.com/office/drawing/2014/main" xmlns="" id="{773241A4-415E-4B1E-83D7-2CD57E08A43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27175" y="3720007"/>
              <a:ext cx="440865" cy="286065"/>
            </a:xfrm>
            <a:custGeom>
              <a:avLst/>
              <a:gdLst>
                <a:gd name="connsiteX0" fmla="*/ 410508 w 604110"/>
                <a:gd name="connsiteY0" fmla="*/ 356693 h 391991"/>
                <a:gd name="connsiteX1" fmla="*/ 410508 w 604110"/>
                <a:gd name="connsiteY1" fmla="*/ 376761 h 391991"/>
                <a:gd name="connsiteX2" fmla="*/ 531509 w 604110"/>
                <a:gd name="connsiteY2" fmla="*/ 376761 h 391991"/>
                <a:gd name="connsiteX3" fmla="*/ 531509 w 604110"/>
                <a:gd name="connsiteY3" fmla="*/ 356693 h 391991"/>
                <a:gd name="connsiteX4" fmla="*/ 266203 w 604110"/>
                <a:gd name="connsiteY4" fmla="*/ 356693 h 391991"/>
                <a:gd name="connsiteX5" fmla="*/ 266203 w 604110"/>
                <a:gd name="connsiteY5" fmla="*/ 376761 h 391991"/>
                <a:gd name="connsiteX6" fmla="*/ 387025 w 604110"/>
                <a:gd name="connsiteY6" fmla="*/ 376761 h 391991"/>
                <a:gd name="connsiteX7" fmla="*/ 387025 w 604110"/>
                <a:gd name="connsiteY7" fmla="*/ 356693 h 391991"/>
                <a:gd name="connsiteX8" fmla="*/ 117954 w 604110"/>
                <a:gd name="connsiteY8" fmla="*/ 353826 h 391991"/>
                <a:gd name="connsiteX9" fmla="*/ 105047 w 604110"/>
                <a:gd name="connsiteY9" fmla="*/ 366727 h 391991"/>
                <a:gd name="connsiteX10" fmla="*/ 117954 w 604110"/>
                <a:gd name="connsiteY10" fmla="*/ 379628 h 391991"/>
                <a:gd name="connsiteX11" fmla="*/ 130861 w 604110"/>
                <a:gd name="connsiteY11" fmla="*/ 366727 h 391991"/>
                <a:gd name="connsiteX12" fmla="*/ 117954 w 604110"/>
                <a:gd name="connsiteY12" fmla="*/ 353826 h 391991"/>
                <a:gd name="connsiteX13" fmla="*/ 77620 w 604110"/>
                <a:gd name="connsiteY13" fmla="*/ 352213 h 391991"/>
                <a:gd name="connsiteX14" fmla="*/ 64534 w 604110"/>
                <a:gd name="connsiteY14" fmla="*/ 365114 h 391991"/>
                <a:gd name="connsiteX15" fmla="*/ 77620 w 604110"/>
                <a:gd name="connsiteY15" fmla="*/ 378015 h 391991"/>
                <a:gd name="connsiteX16" fmla="*/ 90527 w 604110"/>
                <a:gd name="connsiteY16" fmla="*/ 365114 h 391991"/>
                <a:gd name="connsiteX17" fmla="*/ 77620 w 604110"/>
                <a:gd name="connsiteY17" fmla="*/ 352213 h 391991"/>
                <a:gd name="connsiteX18" fmla="*/ 36569 w 604110"/>
                <a:gd name="connsiteY18" fmla="*/ 352213 h 391991"/>
                <a:gd name="connsiteX19" fmla="*/ 23663 w 604110"/>
                <a:gd name="connsiteY19" fmla="*/ 365114 h 391991"/>
                <a:gd name="connsiteX20" fmla="*/ 36569 w 604110"/>
                <a:gd name="connsiteY20" fmla="*/ 378015 h 391991"/>
                <a:gd name="connsiteX21" fmla="*/ 49476 w 604110"/>
                <a:gd name="connsiteY21" fmla="*/ 365114 h 391991"/>
                <a:gd name="connsiteX22" fmla="*/ 36569 w 604110"/>
                <a:gd name="connsiteY22" fmla="*/ 352213 h 391991"/>
                <a:gd name="connsiteX23" fmla="*/ 0 w 604110"/>
                <a:gd name="connsiteY23" fmla="*/ 337162 h 391991"/>
                <a:gd name="connsiteX24" fmla="*/ 57543 w 604110"/>
                <a:gd name="connsiteY24" fmla="*/ 337162 h 391991"/>
                <a:gd name="connsiteX25" fmla="*/ 546747 w 604110"/>
                <a:gd name="connsiteY25" fmla="*/ 337162 h 391991"/>
                <a:gd name="connsiteX26" fmla="*/ 604110 w 604110"/>
                <a:gd name="connsiteY26" fmla="*/ 337162 h 391991"/>
                <a:gd name="connsiteX27" fmla="*/ 604110 w 604110"/>
                <a:gd name="connsiteY27" fmla="*/ 391991 h 391991"/>
                <a:gd name="connsiteX28" fmla="*/ 0 w 604110"/>
                <a:gd name="connsiteY28" fmla="*/ 391991 h 391991"/>
                <a:gd name="connsiteX29" fmla="*/ 505688 w 604110"/>
                <a:gd name="connsiteY29" fmla="*/ 42593 h 391991"/>
                <a:gd name="connsiteX30" fmla="*/ 101970 w 604110"/>
                <a:gd name="connsiteY30" fmla="*/ 42772 h 391991"/>
                <a:gd name="connsiteX31" fmla="*/ 101791 w 604110"/>
                <a:gd name="connsiteY31" fmla="*/ 280970 h 391991"/>
                <a:gd name="connsiteX32" fmla="*/ 506764 w 604110"/>
                <a:gd name="connsiteY32" fmla="*/ 280970 h 391991"/>
                <a:gd name="connsiteX33" fmla="*/ 302036 w 604110"/>
                <a:gd name="connsiteY33" fmla="*/ 10917 h 391991"/>
                <a:gd name="connsiteX34" fmla="*/ 291460 w 604110"/>
                <a:gd name="connsiteY34" fmla="*/ 21475 h 391991"/>
                <a:gd name="connsiteX35" fmla="*/ 302036 w 604110"/>
                <a:gd name="connsiteY35" fmla="*/ 32034 h 391991"/>
                <a:gd name="connsiteX36" fmla="*/ 312613 w 604110"/>
                <a:gd name="connsiteY36" fmla="*/ 21475 h 391991"/>
                <a:gd name="connsiteX37" fmla="*/ 302036 w 604110"/>
                <a:gd name="connsiteY37" fmla="*/ 10917 h 391991"/>
                <a:gd name="connsiteX38" fmla="*/ 57511 w 604110"/>
                <a:gd name="connsiteY38" fmla="*/ 0 h 391991"/>
                <a:gd name="connsiteX39" fmla="*/ 546741 w 604110"/>
                <a:gd name="connsiteY39" fmla="*/ 0 h 391991"/>
                <a:gd name="connsiteX40" fmla="*/ 546741 w 604110"/>
                <a:gd name="connsiteY40" fmla="*/ 322131 h 391991"/>
                <a:gd name="connsiteX41" fmla="*/ 57511 w 604110"/>
                <a:gd name="connsiteY41" fmla="*/ 322131 h 391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04110" h="391991">
                  <a:moveTo>
                    <a:pt x="410508" y="356693"/>
                  </a:moveTo>
                  <a:lnTo>
                    <a:pt x="410508" y="376761"/>
                  </a:lnTo>
                  <a:lnTo>
                    <a:pt x="531509" y="376761"/>
                  </a:lnTo>
                  <a:lnTo>
                    <a:pt x="531509" y="356693"/>
                  </a:lnTo>
                  <a:close/>
                  <a:moveTo>
                    <a:pt x="266203" y="356693"/>
                  </a:moveTo>
                  <a:lnTo>
                    <a:pt x="266203" y="376761"/>
                  </a:lnTo>
                  <a:lnTo>
                    <a:pt x="387025" y="376761"/>
                  </a:lnTo>
                  <a:lnTo>
                    <a:pt x="387025" y="356693"/>
                  </a:lnTo>
                  <a:close/>
                  <a:moveTo>
                    <a:pt x="117954" y="353826"/>
                  </a:moveTo>
                  <a:cubicBezTo>
                    <a:pt x="110784" y="353826"/>
                    <a:pt x="105047" y="359559"/>
                    <a:pt x="105047" y="366727"/>
                  </a:cubicBezTo>
                  <a:cubicBezTo>
                    <a:pt x="105047" y="373894"/>
                    <a:pt x="110784" y="379628"/>
                    <a:pt x="117954" y="379628"/>
                  </a:cubicBezTo>
                  <a:cubicBezTo>
                    <a:pt x="125124" y="379628"/>
                    <a:pt x="130861" y="373894"/>
                    <a:pt x="130861" y="366727"/>
                  </a:cubicBezTo>
                  <a:cubicBezTo>
                    <a:pt x="130861" y="359559"/>
                    <a:pt x="125124" y="353826"/>
                    <a:pt x="117954" y="353826"/>
                  </a:cubicBezTo>
                  <a:close/>
                  <a:moveTo>
                    <a:pt x="77620" y="352213"/>
                  </a:moveTo>
                  <a:cubicBezTo>
                    <a:pt x="70450" y="352213"/>
                    <a:pt x="64534" y="357947"/>
                    <a:pt x="64534" y="365114"/>
                  </a:cubicBezTo>
                  <a:cubicBezTo>
                    <a:pt x="64534" y="372281"/>
                    <a:pt x="70450" y="378015"/>
                    <a:pt x="77620" y="378015"/>
                  </a:cubicBezTo>
                  <a:cubicBezTo>
                    <a:pt x="84611" y="378015"/>
                    <a:pt x="90527" y="372281"/>
                    <a:pt x="90527" y="365114"/>
                  </a:cubicBezTo>
                  <a:cubicBezTo>
                    <a:pt x="90527" y="357947"/>
                    <a:pt x="84611" y="352213"/>
                    <a:pt x="77620" y="352213"/>
                  </a:cubicBezTo>
                  <a:close/>
                  <a:moveTo>
                    <a:pt x="36569" y="352213"/>
                  </a:moveTo>
                  <a:cubicBezTo>
                    <a:pt x="29399" y="352213"/>
                    <a:pt x="23663" y="357947"/>
                    <a:pt x="23663" y="365114"/>
                  </a:cubicBezTo>
                  <a:cubicBezTo>
                    <a:pt x="23663" y="372281"/>
                    <a:pt x="29399" y="378015"/>
                    <a:pt x="36569" y="378015"/>
                  </a:cubicBezTo>
                  <a:cubicBezTo>
                    <a:pt x="43561" y="378015"/>
                    <a:pt x="49476" y="372281"/>
                    <a:pt x="49476" y="365114"/>
                  </a:cubicBezTo>
                  <a:cubicBezTo>
                    <a:pt x="49476" y="357947"/>
                    <a:pt x="43561" y="352213"/>
                    <a:pt x="36569" y="352213"/>
                  </a:cubicBezTo>
                  <a:close/>
                  <a:moveTo>
                    <a:pt x="0" y="337162"/>
                  </a:moveTo>
                  <a:lnTo>
                    <a:pt x="57543" y="337162"/>
                  </a:lnTo>
                  <a:lnTo>
                    <a:pt x="546747" y="337162"/>
                  </a:lnTo>
                  <a:lnTo>
                    <a:pt x="604110" y="337162"/>
                  </a:lnTo>
                  <a:lnTo>
                    <a:pt x="604110" y="391991"/>
                  </a:lnTo>
                  <a:lnTo>
                    <a:pt x="0" y="391991"/>
                  </a:lnTo>
                  <a:close/>
                  <a:moveTo>
                    <a:pt x="505688" y="42593"/>
                  </a:moveTo>
                  <a:lnTo>
                    <a:pt x="101970" y="42772"/>
                  </a:lnTo>
                  <a:lnTo>
                    <a:pt x="101791" y="280970"/>
                  </a:lnTo>
                  <a:lnTo>
                    <a:pt x="506764" y="280970"/>
                  </a:lnTo>
                  <a:close/>
                  <a:moveTo>
                    <a:pt x="302036" y="10917"/>
                  </a:moveTo>
                  <a:cubicBezTo>
                    <a:pt x="296300" y="10917"/>
                    <a:pt x="291460" y="15749"/>
                    <a:pt x="291460" y="21475"/>
                  </a:cubicBezTo>
                  <a:cubicBezTo>
                    <a:pt x="291460" y="27381"/>
                    <a:pt x="296300" y="32034"/>
                    <a:pt x="302036" y="32034"/>
                  </a:cubicBezTo>
                  <a:cubicBezTo>
                    <a:pt x="307952" y="32034"/>
                    <a:pt x="312613" y="27381"/>
                    <a:pt x="312613" y="21475"/>
                  </a:cubicBezTo>
                  <a:cubicBezTo>
                    <a:pt x="312613" y="15749"/>
                    <a:pt x="307952" y="10917"/>
                    <a:pt x="302036" y="10917"/>
                  </a:cubicBezTo>
                  <a:close/>
                  <a:moveTo>
                    <a:pt x="57511" y="0"/>
                  </a:moveTo>
                  <a:lnTo>
                    <a:pt x="546741" y="0"/>
                  </a:lnTo>
                  <a:lnTo>
                    <a:pt x="546741" y="322131"/>
                  </a:lnTo>
                  <a:lnTo>
                    <a:pt x="57511" y="32213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5" name="i$líde">
            <a:extLst>
              <a:ext uri="{FF2B5EF4-FFF2-40B4-BE49-F238E27FC236}">
                <a16:creationId xmlns:a16="http://schemas.microsoft.com/office/drawing/2014/main" xmlns="" id="{84570E1B-D188-429C-9A1B-8F04760BA783}"/>
              </a:ext>
            </a:extLst>
          </p:cNvPr>
          <p:cNvSpPr/>
          <p:nvPr/>
        </p:nvSpPr>
        <p:spPr bwMode="auto">
          <a:xfrm>
            <a:off x="7687404" y="2366559"/>
            <a:ext cx="3083759" cy="37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说明文字说明文字说明文字说明文字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36" name="ïSḻidè">
            <a:extLst>
              <a:ext uri="{FF2B5EF4-FFF2-40B4-BE49-F238E27FC236}">
                <a16:creationId xmlns:a16="http://schemas.microsoft.com/office/drawing/2014/main" xmlns="" id="{2DAE03D3-94AD-454D-8011-EA6845FA729C}"/>
              </a:ext>
            </a:extLst>
          </p:cNvPr>
          <p:cNvSpPr txBox="1"/>
          <p:nvPr/>
        </p:nvSpPr>
        <p:spPr bwMode="auto">
          <a:xfrm>
            <a:off x="7687403" y="2025804"/>
            <a:ext cx="3083800" cy="340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成果说明一</a:t>
            </a:r>
          </a:p>
        </p:txBody>
      </p:sp>
      <p:sp>
        <p:nvSpPr>
          <p:cNvPr id="37" name="ïṥḷïḑe">
            <a:extLst>
              <a:ext uri="{FF2B5EF4-FFF2-40B4-BE49-F238E27FC236}">
                <a16:creationId xmlns:a16="http://schemas.microsoft.com/office/drawing/2014/main" xmlns="" id="{0CAF1F57-78BC-4901-AACA-46BA4F1CA2A8}"/>
              </a:ext>
            </a:extLst>
          </p:cNvPr>
          <p:cNvSpPr/>
          <p:nvPr/>
        </p:nvSpPr>
        <p:spPr bwMode="auto">
          <a:xfrm>
            <a:off x="7687404" y="3435418"/>
            <a:ext cx="3083759" cy="37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说明文字说明文字说明文字说明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38" name="ís1ïḓe">
            <a:extLst>
              <a:ext uri="{FF2B5EF4-FFF2-40B4-BE49-F238E27FC236}">
                <a16:creationId xmlns:a16="http://schemas.microsoft.com/office/drawing/2014/main" xmlns="" id="{EC66BCDE-2698-472F-824B-08DA9AB03563}"/>
              </a:ext>
            </a:extLst>
          </p:cNvPr>
          <p:cNvSpPr txBox="1"/>
          <p:nvPr/>
        </p:nvSpPr>
        <p:spPr bwMode="auto">
          <a:xfrm>
            <a:off x="7687403" y="3094663"/>
            <a:ext cx="3083800" cy="340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成果说明二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5A860238-D375-4CB0-92D7-1BA5FCE91A53}"/>
              </a:ext>
            </a:extLst>
          </p:cNvPr>
          <p:cNvCxnSpPr/>
          <p:nvPr/>
        </p:nvCxnSpPr>
        <p:spPr>
          <a:xfrm>
            <a:off x="7789007" y="1804768"/>
            <a:ext cx="2880000" cy="0"/>
          </a:xfrm>
          <a:prstGeom prst="line">
            <a:avLst/>
          </a:prstGeom>
          <a:ln w="6350" cap="rnd">
            <a:solidFill>
              <a:srgbClr val="DC4435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1DB4F398-82DB-48FF-B148-404FDE84A77E}"/>
              </a:ext>
            </a:extLst>
          </p:cNvPr>
          <p:cNvCxnSpPr/>
          <p:nvPr/>
        </p:nvCxnSpPr>
        <p:spPr>
          <a:xfrm>
            <a:off x="7789007" y="2873628"/>
            <a:ext cx="2880000" cy="0"/>
          </a:xfrm>
          <a:prstGeom prst="line">
            <a:avLst/>
          </a:prstGeom>
          <a:ln w="6350" cap="rnd">
            <a:solidFill>
              <a:srgbClr val="DC4435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xmlns="" id="{DA5FDBE2-01EB-4EF5-B7B5-10DDDBF378A6}"/>
              </a:ext>
            </a:extLst>
          </p:cNvPr>
          <p:cNvCxnSpPr/>
          <p:nvPr/>
        </p:nvCxnSpPr>
        <p:spPr>
          <a:xfrm>
            <a:off x="7789007" y="3942487"/>
            <a:ext cx="2880000" cy="0"/>
          </a:xfrm>
          <a:prstGeom prst="line">
            <a:avLst/>
          </a:prstGeom>
          <a:ln w="6350" cap="rnd">
            <a:solidFill>
              <a:srgbClr val="DC4435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xmlns="" id="{E01DDF89-F8D4-4A1C-A1E7-AF8FD3EFC3B3}"/>
              </a:ext>
            </a:extLst>
          </p:cNvPr>
          <p:cNvCxnSpPr>
            <a:cxnSpLocks/>
          </p:cNvCxnSpPr>
          <p:nvPr/>
        </p:nvCxnSpPr>
        <p:spPr>
          <a:xfrm>
            <a:off x="7447705" y="1799725"/>
            <a:ext cx="0" cy="2160000"/>
          </a:xfrm>
          <a:prstGeom prst="line">
            <a:avLst/>
          </a:prstGeom>
          <a:ln w="6350" cap="rnd">
            <a:solidFill>
              <a:srgbClr val="DC4435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9136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A1E4A969-FDBD-4922-B892-BA2E7FE268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1-5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C3D0359-5B08-4835-8169-6B9B4D7C66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总结思考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4AB9138B-ADB1-4796-AFBF-D22C1A21832C}"/>
              </a:ext>
            </a:extLst>
          </p:cNvPr>
          <p:cNvGrpSpPr/>
          <p:nvPr/>
        </p:nvGrpSpPr>
        <p:grpSpPr>
          <a:xfrm>
            <a:off x="3365474" y="957876"/>
            <a:ext cx="1588897" cy="1588897"/>
            <a:chOff x="2633499" y="2085276"/>
            <a:chExt cx="1588897" cy="1588897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02983EBA-80E5-47A0-9133-80EFBF65BF0D}"/>
                </a:ext>
              </a:extLst>
            </p:cNvPr>
            <p:cNvSpPr/>
            <p:nvPr/>
          </p:nvSpPr>
          <p:spPr>
            <a:xfrm>
              <a:off x="2633499" y="2085276"/>
              <a:ext cx="1588897" cy="158889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55ACCFB2-D0BE-40A7-90E9-3FCF1A0580E0}"/>
                </a:ext>
              </a:extLst>
            </p:cNvPr>
            <p:cNvGrpSpPr/>
            <p:nvPr/>
          </p:nvGrpSpPr>
          <p:grpSpPr>
            <a:xfrm>
              <a:off x="2873950" y="2345880"/>
              <a:ext cx="1107998" cy="1067691"/>
              <a:chOff x="2873950" y="2361269"/>
              <a:chExt cx="1107998" cy="1067691"/>
            </a:xfrm>
          </p:grpSpPr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xmlns="" id="{FB9BD53D-5B11-44B8-959D-64DE4CF3F1AA}"/>
                  </a:ext>
                </a:extLst>
              </p:cNvPr>
              <p:cNvSpPr txBox="1"/>
              <p:nvPr/>
            </p:nvSpPr>
            <p:spPr>
              <a:xfrm>
                <a:off x="2873951" y="2361269"/>
                <a:ext cx="11079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增量市场</a:t>
                </a:r>
              </a:p>
            </p:txBody>
          </p:sp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xmlns="" id="{B790273F-5283-45B0-9C11-D7110ADD116A}"/>
                  </a:ext>
                </a:extLst>
              </p:cNvPr>
              <p:cNvSpPr txBox="1"/>
              <p:nvPr/>
            </p:nvSpPr>
            <p:spPr>
              <a:xfrm>
                <a:off x="2873950" y="3059628"/>
                <a:ext cx="11079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存量市场</a:t>
                </a:r>
              </a:p>
            </p:txBody>
          </p:sp>
          <p:sp>
            <p:nvSpPr>
              <p:cNvPr id="6" name="arrow-pointing-up_36637">
                <a:extLst>
                  <a:ext uri="{FF2B5EF4-FFF2-40B4-BE49-F238E27FC236}">
                    <a16:creationId xmlns:a16="http://schemas.microsoft.com/office/drawing/2014/main" xmlns="" id="{ACBDC7FA-31DE-44A8-91A1-EB31D2C53B2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>
                <a:off x="3341679" y="2796034"/>
                <a:ext cx="172541" cy="198162"/>
              </a:xfrm>
              <a:custGeom>
                <a:avLst/>
                <a:gdLst>
                  <a:gd name="T0" fmla="*/ 329 w 345"/>
                  <a:gd name="T1" fmla="*/ 213 h 397"/>
                  <a:gd name="T2" fmla="*/ 273 w 345"/>
                  <a:gd name="T3" fmla="*/ 213 h 397"/>
                  <a:gd name="T4" fmla="*/ 212 w 345"/>
                  <a:gd name="T5" fmla="*/ 153 h 397"/>
                  <a:gd name="T6" fmla="*/ 212 w 345"/>
                  <a:gd name="T7" fmla="*/ 357 h 397"/>
                  <a:gd name="T8" fmla="*/ 172 w 345"/>
                  <a:gd name="T9" fmla="*/ 397 h 397"/>
                  <a:gd name="T10" fmla="*/ 132 w 345"/>
                  <a:gd name="T11" fmla="*/ 357 h 397"/>
                  <a:gd name="T12" fmla="*/ 132 w 345"/>
                  <a:gd name="T13" fmla="*/ 153 h 397"/>
                  <a:gd name="T14" fmla="*/ 72 w 345"/>
                  <a:gd name="T15" fmla="*/ 213 h 397"/>
                  <a:gd name="T16" fmla="*/ 44 w 345"/>
                  <a:gd name="T17" fmla="*/ 225 h 397"/>
                  <a:gd name="T18" fmla="*/ 16 w 345"/>
                  <a:gd name="T19" fmla="*/ 213 h 397"/>
                  <a:gd name="T20" fmla="*/ 16 w 345"/>
                  <a:gd name="T21" fmla="*/ 157 h 397"/>
                  <a:gd name="T22" fmla="*/ 172 w 345"/>
                  <a:gd name="T23" fmla="*/ 0 h 397"/>
                  <a:gd name="T24" fmla="*/ 329 w 345"/>
                  <a:gd name="T25" fmla="*/ 157 h 397"/>
                  <a:gd name="T26" fmla="*/ 329 w 345"/>
                  <a:gd name="T27" fmla="*/ 213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5" h="397">
                    <a:moveTo>
                      <a:pt x="329" y="213"/>
                    </a:moveTo>
                    <a:cubicBezTo>
                      <a:pt x="313" y="229"/>
                      <a:pt x="288" y="229"/>
                      <a:pt x="273" y="213"/>
                    </a:cubicBezTo>
                    <a:lnTo>
                      <a:pt x="212" y="153"/>
                    </a:lnTo>
                    <a:lnTo>
                      <a:pt x="212" y="357"/>
                    </a:lnTo>
                    <a:cubicBezTo>
                      <a:pt x="212" y="379"/>
                      <a:pt x="195" y="397"/>
                      <a:pt x="172" y="397"/>
                    </a:cubicBezTo>
                    <a:cubicBezTo>
                      <a:pt x="150" y="397"/>
                      <a:pt x="132" y="379"/>
                      <a:pt x="132" y="357"/>
                    </a:cubicBezTo>
                    <a:lnTo>
                      <a:pt x="132" y="153"/>
                    </a:lnTo>
                    <a:lnTo>
                      <a:pt x="72" y="213"/>
                    </a:lnTo>
                    <a:cubicBezTo>
                      <a:pt x="65" y="221"/>
                      <a:pt x="54" y="225"/>
                      <a:pt x="44" y="225"/>
                    </a:cubicBezTo>
                    <a:cubicBezTo>
                      <a:pt x="34" y="225"/>
                      <a:pt x="24" y="221"/>
                      <a:pt x="16" y="213"/>
                    </a:cubicBezTo>
                    <a:cubicBezTo>
                      <a:pt x="0" y="198"/>
                      <a:pt x="0" y="172"/>
                      <a:pt x="16" y="157"/>
                    </a:cubicBezTo>
                    <a:lnTo>
                      <a:pt x="172" y="0"/>
                    </a:lnTo>
                    <a:lnTo>
                      <a:pt x="329" y="157"/>
                    </a:lnTo>
                    <a:cubicBezTo>
                      <a:pt x="345" y="172"/>
                      <a:pt x="345" y="198"/>
                      <a:pt x="329" y="2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026ECD4-E47F-4940-A0F1-3C7388A035F7}"/>
              </a:ext>
            </a:extLst>
          </p:cNvPr>
          <p:cNvSpPr txBox="1"/>
          <p:nvPr/>
        </p:nvSpPr>
        <p:spPr>
          <a:xfrm>
            <a:off x="1440000" y="1113892"/>
            <a:ext cx="1588897" cy="1276866"/>
          </a:xfrm>
          <a:prstGeom prst="rect">
            <a:avLst/>
          </a:prstGeom>
          <a:noFill/>
        </p:spPr>
        <p:txBody>
          <a:bodyPr wrap="none" bIns="180000" rtlCol="0" anchor="ctr" anchorCtr="0">
            <a:spAutoFit/>
          </a:bodyPr>
          <a:lstStyle/>
          <a:p>
            <a:pPr marL="171450" indent="-171450" algn="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用户购物习惯养成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 algn="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电商促销套路疲态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 algn="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用户趋向理性购物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C922F706-8073-4E6B-95AA-3A2991D4DDEB}"/>
              </a:ext>
            </a:extLst>
          </p:cNvPr>
          <p:cNvGrpSpPr/>
          <p:nvPr/>
        </p:nvGrpSpPr>
        <p:grpSpPr>
          <a:xfrm>
            <a:off x="1612874" y="3212677"/>
            <a:ext cx="1588897" cy="1588897"/>
            <a:chOff x="5301551" y="2978808"/>
            <a:chExt cx="1588897" cy="1588897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F9D40CB5-B6F4-4967-965E-41BD734D868E}"/>
                </a:ext>
              </a:extLst>
            </p:cNvPr>
            <p:cNvSpPr/>
            <p:nvPr/>
          </p:nvSpPr>
          <p:spPr>
            <a:xfrm>
              <a:off x="5301551" y="2978808"/>
              <a:ext cx="1588897" cy="1588897"/>
            </a:xfrm>
            <a:prstGeom prst="ellipse">
              <a:avLst/>
            </a:prstGeom>
            <a:solidFill>
              <a:srgbClr val="DC4435"/>
            </a:solidFill>
            <a:ln w="1270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57AF9C1D-6CB8-421E-9DF4-E2899CDF4B32}"/>
                </a:ext>
              </a:extLst>
            </p:cNvPr>
            <p:cNvGrpSpPr/>
            <p:nvPr/>
          </p:nvGrpSpPr>
          <p:grpSpPr>
            <a:xfrm>
              <a:off x="5542001" y="3239412"/>
              <a:ext cx="1107999" cy="1067691"/>
              <a:chOff x="5261549" y="2361269"/>
              <a:chExt cx="1107999" cy="1067691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C7F3C9D4-69CB-48D3-B42A-51943F60AEA2}"/>
                  </a:ext>
                </a:extLst>
              </p:cNvPr>
              <p:cNvSpPr txBox="1"/>
              <p:nvPr/>
            </p:nvSpPr>
            <p:spPr>
              <a:xfrm>
                <a:off x="5261551" y="2361269"/>
                <a:ext cx="11079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提供服务</a:t>
                </a: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="" id="{A6C504B1-DBF6-479E-B2AA-8C4CD4A0BA87}"/>
                  </a:ext>
                </a:extLst>
              </p:cNvPr>
              <p:cNvSpPr txBox="1"/>
              <p:nvPr/>
            </p:nvSpPr>
            <p:spPr>
              <a:xfrm>
                <a:off x="5261549" y="3059628"/>
                <a:ext cx="11079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提供优惠</a:t>
                </a:r>
              </a:p>
            </p:txBody>
          </p:sp>
          <p:sp>
            <p:nvSpPr>
              <p:cNvPr id="16" name="arrow-pointing-up_36637">
                <a:extLst>
                  <a:ext uri="{FF2B5EF4-FFF2-40B4-BE49-F238E27FC236}">
                    <a16:creationId xmlns:a16="http://schemas.microsoft.com/office/drawing/2014/main" xmlns="" id="{E8DED746-24F3-4F9E-8589-AA38B0F34A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5729279" y="2796034"/>
                <a:ext cx="172541" cy="198162"/>
              </a:xfrm>
              <a:custGeom>
                <a:avLst/>
                <a:gdLst>
                  <a:gd name="T0" fmla="*/ 329 w 345"/>
                  <a:gd name="T1" fmla="*/ 213 h 397"/>
                  <a:gd name="T2" fmla="*/ 273 w 345"/>
                  <a:gd name="T3" fmla="*/ 213 h 397"/>
                  <a:gd name="T4" fmla="*/ 212 w 345"/>
                  <a:gd name="T5" fmla="*/ 153 h 397"/>
                  <a:gd name="T6" fmla="*/ 212 w 345"/>
                  <a:gd name="T7" fmla="*/ 357 h 397"/>
                  <a:gd name="T8" fmla="*/ 172 w 345"/>
                  <a:gd name="T9" fmla="*/ 397 h 397"/>
                  <a:gd name="T10" fmla="*/ 132 w 345"/>
                  <a:gd name="T11" fmla="*/ 357 h 397"/>
                  <a:gd name="T12" fmla="*/ 132 w 345"/>
                  <a:gd name="T13" fmla="*/ 153 h 397"/>
                  <a:gd name="T14" fmla="*/ 72 w 345"/>
                  <a:gd name="T15" fmla="*/ 213 h 397"/>
                  <a:gd name="T16" fmla="*/ 44 w 345"/>
                  <a:gd name="T17" fmla="*/ 225 h 397"/>
                  <a:gd name="T18" fmla="*/ 16 w 345"/>
                  <a:gd name="T19" fmla="*/ 213 h 397"/>
                  <a:gd name="T20" fmla="*/ 16 w 345"/>
                  <a:gd name="T21" fmla="*/ 157 h 397"/>
                  <a:gd name="T22" fmla="*/ 172 w 345"/>
                  <a:gd name="T23" fmla="*/ 0 h 397"/>
                  <a:gd name="T24" fmla="*/ 329 w 345"/>
                  <a:gd name="T25" fmla="*/ 157 h 397"/>
                  <a:gd name="T26" fmla="*/ 329 w 345"/>
                  <a:gd name="T27" fmla="*/ 213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5" h="397">
                    <a:moveTo>
                      <a:pt x="329" y="213"/>
                    </a:moveTo>
                    <a:cubicBezTo>
                      <a:pt x="313" y="229"/>
                      <a:pt x="288" y="229"/>
                      <a:pt x="273" y="213"/>
                    </a:cubicBezTo>
                    <a:lnTo>
                      <a:pt x="212" y="153"/>
                    </a:lnTo>
                    <a:lnTo>
                      <a:pt x="212" y="357"/>
                    </a:lnTo>
                    <a:cubicBezTo>
                      <a:pt x="212" y="379"/>
                      <a:pt x="195" y="397"/>
                      <a:pt x="172" y="397"/>
                    </a:cubicBezTo>
                    <a:cubicBezTo>
                      <a:pt x="150" y="397"/>
                      <a:pt x="132" y="379"/>
                      <a:pt x="132" y="357"/>
                    </a:cubicBezTo>
                    <a:lnTo>
                      <a:pt x="132" y="153"/>
                    </a:lnTo>
                    <a:lnTo>
                      <a:pt x="72" y="213"/>
                    </a:lnTo>
                    <a:cubicBezTo>
                      <a:pt x="65" y="221"/>
                      <a:pt x="54" y="225"/>
                      <a:pt x="44" y="225"/>
                    </a:cubicBezTo>
                    <a:cubicBezTo>
                      <a:pt x="34" y="225"/>
                      <a:pt x="24" y="221"/>
                      <a:pt x="16" y="213"/>
                    </a:cubicBezTo>
                    <a:cubicBezTo>
                      <a:pt x="0" y="198"/>
                      <a:pt x="0" y="172"/>
                      <a:pt x="16" y="157"/>
                    </a:cubicBezTo>
                    <a:lnTo>
                      <a:pt x="172" y="0"/>
                    </a:lnTo>
                    <a:lnTo>
                      <a:pt x="329" y="157"/>
                    </a:lnTo>
                    <a:cubicBezTo>
                      <a:pt x="345" y="172"/>
                      <a:pt x="345" y="198"/>
                      <a:pt x="329" y="2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A27E8EB2-A071-44F2-A13E-79AEFB5F2638}"/>
              </a:ext>
            </a:extLst>
          </p:cNvPr>
          <p:cNvSpPr txBox="1"/>
          <p:nvPr/>
        </p:nvSpPr>
        <p:spPr>
          <a:xfrm>
            <a:off x="3503904" y="3368693"/>
            <a:ext cx="1742785" cy="1276866"/>
          </a:xfrm>
          <a:prstGeom prst="rect">
            <a:avLst/>
          </a:prstGeom>
          <a:noFill/>
        </p:spPr>
        <p:txBody>
          <a:bodyPr wrap="none" bIns="180000" rtlCol="0" anchor="ctr" anchorCtr="0">
            <a:spAutoFit/>
          </a:bodyPr>
          <a:lstStyle/>
          <a:p>
            <a:pPr marL="171450" indent="-1714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上乘的商品品质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逐步精准的个性推荐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简单舒服的用户体验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99F01B76-64CB-4459-8A5D-C75EFDE10682}"/>
              </a:ext>
            </a:extLst>
          </p:cNvPr>
          <p:cNvCxnSpPr>
            <a:cxnSpLocks/>
          </p:cNvCxnSpPr>
          <p:nvPr/>
        </p:nvCxnSpPr>
        <p:spPr>
          <a:xfrm rot="5400000">
            <a:off x="4744724" y="2879725"/>
            <a:ext cx="2721000" cy="0"/>
          </a:xfrm>
          <a:prstGeom prst="line">
            <a:avLst/>
          </a:prstGeom>
          <a:ln w="6350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F1C54E81-C048-4246-B601-D29F91BEA346}"/>
              </a:ext>
            </a:extLst>
          </p:cNvPr>
          <p:cNvSpPr/>
          <p:nvPr/>
        </p:nvSpPr>
        <p:spPr>
          <a:xfrm>
            <a:off x="6934446" y="2192440"/>
            <a:ext cx="1440000" cy="144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运营减负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82086864-74DA-400F-A8B6-C4F71C0006C7}"/>
              </a:ext>
            </a:extLst>
          </p:cNvPr>
          <p:cNvSpPr/>
          <p:nvPr/>
        </p:nvSpPr>
        <p:spPr>
          <a:xfrm>
            <a:off x="6890262" y="1999560"/>
            <a:ext cx="1825760" cy="1825760"/>
          </a:xfrm>
          <a:prstGeom prst="ellipse">
            <a:avLst/>
          </a:prstGeom>
          <a:noFill/>
          <a:ln w="6350">
            <a:gradFill flip="none" rotWithShape="1">
              <a:gsLst>
                <a:gs pos="0">
                  <a:schemeClr val="bg1">
                    <a:lumMod val="7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endParaRPr lang="zh-CN" altLang="en-US" dirty="0">
              <a:solidFill>
                <a:schemeClr val="bg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ABDD488A-9D4C-46BF-A778-F8CE5ED3687D}"/>
              </a:ext>
            </a:extLst>
          </p:cNvPr>
          <p:cNvSpPr/>
          <p:nvPr/>
        </p:nvSpPr>
        <p:spPr>
          <a:xfrm>
            <a:off x="6890262" y="1817755"/>
            <a:ext cx="2189370" cy="2189370"/>
          </a:xfrm>
          <a:prstGeom prst="ellipse">
            <a:avLst/>
          </a:prstGeom>
          <a:noFill/>
          <a:ln w="6350">
            <a:gradFill flip="none" rotWithShape="1">
              <a:gsLst>
                <a:gs pos="0">
                  <a:schemeClr val="bg1">
                    <a:lumMod val="75000"/>
                    <a:alpha val="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algn="ctr"/>
            <a:endParaRPr lang="zh-CN" altLang="en-US" dirty="0">
              <a:solidFill>
                <a:schemeClr val="bg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xmlns="" id="{DF70F936-6108-4096-B948-88228C8F5E5E}"/>
              </a:ext>
            </a:extLst>
          </p:cNvPr>
          <p:cNvSpPr/>
          <p:nvPr/>
        </p:nvSpPr>
        <p:spPr>
          <a:xfrm>
            <a:off x="8630920" y="2018610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xmlns="" id="{FF43E4BD-1B7A-4F45-BEC1-D2E87D0AC765}"/>
              </a:ext>
            </a:extLst>
          </p:cNvPr>
          <p:cNvSpPr/>
          <p:nvPr/>
        </p:nvSpPr>
        <p:spPr>
          <a:xfrm>
            <a:off x="8128847" y="3674974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30AD547D-A234-4B1C-83FF-970BDD80D4CD}"/>
              </a:ext>
            </a:extLst>
          </p:cNvPr>
          <p:cNvSpPr txBox="1"/>
          <p:nvPr/>
        </p:nvSpPr>
        <p:spPr>
          <a:xfrm>
            <a:off x="9131043" y="1413348"/>
            <a:ext cx="1620957" cy="1210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系统存在客观问题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功能缺失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操作繁琐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尚不智能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70E0F94D-2093-4351-8147-54E1DC54C313}"/>
              </a:ext>
            </a:extLst>
          </p:cNvPr>
          <p:cNvSpPr txBox="1"/>
          <p:nvPr/>
        </p:nvSpPr>
        <p:spPr>
          <a:xfrm>
            <a:off x="8630920" y="3787793"/>
            <a:ext cx="1704313" cy="1210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人员思维缺乏变通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缺乏换位思考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利己主义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不能灵活利用工具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7172096D-2782-42FA-8470-E7DE1114BA4D}"/>
              </a:ext>
            </a:extLst>
          </p:cNvPr>
          <p:cNvSpPr/>
          <p:nvPr/>
        </p:nvSpPr>
        <p:spPr>
          <a:xfrm>
            <a:off x="8720919" y="1637731"/>
            <a:ext cx="432180" cy="336645"/>
          </a:xfrm>
          <a:custGeom>
            <a:avLst/>
            <a:gdLst>
              <a:gd name="connsiteX0" fmla="*/ 0 w 432180"/>
              <a:gd name="connsiteY0" fmla="*/ 336645 h 336645"/>
              <a:gd name="connsiteX1" fmla="*/ 181971 w 432180"/>
              <a:gd name="connsiteY1" fmla="*/ 0 h 336645"/>
              <a:gd name="connsiteX2" fmla="*/ 432180 w 432180"/>
              <a:gd name="connsiteY2" fmla="*/ 0 h 33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180" h="336645">
                <a:moveTo>
                  <a:pt x="0" y="336645"/>
                </a:moveTo>
                <a:lnTo>
                  <a:pt x="181971" y="0"/>
                </a:lnTo>
                <a:lnTo>
                  <a:pt x="432180" y="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B4C25340-6E88-493E-B3E9-F1CABBD06D06}"/>
              </a:ext>
            </a:extLst>
          </p:cNvPr>
          <p:cNvSpPr/>
          <p:nvPr/>
        </p:nvSpPr>
        <p:spPr>
          <a:xfrm>
            <a:off x="8211403" y="3812275"/>
            <a:ext cx="450376" cy="241110"/>
          </a:xfrm>
          <a:custGeom>
            <a:avLst/>
            <a:gdLst>
              <a:gd name="connsiteX0" fmla="*/ 0 w 450376"/>
              <a:gd name="connsiteY0" fmla="*/ 0 h 241110"/>
              <a:gd name="connsiteX1" fmla="*/ 172872 w 450376"/>
              <a:gd name="connsiteY1" fmla="*/ 241110 h 241110"/>
              <a:gd name="connsiteX2" fmla="*/ 450376 w 450376"/>
              <a:gd name="connsiteY2" fmla="*/ 241110 h 241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0376" h="241110">
                <a:moveTo>
                  <a:pt x="0" y="0"/>
                </a:moveTo>
                <a:lnTo>
                  <a:pt x="172872" y="241110"/>
                </a:lnTo>
                <a:lnTo>
                  <a:pt x="450376" y="241110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609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9679" r="-6809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8108DC7-990D-4F64-8A3B-1FB15EF7E7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3200" y="1146557"/>
            <a:ext cx="3806235" cy="3776418"/>
          </a:xfrm>
        </p:spPr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3D7AD582-C60D-4817-AAF1-0113F8B5D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PART TWO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57E8C8D-B0E6-4CFF-858A-EFE8F24167F4}"/>
              </a:ext>
            </a:extLst>
          </p:cNvPr>
          <p:cNvSpPr txBox="1"/>
          <p:nvPr/>
        </p:nvSpPr>
        <p:spPr>
          <a:xfrm>
            <a:off x="6080366" y="2029263"/>
            <a:ext cx="4160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下半年工作规划及目标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4146004-B1F6-4670-BD1C-9C990C3B83BF}"/>
              </a:ext>
            </a:extLst>
          </p:cNvPr>
          <p:cNvSpPr txBox="1"/>
          <p:nvPr/>
        </p:nvSpPr>
        <p:spPr>
          <a:xfrm>
            <a:off x="7240138" y="2658764"/>
            <a:ext cx="1840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pc="3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MY WORK PLANS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37DBCFFD-3260-4CF8-A32D-6D31B5993033}"/>
              </a:ext>
            </a:extLst>
          </p:cNvPr>
          <p:cNvSpPr/>
          <p:nvPr/>
        </p:nvSpPr>
        <p:spPr>
          <a:xfrm>
            <a:off x="6436743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营销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80E0DDA2-5C10-45BA-8BCD-D3789E5A57DD}"/>
              </a:ext>
            </a:extLst>
          </p:cNvPr>
          <p:cNvSpPr/>
          <p:nvPr/>
        </p:nvSpPr>
        <p:spPr>
          <a:xfrm>
            <a:off x="7674421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系统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A6523694-0317-4EB8-AC1C-45D0A7DAA338}"/>
              </a:ext>
            </a:extLst>
          </p:cNvPr>
          <p:cNvSpPr/>
          <p:nvPr/>
        </p:nvSpPr>
        <p:spPr>
          <a:xfrm>
            <a:off x="8912100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个人</a:t>
            </a:r>
          </a:p>
        </p:txBody>
      </p:sp>
    </p:spTree>
    <p:extLst>
      <p:ext uri="{BB962C8B-B14F-4D97-AF65-F5344CB8AC3E}">
        <p14:creationId xmlns:p14="http://schemas.microsoft.com/office/powerpoint/2010/main" xmlns="" val="313855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90114D0E-31EB-4937-8A7E-9E1080163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2-1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F85D185-0C12-4F06-8403-C0EEED385C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未来工作方向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D9BABC5A-77D1-47C8-ACE8-8374592C28F4}"/>
              </a:ext>
            </a:extLst>
          </p:cNvPr>
          <p:cNvCxnSpPr>
            <a:cxnSpLocks/>
          </p:cNvCxnSpPr>
          <p:nvPr/>
        </p:nvCxnSpPr>
        <p:spPr>
          <a:xfrm>
            <a:off x="7277832" y="2934537"/>
            <a:ext cx="289662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í$lidê">
            <a:extLst>
              <a:ext uri="{FF2B5EF4-FFF2-40B4-BE49-F238E27FC236}">
                <a16:creationId xmlns:a16="http://schemas.microsoft.com/office/drawing/2014/main" xmlns="" id="{C2646A5E-87EF-4EFA-89B6-41024E8CEFBC}"/>
              </a:ext>
            </a:extLst>
          </p:cNvPr>
          <p:cNvSpPr/>
          <p:nvPr/>
        </p:nvSpPr>
        <p:spPr>
          <a:xfrm rot="2588825">
            <a:off x="4118574" y="1636049"/>
            <a:ext cx="2955543" cy="2955543"/>
          </a:xfrm>
          <a:prstGeom prst="chord">
            <a:avLst>
              <a:gd name="adj1" fmla="val 5518223"/>
              <a:gd name="adj2" fmla="val 16092163"/>
            </a:avLst>
          </a:prstGeom>
          <a:solidFill>
            <a:srgbClr val="DC4435"/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" name="iśļïḋe">
            <a:extLst>
              <a:ext uri="{FF2B5EF4-FFF2-40B4-BE49-F238E27FC236}">
                <a16:creationId xmlns:a16="http://schemas.microsoft.com/office/drawing/2014/main" xmlns="" id="{DADE75B6-9987-41EB-B318-A3EA152EE02E}"/>
              </a:ext>
            </a:extLst>
          </p:cNvPr>
          <p:cNvGrpSpPr/>
          <p:nvPr/>
        </p:nvGrpSpPr>
        <p:grpSpPr>
          <a:xfrm>
            <a:off x="4155661" y="1670813"/>
            <a:ext cx="2955543" cy="2955543"/>
            <a:chOff x="4352090" y="1893257"/>
            <a:chExt cx="3519280" cy="3519280"/>
          </a:xfrm>
        </p:grpSpPr>
        <p:sp>
          <p:nvSpPr>
            <p:cNvPr id="23" name="iṩ1íḍé">
              <a:extLst>
                <a:ext uri="{FF2B5EF4-FFF2-40B4-BE49-F238E27FC236}">
                  <a16:creationId xmlns:a16="http://schemas.microsoft.com/office/drawing/2014/main" xmlns="" id="{65595D49-1DDB-4057-8744-0C5515788605}"/>
                </a:ext>
              </a:extLst>
            </p:cNvPr>
            <p:cNvSpPr/>
            <p:nvPr/>
          </p:nvSpPr>
          <p:spPr>
            <a:xfrm rot="2588825" flipH="1">
              <a:off x="4352090" y="1893257"/>
              <a:ext cx="3519280" cy="3519280"/>
            </a:xfrm>
            <a:prstGeom prst="chord">
              <a:avLst>
                <a:gd name="adj1" fmla="val 5518223"/>
                <a:gd name="adj2" fmla="val 16092163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s1ïďê">
              <a:extLst>
                <a:ext uri="{FF2B5EF4-FFF2-40B4-BE49-F238E27FC236}">
                  <a16:creationId xmlns:a16="http://schemas.microsoft.com/office/drawing/2014/main" xmlns="" id="{1B3E2704-2F0B-4724-9D37-D5630561A105}"/>
                </a:ext>
              </a:extLst>
            </p:cNvPr>
            <p:cNvSpPr/>
            <p:nvPr/>
          </p:nvSpPr>
          <p:spPr>
            <a:xfrm>
              <a:off x="5968829" y="3507265"/>
              <a:ext cx="1124563" cy="112456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143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šlíḍê">
              <a:extLst>
                <a:ext uri="{FF2B5EF4-FFF2-40B4-BE49-F238E27FC236}">
                  <a16:creationId xmlns:a16="http://schemas.microsoft.com/office/drawing/2014/main" xmlns="" id="{549DE273-9561-438B-9A67-38398B2224C3}"/>
                </a:ext>
              </a:extLst>
            </p:cNvPr>
            <p:cNvSpPr/>
            <p:nvPr/>
          </p:nvSpPr>
          <p:spPr>
            <a:xfrm>
              <a:off x="5123206" y="2660330"/>
              <a:ext cx="1124563" cy="1124563"/>
            </a:xfrm>
            <a:prstGeom prst="ellipse">
              <a:avLst/>
            </a:prstGeom>
            <a:solidFill>
              <a:srgbClr val="DC4435"/>
            </a:solidFill>
            <a:ln w="1143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šḷiḋè">
              <a:extLst>
                <a:ext uri="{FF2B5EF4-FFF2-40B4-BE49-F238E27FC236}">
                  <a16:creationId xmlns:a16="http://schemas.microsoft.com/office/drawing/2014/main" xmlns="" id="{6D68400D-ED32-43EE-B164-05FBEA338E24}"/>
                </a:ext>
              </a:extLst>
            </p:cNvPr>
            <p:cNvSpPr/>
            <p:nvPr/>
          </p:nvSpPr>
          <p:spPr bwMode="auto">
            <a:xfrm>
              <a:off x="6309490" y="3856342"/>
              <a:ext cx="443240" cy="426410"/>
            </a:xfrm>
            <a:custGeom>
              <a:avLst/>
              <a:gdLst>
                <a:gd name="connsiteX0" fmla="*/ 195114 w 608814"/>
                <a:gd name="connsiteY0" fmla="*/ 351627 h 585693"/>
                <a:gd name="connsiteX1" fmla="*/ 258290 w 608814"/>
                <a:gd name="connsiteY1" fmla="*/ 351627 h 585693"/>
                <a:gd name="connsiteX2" fmla="*/ 282731 w 608814"/>
                <a:gd name="connsiteY2" fmla="*/ 376018 h 585693"/>
                <a:gd name="connsiteX3" fmla="*/ 282731 w 608814"/>
                <a:gd name="connsiteY3" fmla="*/ 561210 h 585693"/>
                <a:gd name="connsiteX4" fmla="*/ 258290 w 608814"/>
                <a:gd name="connsiteY4" fmla="*/ 585693 h 585693"/>
                <a:gd name="connsiteX5" fmla="*/ 195114 w 608814"/>
                <a:gd name="connsiteY5" fmla="*/ 585693 h 585693"/>
                <a:gd name="connsiteX6" fmla="*/ 170673 w 608814"/>
                <a:gd name="connsiteY6" fmla="*/ 561210 h 585693"/>
                <a:gd name="connsiteX7" fmla="*/ 170673 w 608814"/>
                <a:gd name="connsiteY7" fmla="*/ 376018 h 585693"/>
                <a:gd name="connsiteX8" fmla="*/ 195114 w 608814"/>
                <a:gd name="connsiteY8" fmla="*/ 351627 h 585693"/>
                <a:gd name="connsiteX9" fmla="*/ 358100 w 608814"/>
                <a:gd name="connsiteY9" fmla="*/ 249872 h 585693"/>
                <a:gd name="connsiteX10" fmla="*/ 421316 w 608814"/>
                <a:gd name="connsiteY10" fmla="*/ 249872 h 585693"/>
                <a:gd name="connsiteX11" fmla="*/ 445737 w 608814"/>
                <a:gd name="connsiteY11" fmla="*/ 274267 h 585693"/>
                <a:gd name="connsiteX12" fmla="*/ 445737 w 608814"/>
                <a:gd name="connsiteY12" fmla="*/ 561206 h 585693"/>
                <a:gd name="connsiteX13" fmla="*/ 421316 w 608814"/>
                <a:gd name="connsiteY13" fmla="*/ 585693 h 585693"/>
                <a:gd name="connsiteX14" fmla="*/ 358100 w 608814"/>
                <a:gd name="connsiteY14" fmla="*/ 585693 h 585693"/>
                <a:gd name="connsiteX15" fmla="*/ 333679 w 608814"/>
                <a:gd name="connsiteY15" fmla="*/ 561206 h 585693"/>
                <a:gd name="connsiteX16" fmla="*/ 333679 w 608814"/>
                <a:gd name="connsiteY16" fmla="*/ 274267 h 585693"/>
                <a:gd name="connsiteX17" fmla="*/ 358100 w 608814"/>
                <a:gd name="connsiteY17" fmla="*/ 249872 h 585693"/>
                <a:gd name="connsiteX18" fmla="*/ 140260 w 608814"/>
                <a:gd name="connsiteY18" fmla="*/ 224680 h 585693"/>
                <a:gd name="connsiteX19" fmla="*/ 191844 w 608814"/>
                <a:gd name="connsiteY19" fmla="*/ 276122 h 585693"/>
                <a:gd name="connsiteX20" fmla="*/ 140260 w 608814"/>
                <a:gd name="connsiteY20" fmla="*/ 327564 h 585693"/>
                <a:gd name="connsiteX21" fmla="*/ 88676 w 608814"/>
                <a:gd name="connsiteY21" fmla="*/ 276122 h 585693"/>
                <a:gd name="connsiteX22" fmla="*/ 140260 w 608814"/>
                <a:gd name="connsiteY22" fmla="*/ 224680 h 585693"/>
                <a:gd name="connsiteX23" fmla="*/ 521177 w 608814"/>
                <a:gd name="connsiteY23" fmla="*/ 148117 h 585693"/>
                <a:gd name="connsiteX24" fmla="*/ 584301 w 608814"/>
                <a:gd name="connsiteY24" fmla="*/ 148117 h 585693"/>
                <a:gd name="connsiteX25" fmla="*/ 608814 w 608814"/>
                <a:gd name="connsiteY25" fmla="*/ 172601 h 585693"/>
                <a:gd name="connsiteX26" fmla="*/ 608814 w 608814"/>
                <a:gd name="connsiteY26" fmla="*/ 561209 h 585693"/>
                <a:gd name="connsiteX27" fmla="*/ 584301 w 608814"/>
                <a:gd name="connsiteY27" fmla="*/ 585693 h 585693"/>
                <a:gd name="connsiteX28" fmla="*/ 521177 w 608814"/>
                <a:gd name="connsiteY28" fmla="*/ 585693 h 585693"/>
                <a:gd name="connsiteX29" fmla="*/ 496756 w 608814"/>
                <a:gd name="connsiteY29" fmla="*/ 561209 h 585693"/>
                <a:gd name="connsiteX30" fmla="*/ 496756 w 608814"/>
                <a:gd name="connsiteY30" fmla="*/ 172601 h 585693"/>
                <a:gd name="connsiteX31" fmla="*/ 521177 w 608814"/>
                <a:gd name="connsiteY31" fmla="*/ 148117 h 585693"/>
                <a:gd name="connsiteX32" fmla="*/ 116229 w 608814"/>
                <a:gd name="connsiteY32" fmla="*/ 131322 h 585693"/>
                <a:gd name="connsiteX33" fmla="*/ 164246 w 608814"/>
                <a:gd name="connsiteY33" fmla="*/ 131322 h 585693"/>
                <a:gd name="connsiteX34" fmla="*/ 184061 w 608814"/>
                <a:gd name="connsiteY34" fmla="*/ 151113 h 585693"/>
                <a:gd name="connsiteX35" fmla="*/ 184061 w 608814"/>
                <a:gd name="connsiteY35" fmla="*/ 171457 h 585693"/>
                <a:gd name="connsiteX36" fmla="*/ 208669 w 608814"/>
                <a:gd name="connsiteY36" fmla="*/ 186094 h 585693"/>
                <a:gd name="connsiteX37" fmla="*/ 226641 w 608814"/>
                <a:gd name="connsiteY37" fmla="*/ 175692 h 585693"/>
                <a:gd name="connsiteX38" fmla="*/ 253737 w 608814"/>
                <a:gd name="connsiteY38" fmla="*/ 182964 h 585693"/>
                <a:gd name="connsiteX39" fmla="*/ 277792 w 608814"/>
                <a:gd name="connsiteY39" fmla="*/ 224572 h 585693"/>
                <a:gd name="connsiteX40" fmla="*/ 279727 w 608814"/>
                <a:gd name="connsiteY40" fmla="*/ 239577 h 585693"/>
                <a:gd name="connsiteX41" fmla="*/ 270511 w 608814"/>
                <a:gd name="connsiteY41" fmla="*/ 251544 h 585693"/>
                <a:gd name="connsiteX42" fmla="*/ 252355 w 608814"/>
                <a:gd name="connsiteY42" fmla="*/ 262038 h 585693"/>
                <a:gd name="connsiteX43" fmla="*/ 253829 w 608814"/>
                <a:gd name="connsiteY43" fmla="*/ 276122 h 585693"/>
                <a:gd name="connsiteX44" fmla="*/ 252355 w 608814"/>
                <a:gd name="connsiteY44" fmla="*/ 290206 h 585693"/>
                <a:gd name="connsiteX45" fmla="*/ 270511 w 608814"/>
                <a:gd name="connsiteY45" fmla="*/ 300700 h 585693"/>
                <a:gd name="connsiteX46" fmla="*/ 278714 w 608814"/>
                <a:gd name="connsiteY46" fmla="*/ 325094 h 585693"/>
                <a:gd name="connsiteX47" fmla="*/ 258253 w 608814"/>
                <a:gd name="connsiteY47" fmla="*/ 321136 h 585693"/>
                <a:gd name="connsiteX48" fmla="*/ 195858 w 608814"/>
                <a:gd name="connsiteY48" fmla="*/ 321136 h 585693"/>
                <a:gd name="connsiteX49" fmla="*/ 212171 w 608814"/>
                <a:gd name="connsiteY49" fmla="*/ 276122 h 585693"/>
                <a:gd name="connsiteX50" fmla="*/ 140191 w 608814"/>
                <a:gd name="connsiteY50" fmla="*/ 204320 h 585693"/>
                <a:gd name="connsiteX51" fmla="*/ 68304 w 608814"/>
                <a:gd name="connsiteY51" fmla="*/ 276122 h 585693"/>
                <a:gd name="connsiteX52" fmla="*/ 140191 w 608814"/>
                <a:gd name="connsiteY52" fmla="*/ 348016 h 585693"/>
                <a:gd name="connsiteX53" fmla="*/ 148486 w 608814"/>
                <a:gd name="connsiteY53" fmla="*/ 347095 h 585693"/>
                <a:gd name="connsiteX54" fmla="*/ 140099 w 608814"/>
                <a:gd name="connsiteY54" fmla="*/ 376000 h 585693"/>
                <a:gd name="connsiteX55" fmla="*/ 140099 w 608814"/>
                <a:gd name="connsiteY55" fmla="*/ 420922 h 585693"/>
                <a:gd name="connsiteX56" fmla="*/ 116229 w 608814"/>
                <a:gd name="connsiteY56" fmla="*/ 420922 h 585693"/>
                <a:gd name="connsiteX57" fmla="*/ 96413 w 608814"/>
                <a:gd name="connsiteY57" fmla="*/ 401131 h 585693"/>
                <a:gd name="connsiteX58" fmla="*/ 96413 w 608814"/>
                <a:gd name="connsiteY58" fmla="*/ 380787 h 585693"/>
                <a:gd name="connsiteX59" fmla="*/ 71806 w 608814"/>
                <a:gd name="connsiteY59" fmla="*/ 366150 h 585693"/>
                <a:gd name="connsiteX60" fmla="*/ 53742 w 608814"/>
                <a:gd name="connsiteY60" fmla="*/ 376552 h 585693"/>
                <a:gd name="connsiteX61" fmla="*/ 38719 w 608814"/>
                <a:gd name="connsiteY61" fmla="*/ 378577 h 585693"/>
                <a:gd name="connsiteX62" fmla="*/ 26738 w 608814"/>
                <a:gd name="connsiteY62" fmla="*/ 369372 h 585693"/>
                <a:gd name="connsiteX63" fmla="*/ 2683 w 608814"/>
                <a:gd name="connsiteY63" fmla="*/ 327764 h 585693"/>
                <a:gd name="connsiteX64" fmla="*/ 9872 w 608814"/>
                <a:gd name="connsiteY64" fmla="*/ 300700 h 585693"/>
                <a:gd name="connsiteX65" fmla="*/ 28120 w 608814"/>
                <a:gd name="connsiteY65" fmla="*/ 290206 h 585693"/>
                <a:gd name="connsiteX66" fmla="*/ 26645 w 608814"/>
                <a:gd name="connsiteY66" fmla="*/ 276122 h 585693"/>
                <a:gd name="connsiteX67" fmla="*/ 28120 w 608814"/>
                <a:gd name="connsiteY67" fmla="*/ 262038 h 585693"/>
                <a:gd name="connsiteX68" fmla="*/ 9872 w 608814"/>
                <a:gd name="connsiteY68" fmla="*/ 251544 h 585693"/>
                <a:gd name="connsiteX69" fmla="*/ 2683 w 608814"/>
                <a:gd name="connsiteY69" fmla="*/ 224572 h 585693"/>
                <a:gd name="connsiteX70" fmla="*/ 26738 w 608814"/>
                <a:gd name="connsiteY70" fmla="*/ 182964 h 585693"/>
                <a:gd name="connsiteX71" fmla="*/ 38719 w 608814"/>
                <a:gd name="connsiteY71" fmla="*/ 173759 h 585693"/>
                <a:gd name="connsiteX72" fmla="*/ 53742 w 608814"/>
                <a:gd name="connsiteY72" fmla="*/ 175692 h 585693"/>
                <a:gd name="connsiteX73" fmla="*/ 71806 w 608814"/>
                <a:gd name="connsiteY73" fmla="*/ 186094 h 585693"/>
                <a:gd name="connsiteX74" fmla="*/ 96413 w 608814"/>
                <a:gd name="connsiteY74" fmla="*/ 171457 h 585693"/>
                <a:gd name="connsiteX75" fmla="*/ 96413 w 608814"/>
                <a:gd name="connsiteY75" fmla="*/ 151113 h 585693"/>
                <a:gd name="connsiteX76" fmla="*/ 116229 w 608814"/>
                <a:gd name="connsiteY76" fmla="*/ 131322 h 585693"/>
                <a:gd name="connsiteX77" fmla="*/ 445756 w 608814"/>
                <a:gd name="connsiteY77" fmla="*/ 83476 h 585693"/>
                <a:gd name="connsiteX78" fmla="*/ 414140 w 608814"/>
                <a:gd name="connsiteY78" fmla="*/ 115044 h 585693"/>
                <a:gd name="connsiteX79" fmla="*/ 445756 w 608814"/>
                <a:gd name="connsiteY79" fmla="*/ 146520 h 585693"/>
                <a:gd name="connsiteX80" fmla="*/ 477371 w 608814"/>
                <a:gd name="connsiteY80" fmla="*/ 115044 h 585693"/>
                <a:gd name="connsiteX81" fmla="*/ 445756 w 608814"/>
                <a:gd name="connsiteY81" fmla="*/ 83476 h 585693"/>
                <a:gd name="connsiteX82" fmla="*/ 426676 w 608814"/>
                <a:gd name="connsiteY82" fmla="*/ 0 h 585693"/>
                <a:gd name="connsiteX83" fmla="*/ 464835 w 608814"/>
                <a:gd name="connsiteY83" fmla="*/ 0 h 585693"/>
                <a:gd name="connsiteX84" fmla="*/ 480597 w 608814"/>
                <a:gd name="connsiteY84" fmla="*/ 15738 h 585693"/>
                <a:gd name="connsiteX85" fmla="*/ 480597 w 608814"/>
                <a:gd name="connsiteY85" fmla="*/ 31936 h 585693"/>
                <a:gd name="connsiteX86" fmla="*/ 500138 w 608814"/>
                <a:gd name="connsiteY86" fmla="*/ 43533 h 585693"/>
                <a:gd name="connsiteX87" fmla="*/ 514425 w 608814"/>
                <a:gd name="connsiteY87" fmla="*/ 35249 h 585693"/>
                <a:gd name="connsiteX88" fmla="*/ 535901 w 608814"/>
                <a:gd name="connsiteY88" fmla="*/ 40956 h 585693"/>
                <a:gd name="connsiteX89" fmla="*/ 554981 w 608814"/>
                <a:gd name="connsiteY89" fmla="*/ 73996 h 585693"/>
                <a:gd name="connsiteX90" fmla="*/ 556640 w 608814"/>
                <a:gd name="connsiteY90" fmla="*/ 85961 h 585693"/>
                <a:gd name="connsiteX91" fmla="*/ 549266 w 608814"/>
                <a:gd name="connsiteY91" fmla="*/ 95440 h 585693"/>
                <a:gd name="connsiteX92" fmla="*/ 534887 w 608814"/>
                <a:gd name="connsiteY92" fmla="*/ 103815 h 585693"/>
                <a:gd name="connsiteX93" fmla="*/ 535993 w 608814"/>
                <a:gd name="connsiteY93" fmla="*/ 115044 h 585693"/>
                <a:gd name="connsiteX94" fmla="*/ 535717 w 608814"/>
                <a:gd name="connsiteY94" fmla="*/ 117621 h 585693"/>
                <a:gd name="connsiteX95" fmla="*/ 521153 w 608814"/>
                <a:gd name="connsiteY95" fmla="*/ 117621 h 585693"/>
                <a:gd name="connsiteX96" fmla="*/ 466126 w 608814"/>
                <a:gd name="connsiteY96" fmla="*/ 172565 h 585693"/>
                <a:gd name="connsiteX97" fmla="*/ 466126 w 608814"/>
                <a:gd name="connsiteY97" fmla="*/ 229719 h 585693"/>
                <a:gd name="connsiteX98" fmla="*/ 466126 w 608814"/>
                <a:gd name="connsiteY98" fmla="*/ 242604 h 585693"/>
                <a:gd name="connsiteX99" fmla="*/ 453590 w 608814"/>
                <a:gd name="connsiteY99" fmla="*/ 229995 h 585693"/>
                <a:gd name="connsiteX100" fmla="*/ 421330 w 608814"/>
                <a:gd name="connsiteY100" fmla="*/ 219319 h 585693"/>
                <a:gd name="connsiteX101" fmla="*/ 411928 w 608814"/>
                <a:gd name="connsiteY101" fmla="*/ 219319 h 585693"/>
                <a:gd name="connsiteX102" fmla="*/ 410914 w 608814"/>
                <a:gd name="connsiteY102" fmla="*/ 214257 h 585693"/>
                <a:gd name="connsiteX103" fmla="*/ 410914 w 608814"/>
                <a:gd name="connsiteY103" fmla="*/ 198059 h 585693"/>
                <a:gd name="connsiteX104" fmla="*/ 391373 w 608814"/>
                <a:gd name="connsiteY104" fmla="*/ 186463 h 585693"/>
                <a:gd name="connsiteX105" fmla="*/ 377086 w 608814"/>
                <a:gd name="connsiteY105" fmla="*/ 194746 h 585693"/>
                <a:gd name="connsiteX106" fmla="*/ 365104 w 608814"/>
                <a:gd name="connsiteY106" fmla="*/ 196310 h 585693"/>
                <a:gd name="connsiteX107" fmla="*/ 355610 w 608814"/>
                <a:gd name="connsiteY107" fmla="*/ 189040 h 585693"/>
                <a:gd name="connsiteX108" fmla="*/ 336530 w 608814"/>
                <a:gd name="connsiteY108" fmla="*/ 155999 h 585693"/>
                <a:gd name="connsiteX109" fmla="*/ 342245 w 608814"/>
                <a:gd name="connsiteY109" fmla="*/ 134463 h 585693"/>
                <a:gd name="connsiteX110" fmla="*/ 356716 w 608814"/>
                <a:gd name="connsiteY110" fmla="*/ 126180 h 585693"/>
                <a:gd name="connsiteX111" fmla="*/ 355518 w 608814"/>
                <a:gd name="connsiteY111" fmla="*/ 115044 h 585693"/>
                <a:gd name="connsiteX112" fmla="*/ 356716 w 608814"/>
                <a:gd name="connsiteY112" fmla="*/ 103815 h 585693"/>
                <a:gd name="connsiteX113" fmla="*/ 342245 w 608814"/>
                <a:gd name="connsiteY113" fmla="*/ 95440 h 585693"/>
                <a:gd name="connsiteX114" fmla="*/ 336530 w 608814"/>
                <a:gd name="connsiteY114" fmla="*/ 73996 h 585693"/>
                <a:gd name="connsiteX115" fmla="*/ 355610 w 608814"/>
                <a:gd name="connsiteY115" fmla="*/ 40956 h 585693"/>
                <a:gd name="connsiteX116" fmla="*/ 365104 w 608814"/>
                <a:gd name="connsiteY116" fmla="*/ 33685 h 585693"/>
                <a:gd name="connsiteX117" fmla="*/ 377086 w 608814"/>
                <a:gd name="connsiteY117" fmla="*/ 35249 h 585693"/>
                <a:gd name="connsiteX118" fmla="*/ 391373 w 608814"/>
                <a:gd name="connsiteY118" fmla="*/ 43533 h 585693"/>
                <a:gd name="connsiteX119" fmla="*/ 410914 w 608814"/>
                <a:gd name="connsiteY119" fmla="*/ 31936 h 585693"/>
                <a:gd name="connsiteX120" fmla="*/ 410914 w 608814"/>
                <a:gd name="connsiteY120" fmla="*/ 15738 h 585693"/>
                <a:gd name="connsiteX121" fmla="*/ 426676 w 608814"/>
                <a:gd name="connsiteY121" fmla="*/ 0 h 5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08814" h="585693">
                  <a:moveTo>
                    <a:pt x="195114" y="351627"/>
                  </a:moveTo>
                  <a:lnTo>
                    <a:pt x="258290" y="351627"/>
                  </a:lnTo>
                  <a:cubicBezTo>
                    <a:pt x="271848" y="351627"/>
                    <a:pt x="282731" y="362580"/>
                    <a:pt x="282731" y="376018"/>
                  </a:cubicBezTo>
                  <a:lnTo>
                    <a:pt x="282731" y="561210"/>
                  </a:lnTo>
                  <a:cubicBezTo>
                    <a:pt x="282731" y="574740"/>
                    <a:pt x="271848" y="585693"/>
                    <a:pt x="258290" y="585693"/>
                  </a:cubicBezTo>
                  <a:lnTo>
                    <a:pt x="195114" y="585693"/>
                  </a:lnTo>
                  <a:cubicBezTo>
                    <a:pt x="181556" y="585693"/>
                    <a:pt x="170673" y="574740"/>
                    <a:pt x="170673" y="561210"/>
                  </a:cubicBezTo>
                  <a:lnTo>
                    <a:pt x="170673" y="376018"/>
                  </a:lnTo>
                  <a:cubicBezTo>
                    <a:pt x="170673" y="362580"/>
                    <a:pt x="181556" y="351627"/>
                    <a:pt x="195114" y="351627"/>
                  </a:cubicBezTo>
                  <a:close/>
                  <a:moveTo>
                    <a:pt x="358100" y="249872"/>
                  </a:moveTo>
                  <a:lnTo>
                    <a:pt x="421316" y="249872"/>
                  </a:lnTo>
                  <a:cubicBezTo>
                    <a:pt x="434771" y="249872"/>
                    <a:pt x="445737" y="260735"/>
                    <a:pt x="445737" y="274267"/>
                  </a:cubicBezTo>
                  <a:lnTo>
                    <a:pt x="445737" y="561206"/>
                  </a:lnTo>
                  <a:cubicBezTo>
                    <a:pt x="445737" y="574738"/>
                    <a:pt x="434771" y="585693"/>
                    <a:pt x="421316" y="585693"/>
                  </a:cubicBezTo>
                  <a:lnTo>
                    <a:pt x="358100" y="585693"/>
                  </a:lnTo>
                  <a:cubicBezTo>
                    <a:pt x="344645" y="585693"/>
                    <a:pt x="333679" y="574738"/>
                    <a:pt x="333679" y="561206"/>
                  </a:cubicBezTo>
                  <a:lnTo>
                    <a:pt x="333679" y="274267"/>
                  </a:lnTo>
                  <a:cubicBezTo>
                    <a:pt x="333679" y="260735"/>
                    <a:pt x="344645" y="249872"/>
                    <a:pt x="358100" y="249872"/>
                  </a:cubicBezTo>
                  <a:close/>
                  <a:moveTo>
                    <a:pt x="140260" y="224680"/>
                  </a:moveTo>
                  <a:cubicBezTo>
                    <a:pt x="168749" y="224680"/>
                    <a:pt x="191844" y="247711"/>
                    <a:pt x="191844" y="276122"/>
                  </a:cubicBezTo>
                  <a:cubicBezTo>
                    <a:pt x="191844" y="304533"/>
                    <a:pt x="168749" y="327564"/>
                    <a:pt x="140260" y="327564"/>
                  </a:cubicBezTo>
                  <a:cubicBezTo>
                    <a:pt x="111771" y="327564"/>
                    <a:pt x="88676" y="304533"/>
                    <a:pt x="88676" y="276122"/>
                  </a:cubicBezTo>
                  <a:cubicBezTo>
                    <a:pt x="88676" y="247711"/>
                    <a:pt x="111771" y="224680"/>
                    <a:pt x="140260" y="224680"/>
                  </a:cubicBezTo>
                  <a:close/>
                  <a:moveTo>
                    <a:pt x="521177" y="148117"/>
                  </a:moveTo>
                  <a:lnTo>
                    <a:pt x="584301" y="148117"/>
                  </a:lnTo>
                  <a:cubicBezTo>
                    <a:pt x="597848" y="148117"/>
                    <a:pt x="608814" y="159070"/>
                    <a:pt x="608814" y="172601"/>
                  </a:cubicBezTo>
                  <a:lnTo>
                    <a:pt x="608814" y="561209"/>
                  </a:lnTo>
                  <a:cubicBezTo>
                    <a:pt x="608814" y="574740"/>
                    <a:pt x="597848" y="585693"/>
                    <a:pt x="584301" y="585693"/>
                  </a:cubicBezTo>
                  <a:lnTo>
                    <a:pt x="521177" y="585693"/>
                  </a:lnTo>
                  <a:cubicBezTo>
                    <a:pt x="507722" y="585693"/>
                    <a:pt x="496756" y="574740"/>
                    <a:pt x="496756" y="561209"/>
                  </a:cubicBezTo>
                  <a:lnTo>
                    <a:pt x="496756" y="172601"/>
                  </a:lnTo>
                  <a:cubicBezTo>
                    <a:pt x="496756" y="159070"/>
                    <a:pt x="507722" y="148117"/>
                    <a:pt x="521177" y="148117"/>
                  </a:cubicBezTo>
                  <a:close/>
                  <a:moveTo>
                    <a:pt x="116229" y="131322"/>
                  </a:moveTo>
                  <a:lnTo>
                    <a:pt x="164246" y="131322"/>
                  </a:lnTo>
                  <a:cubicBezTo>
                    <a:pt x="175214" y="131322"/>
                    <a:pt x="184061" y="140159"/>
                    <a:pt x="184061" y="151113"/>
                  </a:cubicBezTo>
                  <a:lnTo>
                    <a:pt x="184061" y="171457"/>
                  </a:lnTo>
                  <a:cubicBezTo>
                    <a:pt x="193001" y="175231"/>
                    <a:pt x="201019" y="180386"/>
                    <a:pt x="208669" y="186094"/>
                  </a:cubicBezTo>
                  <a:lnTo>
                    <a:pt x="226641" y="175692"/>
                  </a:lnTo>
                  <a:cubicBezTo>
                    <a:pt x="236134" y="170261"/>
                    <a:pt x="248300" y="173482"/>
                    <a:pt x="253737" y="182964"/>
                  </a:cubicBezTo>
                  <a:lnTo>
                    <a:pt x="277792" y="224572"/>
                  </a:lnTo>
                  <a:cubicBezTo>
                    <a:pt x="280465" y="229083"/>
                    <a:pt x="281110" y="234514"/>
                    <a:pt x="279727" y="239577"/>
                  </a:cubicBezTo>
                  <a:cubicBezTo>
                    <a:pt x="278437" y="244640"/>
                    <a:pt x="275119" y="248966"/>
                    <a:pt x="270511" y="251544"/>
                  </a:cubicBezTo>
                  <a:lnTo>
                    <a:pt x="252355" y="262038"/>
                  </a:lnTo>
                  <a:cubicBezTo>
                    <a:pt x="253000" y="266733"/>
                    <a:pt x="253829" y="271335"/>
                    <a:pt x="253829" y="276122"/>
                  </a:cubicBezTo>
                  <a:cubicBezTo>
                    <a:pt x="253829" y="281001"/>
                    <a:pt x="253000" y="285604"/>
                    <a:pt x="252355" y="290206"/>
                  </a:cubicBezTo>
                  <a:lnTo>
                    <a:pt x="270511" y="300700"/>
                  </a:lnTo>
                  <a:cubicBezTo>
                    <a:pt x="279174" y="305671"/>
                    <a:pt x="282308" y="316165"/>
                    <a:pt x="278714" y="325094"/>
                  </a:cubicBezTo>
                  <a:cubicBezTo>
                    <a:pt x="272354" y="322609"/>
                    <a:pt x="265442" y="321136"/>
                    <a:pt x="258253" y="321136"/>
                  </a:cubicBezTo>
                  <a:lnTo>
                    <a:pt x="195858" y="321136"/>
                  </a:lnTo>
                  <a:cubicBezTo>
                    <a:pt x="205904" y="308709"/>
                    <a:pt x="212171" y="293244"/>
                    <a:pt x="212171" y="276122"/>
                  </a:cubicBezTo>
                  <a:cubicBezTo>
                    <a:pt x="212171" y="236539"/>
                    <a:pt x="179914" y="204320"/>
                    <a:pt x="140191" y="204320"/>
                  </a:cubicBezTo>
                  <a:cubicBezTo>
                    <a:pt x="100561" y="204320"/>
                    <a:pt x="68304" y="236539"/>
                    <a:pt x="68304" y="276122"/>
                  </a:cubicBezTo>
                  <a:cubicBezTo>
                    <a:pt x="68304" y="315797"/>
                    <a:pt x="100561" y="348016"/>
                    <a:pt x="140191" y="348016"/>
                  </a:cubicBezTo>
                  <a:cubicBezTo>
                    <a:pt x="143048" y="348016"/>
                    <a:pt x="145721" y="347463"/>
                    <a:pt x="148486" y="347095"/>
                  </a:cubicBezTo>
                  <a:cubicBezTo>
                    <a:pt x="143233" y="355564"/>
                    <a:pt x="140099" y="365414"/>
                    <a:pt x="140099" y="376000"/>
                  </a:cubicBezTo>
                  <a:lnTo>
                    <a:pt x="140099" y="420922"/>
                  </a:lnTo>
                  <a:lnTo>
                    <a:pt x="116229" y="420922"/>
                  </a:lnTo>
                  <a:cubicBezTo>
                    <a:pt x="105261" y="420922"/>
                    <a:pt x="96413" y="412085"/>
                    <a:pt x="96413" y="401131"/>
                  </a:cubicBezTo>
                  <a:lnTo>
                    <a:pt x="96413" y="380787"/>
                  </a:lnTo>
                  <a:cubicBezTo>
                    <a:pt x="87474" y="377013"/>
                    <a:pt x="79455" y="371950"/>
                    <a:pt x="71806" y="366150"/>
                  </a:cubicBezTo>
                  <a:lnTo>
                    <a:pt x="53742" y="376552"/>
                  </a:lnTo>
                  <a:cubicBezTo>
                    <a:pt x="49226" y="379222"/>
                    <a:pt x="43788" y="379866"/>
                    <a:pt x="38719" y="378577"/>
                  </a:cubicBezTo>
                  <a:cubicBezTo>
                    <a:pt x="33650" y="377197"/>
                    <a:pt x="29318" y="373883"/>
                    <a:pt x="26738" y="369372"/>
                  </a:cubicBezTo>
                  <a:lnTo>
                    <a:pt x="2683" y="327764"/>
                  </a:lnTo>
                  <a:cubicBezTo>
                    <a:pt x="-2847" y="318282"/>
                    <a:pt x="471" y="306131"/>
                    <a:pt x="9872" y="300700"/>
                  </a:cubicBezTo>
                  <a:lnTo>
                    <a:pt x="28120" y="290206"/>
                  </a:lnTo>
                  <a:cubicBezTo>
                    <a:pt x="27475" y="285604"/>
                    <a:pt x="26645" y="281001"/>
                    <a:pt x="26645" y="276122"/>
                  </a:cubicBezTo>
                  <a:cubicBezTo>
                    <a:pt x="26645" y="271335"/>
                    <a:pt x="27475" y="266733"/>
                    <a:pt x="28120" y="262038"/>
                  </a:cubicBezTo>
                  <a:lnTo>
                    <a:pt x="9872" y="251544"/>
                  </a:lnTo>
                  <a:cubicBezTo>
                    <a:pt x="471" y="246113"/>
                    <a:pt x="-2847" y="233962"/>
                    <a:pt x="2683" y="224572"/>
                  </a:cubicBezTo>
                  <a:lnTo>
                    <a:pt x="26738" y="182964"/>
                  </a:lnTo>
                  <a:cubicBezTo>
                    <a:pt x="29318" y="178361"/>
                    <a:pt x="33650" y="175139"/>
                    <a:pt x="38719" y="173759"/>
                  </a:cubicBezTo>
                  <a:cubicBezTo>
                    <a:pt x="43788" y="172378"/>
                    <a:pt x="49226" y="173114"/>
                    <a:pt x="53742" y="175692"/>
                  </a:cubicBezTo>
                  <a:lnTo>
                    <a:pt x="71806" y="186094"/>
                  </a:lnTo>
                  <a:cubicBezTo>
                    <a:pt x="79455" y="180386"/>
                    <a:pt x="87474" y="175231"/>
                    <a:pt x="96413" y="171457"/>
                  </a:cubicBezTo>
                  <a:lnTo>
                    <a:pt x="96413" y="151113"/>
                  </a:lnTo>
                  <a:cubicBezTo>
                    <a:pt x="96413" y="140159"/>
                    <a:pt x="105261" y="131322"/>
                    <a:pt x="116229" y="131322"/>
                  </a:cubicBezTo>
                  <a:close/>
                  <a:moveTo>
                    <a:pt x="445756" y="83476"/>
                  </a:moveTo>
                  <a:cubicBezTo>
                    <a:pt x="428335" y="83476"/>
                    <a:pt x="414140" y="97557"/>
                    <a:pt x="414140" y="115044"/>
                  </a:cubicBezTo>
                  <a:cubicBezTo>
                    <a:pt x="414140" y="132438"/>
                    <a:pt x="428335" y="146520"/>
                    <a:pt x="445756" y="146520"/>
                  </a:cubicBezTo>
                  <a:cubicBezTo>
                    <a:pt x="463176" y="146520"/>
                    <a:pt x="477371" y="132438"/>
                    <a:pt x="477371" y="115044"/>
                  </a:cubicBezTo>
                  <a:cubicBezTo>
                    <a:pt x="477371" y="97557"/>
                    <a:pt x="463176" y="83476"/>
                    <a:pt x="445756" y="83476"/>
                  </a:cubicBezTo>
                  <a:close/>
                  <a:moveTo>
                    <a:pt x="426676" y="0"/>
                  </a:moveTo>
                  <a:lnTo>
                    <a:pt x="464835" y="0"/>
                  </a:lnTo>
                  <a:cubicBezTo>
                    <a:pt x="473500" y="0"/>
                    <a:pt x="480597" y="7087"/>
                    <a:pt x="480597" y="15738"/>
                  </a:cubicBezTo>
                  <a:lnTo>
                    <a:pt x="480597" y="31936"/>
                  </a:lnTo>
                  <a:cubicBezTo>
                    <a:pt x="487694" y="34881"/>
                    <a:pt x="494054" y="38931"/>
                    <a:pt x="500138" y="43533"/>
                  </a:cubicBezTo>
                  <a:lnTo>
                    <a:pt x="514425" y="35249"/>
                  </a:lnTo>
                  <a:cubicBezTo>
                    <a:pt x="521983" y="30924"/>
                    <a:pt x="531569" y="33501"/>
                    <a:pt x="535901" y="40956"/>
                  </a:cubicBezTo>
                  <a:lnTo>
                    <a:pt x="554981" y="73996"/>
                  </a:lnTo>
                  <a:cubicBezTo>
                    <a:pt x="557101" y="77585"/>
                    <a:pt x="557654" y="81911"/>
                    <a:pt x="556640" y="85961"/>
                  </a:cubicBezTo>
                  <a:cubicBezTo>
                    <a:pt x="555534" y="89918"/>
                    <a:pt x="552861" y="93415"/>
                    <a:pt x="549266" y="95440"/>
                  </a:cubicBezTo>
                  <a:lnTo>
                    <a:pt x="534887" y="103815"/>
                  </a:lnTo>
                  <a:cubicBezTo>
                    <a:pt x="535348" y="107497"/>
                    <a:pt x="535993" y="111178"/>
                    <a:pt x="535993" y="115044"/>
                  </a:cubicBezTo>
                  <a:cubicBezTo>
                    <a:pt x="535993" y="115872"/>
                    <a:pt x="535809" y="116700"/>
                    <a:pt x="535717" y="117621"/>
                  </a:cubicBezTo>
                  <a:lnTo>
                    <a:pt x="521153" y="117621"/>
                  </a:lnTo>
                  <a:cubicBezTo>
                    <a:pt x="490828" y="117621"/>
                    <a:pt x="466126" y="142286"/>
                    <a:pt x="466126" y="172565"/>
                  </a:cubicBezTo>
                  <a:lnTo>
                    <a:pt x="466126" y="229719"/>
                  </a:lnTo>
                  <a:lnTo>
                    <a:pt x="466126" y="242604"/>
                  </a:lnTo>
                  <a:cubicBezTo>
                    <a:pt x="462715" y="237726"/>
                    <a:pt x="458383" y="233493"/>
                    <a:pt x="453590" y="229995"/>
                  </a:cubicBezTo>
                  <a:cubicBezTo>
                    <a:pt x="444465" y="223369"/>
                    <a:pt x="433404" y="219319"/>
                    <a:pt x="421330" y="219319"/>
                  </a:cubicBezTo>
                  <a:lnTo>
                    <a:pt x="411928" y="219319"/>
                  </a:lnTo>
                  <a:cubicBezTo>
                    <a:pt x="411375" y="217755"/>
                    <a:pt x="410914" y="216098"/>
                    <a:pt x="410914" y="214257"/>
                  </a:cubicBezTo>
                  <a:lnTo>
                    <a:pt x="410914" y="198059"/>
                  </a:lnTo>
                  <a:cubicBezTo>
                    <a:pt x="403817" y="195114"/>
                    <a:pt x="397457" y="191064"/>
                    <a:pt x="391373" y="186463"/>
                  </a:cubicBezTo>
                  <a:lnTo>
                    <a:pt x="377086" y="194746"/>
                  </a:lnTo>
                  <a:cubicBezTo>
                    <a:pt x="373492" y="196863"/>
                    <a:pt x="369160" y="197415"/>
                    <a:pt x="365104" y="196310"/>
                  </a:cubicBezTo>
                  <a:cubicBezTo>
                    <a:pt x="361140" y="195206"/>
                    <a:pt x="357638" y="192629"/>
                    <a:pt x="355610" y="189040"/>
                  </a:cubicBezTo>
                  <a:lnTo>
                    <a:pt x="336530" y="155999"/>
                  </a:lnTo>
                  <a:cubicBezTo>
                    <a:pt x="332198" y="148452"/>
                    <a:pt x="334687" y="138881"/>
                    <a:pt x="342245" y="134463"/>
                  </a:cubicBezTo>
                  <a:lnTo>
                    <a:pt x="356716" y="126180"/>
                  </a:lnTo>
                  <a:cubicBezTo>
                    <a:pt x="356163" y="122498"/>
                    <a:pt x="355518" y="118817"/>
                    <a:pt x="355518" y="115044"/>
                  </a:cubicBezTo>
                  <a:cubicBezTo>
                    <a:pt x="355518" y="111178"/>
                    <a:pt x="356163" y="107497"/>
                    <a:pt x="356716" y="103815"/>
                  </a:cubicBezTo>
                  <a:lnTo>
                    <a:pt x="342245" y="95440"/>
                  </a:lnTo>
                  <a:cubicBezTo>
                    <a:pt x="334687" y="91115"/>
                    <a:pt x="332198" y="81543"/>
                    <a:pt x="336530" y="73996"/>
                  </a:cubicBezTo>
                  <a:lnTo>
                    <a:pt x="355610" y="40956"/>
                  </a:lnTo>
                  <a:cubicBezTo>
                    <a:pt x="357638" y="37366"/>
                    <a:pt x="361140" y="34789"/>
                    <a:pt x="365104" y="33685"/>
                  </a:cubicBezTo>
                  <a:cubicBezTo>
                    <a:pt x="369160" y="32580"/>
                    <a:pt x="373492" y="33133"/>
                    <a:pt x="377086" y="35249"/>
                  </a:cubicBezTo>
                  <a:lnTo>
                    <a:pt x="391373" y="43533"/>
                  </a:lnTo>
                  <a:cubicBezTo>
                    <a:pt x="397457" y="38931"/>
                    <a:pt x="403817" y="34881"/>
                    <a:pt x="410914" y="31936"/>
                  </a:cubicBezTo>
                  <a:lnTo>
                    <a:pt x="410914" y="15738"/>
                  </a:lnTo>
                  <a:cubicBezTo>
                    <a:pt x="410914" y="7087"/>
                    <a:pt x="418011" y="0"/>
                    <a:pt x="4266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iŝḻiḋe">
              <a:extLst>
                <a:ext uri="{FF2B5EF4-FFF2-40B4-BE49-F238E27FC236}">
                  <a16:creationId xmlns:a16="http://schemas.microsoft.com/office/drawing/2014/main" xmlns="" id="{6A99AE37-5356-4152-AB34-2932BAE55F4D}"/>
                </a:ext>
              </a:extLst>
            </p:cNvPr>
            <p:cNvSpPr/>
            <p:nvPr/>
          </p:nvSpPr>
          <p:spPr bwMode="auto">
            <a:xfrm>
              <a:off x="5463870" y="3001409"/>
              <a:ext cx="443236" cy="442406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endParaRPr lang="zh-CN" altLang="en-US"/>
            </a:p>
          </p:txBody>
        </p:sp>
      </p:grpSp>
      <p:sp>
        <p:nvSpPr>
          <p:cNvPr id="8" name="íšḻïḓê">
            <a:extLst>
              <a:ext uri="{FF2B5EF4-FFF2-40B4-BE49-F238E27FC236}">
                <a16:creationId xmlns:a16="http://schemas.microsoft.com/office/drawing/2014/main" xmlns="" id="{B6B654B0-514B-47FD-A876-8CBA2EB3CCEC}"/>
              </a:ext>
            </a:extLst>
          </p:cNvPr>
          <p:cNvSpPr/>
          <p:nvPr/>
        </p:nvSpPr>
        <p:spPr bwMode="auto">
          <a:xfrm>
            <a:off x="1065991" y="1611910"/>
            <a:ext cx="2886588" cy="90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探索真正的营销工作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解读流行（心理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+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社会）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挖掘人性，指导营销工作开展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9" name="iṣliḓè">
            <a:extLst>
              <a:ext uri="{FF2B5EF4-FFF2-40B4-BE49-F238E27FC236}">
                <a16:creationId xmlns:a16="http://schemas.microsoft.com/office/drawing/2014/main" xmlns="" id="{527CBE48-9756-45C0-BED9-54B25E676910}"/>
              </a:ext>
            </a:extLst>
          </p:cNvPr>
          <p:cNvSpPr txBox="1"/>
          <p:nvPr/>
        </p:nvSpPr>
        <p:spPr bwMode="auto">
          <a:xfrm>
            <a:off x="1065991" y="1059792"/>
            <a:ext cx="2886588" cy="36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这是个标题一</a:t>
            </a:r>
            <a:endParaRPr lang="en-US" altLang="zh-CN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11" name="îślïde">
            <a:extLst>
              <a:ext uri="{FF2B5EF4-FFF2-40B4-BE49-F238E27FC236}">
                <a16:creationId xmlns:a16="http://schemas.microsoft.com/office/drawing/2014/main" xmlns="" id="{3BCC4C59-A262-4E7E-A633-2782F05A9B66}"/>
              </a:ext>
            </a:extLst>
          </p:cNvPr>
          <p:cNvSpPr/>
          <p:nvPr/>
        </p:nvSpPr>
        <p:spPr bwMode="auto">
          <a:xfrm>
            <a:off x="1065991" y="2663553"/>
            <a:ext cx="2886588" cy="60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学习研究优秀营销案例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总结归纳过往活动优缺点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A271DC86-0946-4510-B9F1-60DCC11503CB}"/>
              </a:ext>
            </a:extLst>
          </p:cNvPr>
          <p:cNvCxnSpPr>
            <a:cxnSpLocks/>
          </p:cNvCxnSpPr>
          <p:nvPr/>
        </p:nvCxnSpPr>
        <p:spPr>
          <a:xfrm>
            <a:off x="1055325" y="3390214"/>
            <a:ext cx="289725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43A06A88-A180-4FC9-96C2-CF5888F6F195}"/>
              </a:ext>
            </a:extLst>
          </p:cNvPr>
          <p:cNvCxnSpPr>
            <a:cxnSpLocks/>
          </p:cNvCxnSpPr>
          <p:nvPr/>
        </p:nvCxnSpPr>
        <p:spPr>
          <a:xfrm>
            <a:off x="1055325" y="2607042"/>
            <a:ext cx="2897254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slïḋé">
            <a:extLst>
              <a:ext uri="{FF2B5EF4-FFF2-40B4-BE49-F238E27FC236}">
                <a16:creationId xmlns:a16="http://schemas.microsoft.com/office/drawing/2014/main" xmlns="" id="{45D35EB0-8B6D-4D65-BB07-AE643B59B93F}"/>
              </a:ext>
            </a:extLst>
          </p:cNvPr>
          <p:cNvSpPr/>
          <p:nvPr/>
        </p:nvSpPr>
        <p:spPr bwMode="auto">
          <a:xfrm>
            <a:off x="7277832" y="3039681"/>
            <a:ext cx="2886588" cy="60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持续发现并研究平台系统工具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 algn="r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思考各类工具应用场景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16" name="ïsḻiḑe">
            <a:extLst>
              <a:ext uri="{FF2B5EF4-FFF2-40B4-BE49-F238E27FC236}">
                <a16:creationId xmlns:a16="http://schemas.microsoft.com/office/drawing/2014/main" xmlns="" id="{596E4841-B948-4700-883B-20C88C24EC90}"/>
              </a:ext>
            </a:extLst>
          </p:cNvPr>
          <p:cNvSpPr txBox="1"/>
          <p:nvPr/>
        </p:nvSpPr>
        <p:spPr bwMode="auto">
          <a:xfrm>
            <a:off x="7277832" y="2484425"/>
            <a:ext cx="2886588" cy="36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这是个标题二</a:t>
            </a:r>
            <a:endParaRPr lang="en-US" altLang="zh-CN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C89B96DF-BCE5-4CDF-9ABD-27ABD643604A}"/>
              </a:ext>
            </a:extLst>
          </p:cNvPr>
          <p:cNvCxnSpPr>
            <a:cxnSpLocks/>
          </p:cNvCxnSpPr>
          <p:nvPr/>
        </p:nvCxnSpPr>
        <p:spPr>
          <a:xfrm>
            <a:off x="5513422" y="4699659"/>
            <a:ext cx="465099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ïŝ1íḋé">
            <a:extLst>
              <a:ext uri="{FF2B5EF4-FFF2-40B4-BE49-F238E27FC236}">
                <a16:creationId xmlns:a16="http://schemas.microsoft.com/office/drawing/2014/main" xmlns="" id="{82AC5F88-6530-495B-8A6F-220EFDEEB1DD}"/>
              </a:ext>
            </a:extLst>
          </p:cNvPr>
          <p:cNvSpPr/>
          <p:nvPr/>
        </p:nvSpPr>
        <p:spPr bwMode="auto">
          <a:xfrm>
            <a:off x="7277832" y="3913374"/>
            <a:ext cx="2886588" cy="60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固定馆区系统工具全自动运营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 algn="r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利用工具快速搭建促销活动页面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AD8E1F32-4DBA-4635-8056-0395D0D548C4}"/>
              </a:ext>
            </a:extLst>
          </p:cNvPr>
          <p:cNvCxnSpPr>
            <a:cxnSpLocks/>
          </p:cNvCxnSpPr>
          <p:nvPr/>
        </p:nvCxnSpPr>
        <p:spPr>
          <a:xfrm>
            <a:off x="7046259" y="3780663"/>
            <a:ext cx="311816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3B33D610-03B6-4D19-84D4-92D854F86622}"/>
              </a:ext>
            </a:extLst>
          </p:cNvPr>
          <p:cNvCxnSpPr>
            <a:cxnSpLocks/>
          </p:cNvCxnSpPr>
          <p:nvPr/>
        </p:nvCxnSpPr>
        <p:spPr>
          <a:xfrm>
            <a:off x="1055325" y="1520479"/>
            <a:ext cx="440626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9658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8D9E0B5E-F2C0-4F30-86A2-5EE9C964C5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pc="-150" dirty="0"/>
              <a:t>2-2</a:t>
            </a:r>
            <a:endParaRPr lang="zh-CN" altLang="en-US" spc="-150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240DE09-FC69-41D1-946C-EFA96680A5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近期工作计划</a:t>
            </a: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EF13A7C4-B372-4F02-A6F0-46FF893034EA}"/>
              </a:ext>
            </a:extLst>
          </p:cNvPr>
          <p:cNvCxnSpPr>
            <a:cxnSpLocks/>
          </p:cNvCxnSpPr>
          <p:nvPr/>
        </p:nvCxnSpPr>
        <p:spPr>
          <a:xfrm>
            <a:off x="2105608" y="2232212"/>
            <a:ext cx="0" cy="540000"/>
          </a:xfrm>
          <a:prstGeom prst="line">
            <a:avLst/>
          </a:prstGeom>
          <a:ln w="12700">
            <a:solidFill>
              <a:srgbClr val="DC443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xmlns="" id="{FAC8143B-45A0-4688-8953-E98C1AFC140B}"/>
              </a:ext>
            </a:extLst>
          </p:cNvPr>
          <p:cNvCxnSpPr>
            <a:cxnSpLocks/>
          </p:cNvCxnSpPr>
          <p:nvPr/>
        </p:nvCxnSpPr>
        <p:spPr>
          <a:xfrm>
            <a:off x="4798215" y="2232212"/>
            <a:ext cx="0" cy="540000"/>
          </a:xfrm>
          <a:prstGeom prst="line">
            <a:avLst/>
          </a:prstGeom>
          <a:ln w="12700">
            <a:solidFill>
              <a:srgbClr val="DC443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xmlns="" id="{ECF3F4CA-3FA0-4065-A4CA-F815971FDC1C}"/>
              </a:ext>
            </a:extLst>
          </p:cNvPr>
          <p:cNvCxnSpPr>
            <a:cxnSpLocks/>
          </p:cNvCxnSpPr>
          <p:nvPr/>
        </p:nvCxnSpPr>
        <p:spPr>
          <a:xfrm>
            <a:off x="7489329" y="2232212"/>
            <a:ext cx="0" cy="540000"/>
          </a:xfrm>
          <a:prstGeom prst="line">
            <a:avLst/>
          </a:prstGeom>
          <a:ln w="12700">
            <a:solidFill>
              <a:srgbClr val="DC443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xmlns="" id="{64685878-1430-4DAA-A04D-84E5F148CCB8}"/>
              </a:ext>
            </a:extLst>
          </p:cNvPr>
          <p:cNvCxnSpPr/>
          <p:nvPr/>
        </p:nvCxnSpPr>
        <p:spPr>
          <a:xfrm>
            <a:off x="3448184" y="3140800"/>
            <a:ext cx="0" cy="540000"/>
          </a:xfrm>
          <a:prstGeom prst="line">
            <a:avLst/>
          </a:prstGeom>
          <a:ln w="12700">
            <a:solidFill>
              <a:srgbClr val="DC443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xmlns="" id="{5918DA0C-FA94-4EE1-80E6-470F10F94B65}"/>
              </a:ext>
            </a:extLst>
          </p:cNvPr>
          <p:cNvCxnSpPr/>
          <p:nvPr/>
        </p:nvCxnSpPr>
        <p:spPr>
          <a:xfrm>
            <a:off x="6118445" y="3130161"/>
            <a:ext cx="0" cy="540000"/>
          </a:xfrm>
          <a:prstGeom prst="line">
            <a:avLst/>
          </a:prstGeom>
          <a:ln w="12700">
            <a:solidFill>
              <a:srgbClr val="DC443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î$ļîḓê">
            <a:extLst>
              <a:ext uri="{FF2B5EF4-FFF2-40B4-BE49-F238E27FC236}">
                <a16:creationId xmlns:a16="http://schemas.microsoft.com/office/drawing/2014/main" xmlns="" id="{5F959F8E-7003-4430-978B-ECD359182155}"/>
              </a:ext>
            </a:extLst>
          </p:cNvPr>
          <p:cNvSpPr/>
          <p:nvPr/>
        </p:nvSpPr>
        <p:spPr>
          <a:xfrm flipV="1">
            <a:off x="2685388" y="2176024"/>
            <a:ext cx="1534541" cy="756481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8" name="ïšḻïḑé">
            <a:extLst>
              <a:ext uri="{FF2B5EF4-FFF2-40B4-BE49-F238E27FC236}">
                <a16:creationId xmlns:a16="http://schemas.microsoft.com/office/drawing/2014/main" xmlns="" id="{F128163D-2E1E-4160-982C-61C0B921E444}"/>
              </a:ext>
            </a:extLst>
          </p:cNvPr>
          <p:cNvSpPr/>
          <p:nvPr/>
        </p:nvSpPr>
        <p:spPr>
          <a:xfrm>
            <a:off x="1346897" y="2985697"/>
            <a:ext cx="1534541" cy="756481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9" name="iṥ1íḑè">
            <a:extLst>
              <a:ext uri="{FF2B5EF4-FFF2-40B4-BE49-F238E27FC236}">
                <a16:creationId xmlns:a16="http://schemas.microsoft.com/office/drawing/2014/main" xmlns="" id="{35261E5A-2C38-48EA-AA3F-A8B9223C4929}"/>
              </a:ext>
            </a:extLst>
          </p:cNvPr>
          <p:cNvSpPr/>
          <p:nvPr/>
        </p:nvSpPr>
        <p:spPr>
          <a:xfrm flipV="1">
            <a:off x="5362371" y="2176024"/>
            <a:ext cx="1534541" cy="756481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0" name="ïṩḻîḍe">
            <a:extLst>
              <a:ext uri="{FF2B5EF4-FFF2-40B4-BE49-F238E27FC236}">
                <a16:creationId xmlns:a16="http://schemas.microsoft.com/office/drawing/2014/main" xmlns="" id="{30CAC833-CF92-4AB4-A6D2-CC936C35DDB9}"/>
              </a:ext>
            </a:extLst>
          </p:cNvPr>
          <p:cNvSpPr/>
          <p:nvPr/>
        </p:nvSpPr>
        <p:spPr>
          <a:xfrm>
            <a:off x="4029565" y="2985697"/>
            <a:ext cx="1518916" cy="756481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1" name="îšḻïḍê">
            <a:extLst>
              <a:ext uri="{FF2B5EF4-FFF2-40B4-BE49-F238E27FC236}">
                <a16:creationId xmlns:a16="http://schemas.microsoft.com/office/drawing/2014/main" xmlns="" id="{DA5D58EA-8340-47E1-A26F-F5FB9FA8D340}"/>
              </a:ext>
            </a:extLst>
          </p:cNvPr>
          <p:cNvSpPr/>
          <p:nvPr/>
        </p:nvSpPr>
        <p:spPr>
          <a:xfrm>
            <a:off x="6706548" y="2985697"/>
            <a:ext cx="1534541" cy="756481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2" name="ï$ļïḑè">
            <a:extLst>
              <a:ext uri="{FF2B5EF4-FFF2-40B4-BE49-F238E27FC236}">
                <a16:creationId xmlns:a16="http://schemas.microsoft.com/office/drawing/2014/main" xmlns="" id="{E1A01C57-2115-4039-8654-4B40C3D0D020}"/>
              </a:ext>
            </a:extLst>
          </p:cNvPr>
          <p:cNvSpPr/>
          <p:nvPr/>
        </p:nvSpPr>
        <p:spPr>
          <a:xfrm>
            <a:off x="1831372" y="2657148"/>
            <a:ext cx="578301" cy="578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bg1"/>
          </a:solidFill>
          <a:ln w="25400" cap="flat" cmpd="sng">
            <a:solidFill>
              <a:srgbClr val="DC4435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1"/>
          <a:lstStyle/>
          <a:p>
            <a:pPr algn="ctr"/>
            <a:endParaRPr dirty="0"/>
          </a:p>
        </p:txBody>
      </p:sp>
      <p:sp>
        <p:nvSpPr>
          <p:cNvPr id="63" name="îṥḷíḋe">
            <a:extLst>
              <a:ext uri="{FF2B5EF4-FFF2-40B4-BE49-F238E27FC236}">
                <a16:creationId xmlns:a16="http://schemas.microsoft.com/office/drawing/2014/main" xmlns="" id="{40167F3E-1C9A-4DE5-8DFD-83D5B1E1B564}"/>
              </a:ext>
            </a:extLst>
          </p:cNvPr>
          <p:cNvSpPr/>
          <p:nvPr/>
        </p:nvSpPr>
        <p:spPr>
          <a:xfrm>
            <a:off x="5844836" y="2657148"/>
            <a:ext cx="578301" cy="578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bg1"/>
          </a:solidFill>
          <a:ln w="25400" cap="flat" cmpd="sng">
            <a:solidFill>
              <a:srgbClr val="DC4435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4" name="ïšḻïḍè">
            <a:extLst>
              <a:ext uri="{FF2B5EF4-FFF2-40B4-BE49-F238E27FC236}">
                <a16:creationId xmlns:a16="http://schemas.microsoft.com/office/drawing/2014/main" xmlns="" id="{E67CC55E-F8C4-4823-BDC1-C21A273E2BB9}"/>
              </a:ext>
            </a:extLst>
          </p:cNvPr>
          <p:cNvSpPr/>
          <p:nvPr/>
        </p:nvSpPr>
        <p:spPr>
          <a:xfrm>
            <a:off x="3169061" y="2657148"/>
            <a:ext cx="578301" cy="578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bg1"/>
          </a:solidFill>
          <a:ln w="25400" cap="flat" cmpd="sng">
            <a:solidFill>
              <a:srgbClr val="DC4435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 lang="en-US" altLang="zh-CN" dirty="0"/>
          </a:p>
        </p:txBody>
      </p:sp>
      <p:sp>
        <p:nvSpPr>
          <p:cNvPr id="65" name="íśľíḋé">
            <a:extLst>
              <a:ext uri="{FF2B5EF4-FFF2-40B4-BE49-F238E27FC236}">
                <a16:creationId xmlns:a16="http://schemas.microsoft.com/office/drawing/2014/main" xmlns="" id="{E6F1253E-16B6-473C-9109-193566219AAC}"/>
              </a:ext>
            </a:extLst>
          </p:cNvPr>
          <p:cNvSpPr/>
          <p:nvPr/>
        </p:nvSpPr>
        <p:spPr>
          <a:xfrm>
            <a:off x="7214312" y="2657147"/>
            <a:ext cx="576928" cy="5784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bg1"/>
          </a:solidFill>
          <a:ln w="25400" cap="flat" cmpd="sng">
            <a:solidFill>
              <a:srgbClr val="DC4435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6" name="ïşḷîďê">
            <a:extLst>
              <a:ext uri="{FF2B5EF4-FFF2-40B4-BE49-F238E27FC236}">
                <a16:creationId xmlns:a16="http://schemas.microsoft.com/office/drawing/2014/main" xmlns="" id="{0707479B-8F1B-40AB-865C-E1607BECD2F6}"/>
              </a:ext>
            </a:extLst>
          </p:cNvPr>
          <p:cNvSpPr/>
          <p:nvPr/>
        </p:nvSpPr>
        <p:spPr>
          <a:xfrm>
            <a:off x="4527425" y="2657147"/>
            <a:ext cx="576928" cy="5784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bg1"/>
          </a:solidFill>
          <a:ln w="25400" cap="flat" cmpd="sng">
            <a:solidFill>
              <a:srgbClr val="DC4435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2" name="îsļïḋè">
            <a:extLst>
              <a:ext uri="{FF2B5EF4-FFF2-40B4-BE49-F238E27FC236}">
                <a16:creationId xmlns:a16="http://schemas.microsoft.com/office/drawing/2014/main" xmlns="" id="{21EB5D27-A261-4367-9417-08DF2919A997}"/>
              </a:ext>
            </a:extLst>
          </p:cNvPr>
          <p:cNvSpPr/>
          <p:nvPr/>
        </p:nvSpPr>
        <p:spPr>
          <a:xfrm flipV="1">
            <a:off x="8053212" y="2176024"/>
            <a:ext cx="1534541" cy="756481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bg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3" name="îSḻîďe">
            <a:extLst>
              <a:ext uri="{FF2B5EF4-FFF2-40B4-BE49-F238E27FC236}">
                <a16:creationId xmlns:a16="http://schemas.microsoft.com/office/drawing/2014/main" xmlns="" id="{DCC366CB-88C5-4664-93E5-0BC4FA29320F}"/>
              </a:ext>
            </a:extLst>
          </p:cNvPr>
          <p:cNvSpPr/>
          <p:nvPr/>
        </p:nvSpPr>
        <p:spPr>
          <a:xfrm flipV="1">
            <a:off x="0" y="2176024"/>
            <a:ext cx="1534541" cy="756481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bg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xmlns="" id="{FBE6853B-FC8E-4B60-B986-FBBE7A2FD447}"/>
              </a:ext>
            </a:extLst>
          </p:cNvPr>
          <p:cNvCxnSpPr/>
          <p:nvPr/>
        </p:nvCxnSpPr>
        <p:spPr>
          <a:xfrm>
            <a:off x="8817039" y="3130161"/>
            <a:ext cx="0" cy="540000"/>
          </a:xfrm>
          <a:prstGeom prst="line">
            <a:avLst/>
          </a:prstGeom>
          <a:ln w="12700">
            <a:solidFill>
              <a:srgbClr val="DC443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îšḻïḍê">
            <a:extLst>
              <a:ext uri="{FF2B5EF4-FFF2-40B4-BE49-F238E27FC236}">
                <a16:creationId xmlns:a16="http://schemas.microsoft.com/office/drawing/2014/main" xmlns="" id="{098CA8A1-95DD-4E05-BEFD-8EC195AFD67F}"/>
              </a:ext>
            </a:extLst>
          </p:cNvPr>
          <p:cNvSpPr/>
          <p:nvPr/>
        </p:nvSpPr>
        <p:spPr>
          <a:xfrm>
            <a:off x="9405142" y="2985697"/>
            <a:ext cx="1534541" cy="756481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7" name="îṥḷíḋe">
            <a:extLst>
              <a:ext uri="{FF2B5EF4-FFF2-40B4-BE49-F238E27FC236}">
                <a16:creationId xmlns:a16="http://schemas.microsoft.com/office/drawing/2014/main" xmlns="" id="{F0360D6B-0939-4623-9BF7-34CE85F68BBC}"/>
              </a:ext>
            </a:extLst>
          </p:cNvPr>
          <p:cNvSpPr/>
          <p:nvPr/>
        </p:nvSpPr>
        <p:spPr>
          <a:xfrm>
            <a:off x="8543430" y="2657148"/>
            <a:ext cx="578301" cy="578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bg1"/>
          </a:solidFill>
          <a:ln w="25400" cap="flat" cmpd="sng">
            <a:solidFill>
              <a:srgbClr val="DC4435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508DCD8-8BBC-432D-87D9-599F05737FC4}"/>
              </a:ext>
            </a:extLst>
          </p:cNvPr>
          <p:cNvSpPr txBox="1"/>
          <p:nvPr/>
        </p:nvSpPr>
        <p:spPr>
          <a:xfrm>
            <a:off x="1894242" y="2724129"/>
            <a:ext cx="45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C4435"/>
                </a:solidFill>
                <a:latin typeface="Bebas" pitchFamily="2" charset="0"/>
                <a:ea typeface="Hiragino Sans GB W3" panose="020B0300000000000000" pitchFamily="34" charset="-122"/>
              </a:rPr>
              <a:t>01</a:t>
            </a:r>
            <a:endParaRPr lang="zh-CN" altLang="en-US" sz="2400" dirty="0">
              <a:solidFill>
                <a:srgbClr val="DC4435"/>
              </a:solidFill>
              <a:latin typeface="Bebas" pitchFamily="2" charset="0"/>
              <a:ea typeface="Hiragino Sans GB W3" panose="020B0300000000000000" pitchFamily="34" charset="-122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xmlns="" id="{FA1D0B7B-2585-4864-902A-9E0C6ED4D177}"/>
              </a:ext>
            </a:extLst>
          </p:cNvPr>
          <p:cNvSpPr txBox="1"/>
          <p:nvPr/>
        </p:nvSpPr>
        <p:spPr>
          <a:xfrm>
            <a:off x="3201421" y="2724129"/>
            <a:ext cx="511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C4435"/>
                </a:solidFill>
                <a:latin typeface="Bebas" pitchFamily="2" charset="0"/>
                <a:ea typeface="Hiragino Sans GB W3" panose="020B0300000000000000" pitchFamily="34" charset="-122"/>
              </a:rPr>
              <a:t>02</a:t>
            </a:r>
            <a:endParaRPr lang="zh-CN" altLang="en-US" sz="2400" dirty="0">
              <a:solidFill>
                <a:srgbClr val="DC4435"/>
              </a:solidFill>
              <a:latin typeface="Bebas" pitchFamily="2" charset="0"/>
              <a:ea typeface="Hiragino Sans GB W3" panose="020B0300000000000000" pitchFamily="34" charset="-122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D01A3AF4-F2A0-4AEE-BFA0-FA011561F08A}"/>
              </a:ext>
            </a:extLst>
          </p:cNvPr>
          <p:cNvSpPr txBox="1"/>
          <p:nvPr/>
        </p:nvSpPr>
        <p:spPr>
          <a:xfrm>
            <a:off x="4558892" y="2724129"/>
            <a:ext cx="505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C4435"/>
                </a:solidFill>
                <a:latin typeface="Bebas" pitchFamily="2" charset="0"/>
                <a:ea typeface="Hiragino Sans GB W3" panose="020B0300000000000000" pitchFamily="34" charset="-122"/>
              </a:rPr>
              <a:t>03</a:t>
            </a:r>
            <a:endParaRPr lang="zh-CN" altLang="en-US" sz="2400" dirty="0">
              <a:solidFill>
                <a:srgbClr val="DC4435"/>
              </a:solidFill>
              <a:latin typeface="Bebas" pitchFamily="2" charset="0"/>
              <a:ea typeface="Hiragino Sans GB W3" panose="020B0300000000000000" pitchFamily="34" charset="-122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xmlns="" id="{E0CE9369-D326-44C0-ABBF-5D32DE9771CB}"/>
              </a:ext>
            </a:extLst>
          </p:cNvPr>
          <p:cNvSpPr txBox="1"/>
          <p:nvPr/>
        </p:nvSpPr>
        <p:spPr>
          <a:xfrm>
            <a:off x="5873000" y="2724129"/>
            <a:ext cx="513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C4435"/>
                </a:solidFill>
                <a:latin typeface="Bebas" pitchFamily="2" charset="0"/>
                <a:ea typeface="Hiragino Sans GB W3" panose="020B0300000000000000" pitchFamily="34" charset="-122"/>
              </a:rPr>
              <a:t>04</a:t>
            </a:r>
            <a:endParaRPr lang="zh-CN" altLang="en-US" sz="2400" dirty="0">
              <a:solidFill>
                <a:srgbClr val="DC4435"/>
              </a:solidFill>
              <a:latin typeface="Bebas" pitchFamily="2" charset="0"/>
              <a:ea typeface="Hiragino Sans GB W3" panose="020B0300000000000000" pitchFamily="34" charset="-122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xmlns="" id="{F7A36BA3-8E49-4635-A3B3-7DC5D25EE4E7}"/>
              </a:ext>
            </a:extLst>
          </p:cNvPr>
          <p:cNvSpPr txBox="1"/>
          <p:nvPr/>
        </p:nvSpPr>
        <p:spPr>
          <a:xfrm>
            <a:off x="7249597" y="2724129"/>
            <a:ext cx="506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C4435"/>
                </a:solidFill>
                <a:latin typeface="Bebas" pitchFamily="2" charset="0"/>
                <a:ea typeface="Hiragino Sans GB W3" panose="020B0300000000000000" pitchFamily="34" charset="-122"/>
              </a:rPr>
              <a:t>05</a:t>
            </a:r>
            <a:endParaRPr lang="zh-CN" altLang="en-US" sz="2400" dirty="0">
              <a:solidFill>
                <a:srgbClr val="DC4435"/>
              </a:solidFill>
              <a:latin typeface="Bebas" pitchFamily="2" charset="0"/>
              <a:ea typeface="Hiragino Sans GB W3" panose="020B0300000000000000" pitchFamily="34" charset="-122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xmlns="" id="{F31D7F5E-DF8F-4512-8710-1BE18944CF8A}"/>
              </a:ext>
            </a:extLst>
          </p:cNvPr>
          <p:cNvSpPr txBox="1"/>
          <p:nvPr/>
        </p:nvSpPr>
        <p:spPr>
          <a:xfrm>
            <a:off x="8569552" y="2724129"/>
            <a:ext cx="503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dirty="0">
                <a:solidFill>
                  <a:srgbClr val="DC4435"/>
                </a:solidFill>
                <a:latin typeface="Bebas" pitchFamily="2" charset="0"/>
                <a:ea typeface="Hiragino Sans GB W3" panose="020B0300000000000000" pitchFamily="34" charset="-122"/>
              </a:rPr>
              <a:t>06</a:t>
            </a:r>
            <a:endParaRPr lang="zh-CN" altLang="en-US" sz="2400" dirty="0">
              <a:solidFill>
                <a:srgbClr val="DC4435"/>
              </a:solidFill>
              <a:latin typeface="Bebas" pitchFamily="2" charset="0"/>
              <a:ea typeface="Hiragino Sans GB W3" panose="020B0300000000000000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FADCF9FC-06A1-443F-95AD-EB57A315207E}"/>
              </a:ext>
            </a:extLst>
          </p:cNvPr>
          <p:cNvGrpSpPr/>
          <p:nvPr/>
        </p:nvGrpSpPr>
        <p:grpSpPr>
          <a:xfrm>
            <a:off x="1220522" y="1161540"/>
            <a:ext cx="1800000" cy="925910"/>
            <a:chOff x="3627425" y="1104900"/>
            <a:chExt cx="1800000" cy="92591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BE4592C6-2264-4698-8A28-8F6849914851}"/>
                </a:ext>
              </a:extLst>
            </p:cNvPr>
            <p:cNvSpPr txBox="1"/>
            <p:nvPr/>
          </p:nvSpPr>
          <p:spPr>
            <a:xfrm>
              <a:off x="4127316" y="1104900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标题一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710FCBB5-DBAD-4CAA-9430-2ABA7A9B24E4}"/>
                </a:ext>
              </a:extLst>
            </p:cNvPr>
            <p:cNvSpPr txBox="1"/>
            <p:nvPr/>
          </p:nvSpPr>
          <p:spPr>
            <a:xfrm>
              <a:off x="3627425" y="1420450"/>
              <a:ext cx="1800000" cy="610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B975FD33-A47D-4006-B03B-B5469FF9EE07}"/>
              </a:ext>
            </a:extLst>
          </p:cNvPr>
          <p:cNvGrpSpPr/>
          <p:nvPr/>
        </p:nvGrpSpPr>
        <p:grpSpPr>
          <a:xfrm>
            <a:off x="3897170" y="1161540"/>
            <a:ext cx="1800000" cy="925910"/>
            <a:chOff x="3627425" y="1104900"/>
            <a:chExt cx="1800000" cy="925910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92AFEF57-EC69-4B05-8B51-B65E15272855}"/>
                </a:ext>
              </a:extLst>
            </p:cNvPr>
            <p:cNvSpPr txBox="1"/>
            <p:nvPr/>
          </p:nvSpPr>
          <p:spPr>
            <a:xfrm>
              <a:off x="4127316" y="1104900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标题一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9695521E-30A6-4700-A18A-BAE9BB18EB8A}"/>
                </a:ext>
              </a:extLst>
            </p:cNvPr>
            <p:cNvSpPr txBox="1"/>
            <p:nvPr/>
          </p:nvSpPr>
          <p:spPr>
            <a:xfrm>
              <a:off x="3627425" y="1420450"/>
              <a:ext cx="1800000" cy="610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E3F65D10-EC8E-427F-B793-ACEAE213CEDE}"/>
              </a:ext>
            </a:extLst>
          </p:cNvPr>
          <p:cNvGrpSpPr/>
          <p:nvPr/>
        </p:nvGrpSpPr>
        <p:grpSpPr>
          <a:xfrm>
            <a:off x="6573818" y="1161540"/>
            <a:ext cx="1800000" cy="925910"/>
            <a:chOff x="3627425" y="1104900"/>
            <a:chExt cx="1800000" cy="925910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6083C72E-AC1B-459C-A925-9A9F78B5A10A}"/>
                </a:ext>
              </a:extLst>
            </p:cNvPr>
            <p:cNvSpPr txBox="1"/>
            <p:nvPr/>
          </p:nvSpPr>
          <p:spPr>
            <a:xfrm>
              <a:off x="4127316" y="1104900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标题一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6538156F-EFFF-4EC1-B7C6-C4ABA6787371}"/>
                </a:ext>
              </a:extLst>
            </p:cNvPr>
            <p:cNvSpPr txBox="1"/>
            <p:nvPr/>
          </p:nvSpPr>
          <p:spPr>
            <a:xfrm>
              <a:off x="3627425" y="1420450"/>
              <a:ext cx="1800000" cy="610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2DD3AF87-4A15-40DB-A815-8B0A4436B74E}"/>
              </a:ext>
            </a:extLst>
          </p:cNvPr>
          <p:cNvGrpSpPr/>
          <p:nvPr/>
        </p:nvGrpSpPr>
        <p:grpSpPr>
          <a:xfrm>
            <a:off x="2538659" y="3795370"/>
            <a:ext cx="1800000" cy="925910"/>
            <a:chOff x="3627425" y="1104900"/>
            <a:chExt cx="1800000" cy="925910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B6BCDE4A-B736-477A-95B4-97F604C2FD28}"/>
                </a:ext>
              </a:extLst>
            </p:cNvPr>
            <p:cNvSpPr txBox="1"/>
            <p:nvPr/>
          </p:nvSpPr>
          <p:spPr>
            <a:xfrm>
              <a:off x="4127316" y="1104900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标题一</a:t>
              </a: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xmlns="" id="{73EE3F08-1CC8-4B3C-BCE7-5C7AFDDA22C4}"/>
                </a:ext>
              </a:extLst>
            </p:cNvPr>
            <p:cNvSpPr txBox="1"/>
            <p:nvPr/>
          </p:nvSpPr>
          <p:spPr>
            <a:xfrm>
              <a:off x="3627425" y="1420450"/>
              <a:ext cx="1800000" cy="610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</a:t>
              </a: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24456E01-20AA-459F-9704-F8C2C15E75CF}"/>
              </a:ext>
            </a:extLst>
          </p:cNvPr>
          <p:cNvGrpSpPr/>
          <p:nvPr/>
        </p:nvGrpSpPr>
        <p:grpSpPr>
          <a:xfrm>
            <a:off x="5215307" y="3795370"/>
            <a:ext cx="1800000" cy="925910"/>
            <a:chOff x="3627425" y="1104900"/>
            <a:chExt cx="1800000" cy="925910"/>
          </a:xfrm>
        </p:grpSpPr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xmlns="" id="{690519FA-78AD-4AFB-A0E8-A07AC143425D}"/>
                </a:ext>
              </a:extLst>
            </p:cNvPr>
            <p:cNvSpPr txBox="1"/>
            <p:nvPr/>
          </p:nvSpPr>
          <p:spPr>
            <a:xfrm>
              <a:off x="4127316" y="1104900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标题一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xmlns="" id="{4B459605-E2DC-4010-9959-6206BBEEE3F8}"/>
                </a:ext>
              </a:extLst>
            </p:cNvPr>
            <p:cNvSpPr txBox="1"/>
            <p:nvPr/>
          </p:nvSpPr>
          <p:spPr>
            <a:xfrm>
              <a:off x="3627425" y="1420450"/>
              <a:ext cx="1800000" cy="610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</a:t>
              </a: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6088993D-7576-49A9-BB03-C6E4BA37612E}"/>
              </a:ext>
            </a:extLst>
          </p:cNvPr>
          <p:cNvGrpSpPr/>
          <p:nvPr/>
        </p:nvGrpSpPr>
        <p:grpSpPr>
          <a:xfrm>
            <a:off x="7891955" y="3795370"/>
            <a:ext cx="1800000" cy="925910"/>
            <a:chOff x="3627425" y="1104900"/>
            <a:chExt cx="1800000" cy="925910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xmlns="" id="{8667C3AE-9D8C-4FE9-B827-74AFFA79D3B8}"/>
                </a:ext>
              </a:extLst>
            </p:cNvPr>
            <p:cNvSpPr txBox="1"/>
            <p:nvPr/>
          </p:nvSpPr>
          <p:spPr>
            <a:xfrm>
              <a:off x="4127316" y="1104900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标题一</a:t>
              </a: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xmlns="" id="{167DB38E-110E-4500-B80C-91CBB1CC5F9F}"/>
                </a:ext>
              </a:extLst>
            </p:cNvPr>
            <p:cNvSpPr txBox="1"/>
            <p:nvPr/>
          </p:nvSpPr>
          <p:spPr>
            <a:xfrm>
              <a:off x="3627425" y="1420450"/>
              <a:ext cx="1800000" cy="610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Hiragino Sans GB W3" panose="020B0300000000000000" pitchFamily="34" charset="-122"/>
                  <a:ea typeface="Hiragino Sans GB W3" panose="020B0300000000000000" pitchFamily="34" charset="-122"/>
                </a:rPr>
                <a:t>说明文字说明文字说明文字说明文字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98057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9679" r="-6809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8108DC7-990D-4F64-8A3B-1FB15EF7E7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3200" y="1146557"/>
            <a:ext cx="3806235" cy="3776418"/>
          </a:xfrm>
        </p:spPr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3D7AD582-C60D-4817-AAF1-0113F8B5D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5391" y="2658764"/>
            <a:ext cx="3678350" cy="878702"/>
          </a:xfrm>
        </p:spPr>
        <p:txBody>
          <a:bodyPr/>
          <a:lstStyle/>
          <a:p>
            <a:r>
              <a:rPr lang="en-US" altLang="zh-CN" dirty="0"/>
              <a:t>PART THREE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53BF58A8-35EF-407E-85E6-DC7587D9FF66}"/>
              </a:ext>
            </a:extLst>
          </p:cNvPr>
          <p:cNvSpPr txBox="1"/>
          <p:nvPr/>
        </p:nvSpPr>
        <p:spPr>
          <a:xfrm>
            <a:off x="6477910" y="2029263"/>
            <a:ext cx="3365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个人成长发展规划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1DDE89A-E5EF-456C-875E-7848D184733B}"/>
              </a:ext>
            </a:extLst>
          </p:cNvPr>
          <p:cNvSpPr txBox="1"/>
          <p:nvPr/>
        </p:nvSpPr>
        <p:spPr>
          <a:xfrm>
            <a:off x="7016518" y="2658764"/>
            <a:ext cx="2287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pc="3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PERSONAL PLANNING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7339779D-E02A-4F17-90C1-75DBB0C275B0}"/>
              </a:ext>
            </a:extLst>
          </p:cNvPr>
          <p:cNvSpPr/>
          <p:nvPr/>
        </p:nvSpPr>
        <p:spPr>
          <a:xfrm>
            <a:off x="6436743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我是谁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5D44F003-B5BD-4AE3-9B15-5E985868617A}"/>
              </a:ext>
            </a:extLst>
          </p:cNvPr>
          <p:cNvSpPr/>
          <p:nvPr/>
        </p:nvSpPr>
        <p:spPr>
          <a:xfrm>
            <a:off x="7674421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会干嘛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B09FCD0F-2E05-4160-86A5-2FBA47B2A268}"/>
              </a:ext>
            </a:extLst>
          </p:cNvPr>
          <p:cNvSpPr/>
          <p:nvPr/>
        </p:nvSpPr>
        <p:spPr>
          <a:xfrm>
            <a:off x="8912100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想做啥</a:t>
            </a:r>
          </a:p>
        </p:txBody>
      </p:sp>
    </p:spTree>
    <p:extLst>
      <p:ext uri="{BB962C8B-B14F-4D97-AF65-F5344CB8AC3E}">
        <p14:creationId xmlns:p14="http://schemas.microsoft.com/office/powerpoint/2010/main" xmlns="" val="53331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B0E436FF-80FA-423A-934E-93DFCA3E35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pc="-150" dirty="0"/>
              <a:t>3-2</a:t>
            </a:r>
            <a:endParaRPr lang="zh-CN" altLang="en-US" spc="-150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FC80718-421B-49A0-AF5C-FD6D90BDA7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我会什么</a:t>
            </a:r>
          </a:p>
        </p:txBody>
      </p:sp>
      <p:grpSp>
        <p:nvGrpSpPr>
          <p:cNvPr id="5" name="ïŝḷîḍé">
            <a:extLst>
              <a:ext uri="{FF2B5EF4-FFF2-40B4-BE49-F238E27FC236}">
                <a16:creationId xmlns:a16="http://schemas.microsoft.com/office/drawing/2014/main" xmlns="" id="{503E533F-8D39-4B04-B21F-79C61EBAAF76}"/>
              </a:ext>
            </a:extLst>
          </p:cNvPr>
          <p:cNvGrpSpPr/>
          <p:nvPr/>
        </p:nvGrpSpPr>
        <p:grpSpPr>
          <a:xfrm>
            <a:off x="3737888" y="1636527"/>
            <a:ext cx="4084084" cy="2486396"/>
            <a:chOff x="3689667" y="2158226"/>
            <a:chExt cx="4863077" cy="2960648"/>
          </a:xfrm>
        </p:grpSpPr>
        <p:sp>
          <p:nvSpPr>
            <p:cNvPr id="15" name="îṣḷïḓè">
              <a:extLst>
                <a:ext uri="{FF2B5EF4-FFF2-40B4-BE49-F238E27FC236}">
                  <a16:creationId xmlns:a16="http://schemas.microsoft.com/office/drawing/2014/main" xmlns="" id="{75A6EBDF-4E10-4074-8306-218792AF5F52}"/>
                </a:ext>
              </a:extLst>
            </p:cNvPr>
            <p:cNvSpPr/>
            <p:nvPr/>
          </p:nvSpPr>
          <p:spPr>
            <a:xfrm>
              <a:off x="3689667" y="2436138"/>
              <a:ext cx="2014538" cy="2014538"/>
            </a:xfrm>
            <a:prstGeom prst="ellipse">
              <a:avLst/>
            </a:prstGeom>
            <a:solidFill>
              <a:srgbClr val="DC4435">
                <a:alpha val="80000"/>
              </a:srgb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技能一</a:t>
              </a:r>
            </a:p>
          </p:txBody>
        </p:sp>
        <p:sp>
          <p:nvSpPr>
            <p:cNvPr id="16" name="iŝḷiḋé">
              <a:extLst>
                <a:ext uri="{FF2B5EF4-FFF2-40B4-BE49-F238E27FC236}">
                  <a16:creationId xmlns:a16="http://schemas.microsoft.com/office/drawing/2014/main" xmlns="" id="{32EA43B8-FA0B-41B9-9CA8-2EB4B4423D1F}"/>
                </a:ext>
              </a:extLst>
            </p:cNvPr>
            <p:cNvSpPr/>
            <p:nvPr/>
          </p:nvSpPr>
          <p:spPr>
            <a:xfrm>
              <a:off x="6538206" y="2650208"/>
              <a:ext cx="2014538" cy="2014538"/>
            </a:xfrm>
            <a:prstGeom prst="ellipse">
              <a:avLst/>
            </a:prstGeom>
            <a:solidFill>
              <a:srgbClr val="BD3586">
                <a:alpha val="80000"/>
              </a:srgb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技能三</a:t>
              </a:r>
            </a:p>
          </p:txBody>
        </p:sp>
        <p:sp>
          <p:nvSpPr>
            <p:cNvPr id="17" name="îšḻiḑé">
              <a:extLst>
                <a:ext uri="{FF2B5EF4-FFF2-40B4-BE49-F238E27FC236}">
                  <a16:creationId xmlns:a16="http://schemas.microsoft.com/office/drawing/2014/main" xmlns="" id="{63527953-3944-4476-9D62-691EF90D22A6}"/>
                </a:ext>
              </a:extLst>
            </p:cNvPr>
            <p:cNvSpPr/>
            <p:nvPr/>
          </p:nvSpPr>
          <p:spPr>
            <a:xfrm>
              <a:off x="5577689" y="3461569"/>
              <a:ext cx="1530467" cy="1530467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技能四</a:t>
              </a:r>
            </a:p>
          </p:txBody>
        </p:sp>
        <p:sp>
          <p:nvSpPr>
            <p:cNvPr id="18" name="îṩ1íde">
              <a:extLst>
                <a:ext uri="{FF2B5EF4-FFF2-40B4-BE49-F238E27FC236}">
                  <a16:creationId xmlns:a16="http://schemas.microsoft.com/office/drawing/2014/main" xmlns="" id="{CAEBE72D-8BCF-4ACA-8D23-6ADEAC76844B}"/>
                </a:ext>
              </a:extLst>
            </p:cNvPr>
            <p:cNvSpPr/>
            <p:nvPr/>
          </p:nvSpPr>
          <p:spPr>
            <a:xfrm>
              <a:off x="5304538" y="2158226"/>
              <a:ext cx="1681654" cy="1681654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9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技能二</a:t>
              </a:r>
            </a:p>
          </p:txBody>
        </p:sp>
        <p:sp>
          <p:nvSpPr>
            <p:cNvPr id="19" name="iṧľíde">
              <a:extLst>
                <a:ext uri="{FF2B5EF4-FFF2-40B4-BE49-F238E27FC236}">
                  <a16:creationId xmlns:a16="http://schemas.microsoft.com/office/drawing/2014/main" xmlns="" id="{A03B4A91-32E7-49E1-9112-5E1B07469721}"/>
                </a:ext>
              </a:extLst>
            </p:cNvPr>
            <p:cNvSpPr/>
            <p:nvPr/>
          </p:nvSpPr>
          <p:spPr>
            <a:xfrm>
              <a:off x="4718251" y="4028443"/>
              <a:ext cx="1090431" cy="1090431"/>
            </a:xfrm>
            <a:prstGeom prst="ellipse">
              <a:avLst/>
            </a:prstGeom>
            <a:solidFill>
              <a:schemeClr val="bg1">
                <a:lumMod val="65000"/>
                <a:alpha val="9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latin typeface="Hiragino Sans GB W6" panose="020B0600000000000000" pitchFamily="34" charset="-122"/>
                  <a:ea typeface="Hiragino Sans GB W6" panose="020B0600000000000000" pitchFamily="34" charset="-122"/>
                </a:rPr>
                <a:t>技能五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86227C16-6925-4E01-A761-FB81516A6170}"/>
              </a:ext>
            </a:extLst>
          </p:cNvPr>
          <p:cNvSpPr txBox="1"/>
          <p:nvPr/>
        </p:nvSpPr>
        <p:spPr>
          <a:xfrm>
            <a:off x="742950" y="1176003"/>
            <a:ext cx="2342157" cy="804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熟悉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PS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、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AI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等设计软件，具备一定设计审美基础，设计不求人；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并同时准备学习更多的设计领域</a:t>
            </a:r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xmlns="" id="{9122E9E3-B72E-487C-BBEA-110EFB2C3A36}"/>
              </a:ext>
            </a:extLst>
          </p:cNvPr>
          <p:cNvSpPr/>
          <p:nvPr/>
        </p:nvSpPr>
        <p:spPr>
          <a:xfrm>
            <a:off x="838200" y="2089150"/>
            <a:ext cx="2946400" cy="266700"/>
          </a:xfrm>
          <a:custGeom>
            <a:avLst/>
            <a:gdLst>
              <a:gd name="connsiteX0" fmla="*/ 0 w 2946400"/>
              <a:gd name="connsiteY0" fmla="*/ 0 h 266700"/>
              <a:gd name="connsiteX1" fmla="*/ 2540000 w 2946400"/>
              <a:gd name="connsiteY1" fmla="*/ 0 h 266700"/>
              <a:gd name="connsiteX2" fmla="*/ 2946400 w 2946400"/>
              <a:gd name="connsiteY2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6400" h="266700">
                <a:moveTo>
                  <a:pt x="0" y="0"/>
                </a:moveTo>
                <a:lnTo>
                  <a:pt x="2540000" y="0"/>
                </a:lnTo>
                <a:lnTo>
                  <a:pt x="2946400" y="266700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BE03F929-C25B-4B4C-8B35-F29D8A5F07AA}"/>
              </a:ext>
            </a:extLst>
          </p:cNvPr>
          <p:cNvSpPr txBox="1"/>
          <p:nvPr/>
        </p:nvSpPr>
        <p:spPr>
          <a:xfrm>
            <a:off x="6976052" y="597495"/>
            <a:ext cx="2342157" cy="804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熟悉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PS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、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AI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等设计软件，具备一定设计审美基础，设计不求人；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并同时准备学习更多的设计领域</a:t>
            </a: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50CB69DE-29FF-47BA-8FF5-E40EDD3AA796}"/>
              </a:ext>
            </a:extLst>
          </p:cNvPr>
          <p:cNvSpPr/>
          <p:nvPr/>
        </p:nvSpPr>
        <p:spPr>
          <a:xfrm>
            <a:off x="6288881" y="1495425"/>
            <a:ext cx="2912269" cy="309563"/>
          </a:xfrm>
          <a:custGeom>
            <a:avLst/>
            <a:gdLst>
              <a:gd name="connsiteX0" fmla="*/ 2952750 w 2952750"/>
              <a:gd name="connsiteY0" fmla="*/ 0 h 266700"/>
              <a:gd name="connsiteX1" fmla="*/ 347663 w 2952750"/>
              <a:gd name="connsiteY1" fmla="*/ 0 h 266700"/>
              <a:gd name="connsiteX2" fmla="*/ 0 w 2952750"/>
              <a:gd name="connsiteY2" fmla="*/ 266700 h 266700"/>
              <a:gd name="connsiteX0" fmla="*/ 2912269 w 2912269"/>
              <a:gd name="connsiteY0" fmla="*/ 0 h 309563"/>
              <a:gd name="connsiteX1" fmla="*/ 307182 w 2912269"/>
              <a:gd name="connsiteY1" fmla="*/ 0 h 309563"/>
              <a:gd name="connsiteX2" fmla="*/ 0 w 2912269"/>
              <a:gd name="connsiteY2" fmla="*/ 309563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12269" h="309563">
                <a:moveTo>
                  <a:pt x="2912269" y="0"/>
                </a:moveTo>
                <a:lnTo>
                  <a:pt x="307182" y="0"/>
                </a:lnTo>
                <a:lnTo>
                  <a:pt x="0" y="309563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05F68A6A-33E6-4F15-8E09-92DC9D9D74CF}"/>
              </a:ext>
            </a:extLst>
          </p:cNvPr>
          <p:cNvSpPr txBox="1"/>
          <p:nvPr/>
        </p:nvSpPr>
        <p:spPr>
          <a:xfrm>
            <a:off x="8631597" y="2926552"/>
            <a:ext cx="2342157" cy="804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熟悉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PS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、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AI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等设计软件，具备一定设计审美基础，设计不求人；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并同时准备学习更多的设计领域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87C65A33-8AA3-41EC-B90C-6CE121FA86AA}"/>
              </a:ext>
            </a:extLst>
          </p:cNvPr>
          <p:cNvSpPr txBox="1"/>
          <p:nvPr/>
        </p:nvSpPr>
        <p:spPr>
          <a:xfrm>
            <a:off x="6650893" y="4403472"/>
            <a:ext cx="2342157" cy="804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熟悉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PS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、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AI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等设计软件，具备一定设计审美基础，设计不求人；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并同时准备学习更多的设计领域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0721EB3B-0540-48E1-A86A-38BE4FE4C213}"/>
              </a:ext>
            </a:extLst>
          </p:cNvPr>
          <p:cNvSpPr txBox="1"/>
          <p:nvPr/>
        </p:nvSpPr>
        <p:spPr>
          <a:xfrm>
            <a:off x="1703816" y="4029552"/>
            <a:ext cx="2342157" cy="50796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marL="171450" indent="-1714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熟悉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PS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、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AI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等设计软件，具备一定设计审美基础，设计不求人；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Hiragino Sans GB W3" panose="020B0300000000000000" pitchFamily="34" charset="-122"/>
              <a:ea typeface="Hiragino Sans GB W3" panose="020B0300000000000000" pitchFamily="34" charset="-122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CB02CE96-C5DE-47EB-A0A4-060A61875B07}"/>
              </a:ext>
            </a:extLst>
          </p:cNvPr>
          <p:cNvSpPr/>
          <p:nvPr/>
        </p:nvSpPr>
        <p:spPr>
          <a:xfrm>
            <a:off x="6105525" y="4029075"/>
            <a:ext cx="2681288" cy="309563"/>
          </a:xfrm>
          <a:custGeom>
            <a:avLst/>
            <a:gdLst>
              <a:gd name="connsiteX0" fmla="*/ 2681288 w 2681288"/>
              <a:gd name="connsiteY0" fmla="*/ 309563 h 309563"/>
              <a:gd name="connsiteX1" fmla="*/ 261938 w 2681288"/>
              <a:gd name="connsiteY1" fmla="*/ 309563 h 309563"/>
              <a:gd name="connsiteX2" fmla="*/ 0 w 2681288"/>
              <a:gd name="connsiteY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1288" h="309563">
                <a:moveTo>
                  <a:pt x="2681288" y="309563"/>
                </a:moveTo>
                <a:lnTo>
                  <a:pt x="261938" y="309563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8BE1F624-C67D-41FC-948D-01D560DA25C6}"/>
              </a:ext>
            </a:extLst>
          </p:cNvPr>
          <p:cNvSpPr/>
          <p:nvPr/>
        </p:nvSpPr>
        <p:spPr>
          <a:xfrm>
            <a:off x="1804988" y="4069097"/>
            <a:ext cx="2954337" cy="534987"/>
          </a:xfrm>
          <a:custGeom>
            <a:avLst/>
            <a:gdLst>
              <a:gd name="connsiteX0" fmla="*/ 0 w 2833687"/>
              <a:gd name="connsiteY0" fmla="*/ 366712 h 366712"/>
              <a:gd name="connsiteX1" fmla="*/ 1762125 w 2833687"/>
              <a:gd name="connsiteY1" fmla="*/ 361950 h 366712"/>
              <a:gd name="connsiteX2" fmla="*/ 2476500 w 2833687"/>
              <a:gd name="connsiteY2" fmla="*/ 361950 h 366712"/>
              <a:gd name="connsiteX3" fmla="*/ 2833687 w 2833687"/>
              <a:gd name="connsiteY3" fmla="*/ 0 h 366712"/>
              <a:gd name="connsiteX0" fmla="*/ 0 w 2954337"/>
              <a:gd name="connsiteY0" fmla="*/ 534987 h 534987"/>
              <a:gd name="connsiteX1" fmla="*/ 1762125 w 2954337"/>
              <a:gd name="connsiteY1" fmla="*/ 530225 h 534987"/>
              <a:gd name="connsiteX2" fmla="*/ 2476500 w 2954337"/>
              <a:gd name="connsiteY2" fmla="*/ 530225 h 534987"/>
              <a:gd name="connsiteX3" fmla="*/ 2954337 w 2954337"/>
              <a:gd name="connsiteY3" fmla="*/ 0 h 53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4337" h="534987">
                <a:moveTo>
                  <a:pt x="0" y="534987"/>
                </a:moveTo>
                <a:lnTo>
                  <a:pt x="1762125" y="530225"/>
                </a:lnTo>
                <a:lnTo>
                  <a:pt x="2476500" y="530225"/>
                </a:lnTo>
                <a:lnTo>
                  <a:pt x="2954337" y="0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05CA65B1-BFE6-4BFB-88EB-D53F1E21F170}"/>
              </a:ext>
            </a:extLst>
          </p:cNvPr>
          <p:cNvCxnSpPr>
            <a:cxnSpLocks/>
          </p:cNvCxnSpPr>
          <p:nvPr/>
        </p:nvCxnSpPr>
        <p:spPr>
          <a:xfrm>
            <a:off x="7821972" y="2879725"/>
            <a:ext cx="206497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EF3D0DA5-5138-46A4-B81F-FB52058EE19F}"/>
              </a:ext>
            </a:extLst>
          </p:cNvPr>
          <p:cNvSpPr txBox="1"/>
          <p:nvPr/>
        </p:nvSpPr>
        <p:spPr>
          <a:xfrm>
            <a:off x="598995" y="2797588"/>
            <a:ext cx="134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斜杠青年</a:t>
            </a:r>
            <a:r>
              <a:rPr lang="en-US" altLang="zh-CN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//</a:t>
            </a:r>
            <a:endParaRPr lang="zh-CN" altLang="en-US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0D37545C-960C-4430-A1BD-9B26DB639A83}"/>
              </a:ext>
            </a:extLst>
          </p:cNvPr>
          <p:cNvSpPr/>
          <p:nvPr/>
        </p:nvSpPr>
        <p:spPr>
          <a:xfrm>
            <a:off x="695325" y="3241060"/>
            <a:ext cx="1109663" cy="36000"/>
          </a:xfrm>
          <a:prstGeom prst="rect">
            <a:avLst/>
          </a:prstGeom>
          <a:solidFill>
            <a:srgbClr val="DC4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27BCB235-DE51-430A-94A1-05FB7CE4AA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pc="-150" dirty="0"/>
              <a:t>3-3</a:t>
            </a:r>
            <a:endParaRPr lang="zh-CN" altLang="en-US" spc="-150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663A549-4CDE-453C-A744-EC4927E30A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个人规划</a:t>
            </a:r>
          </a:p>
        </p:txBody>
      </p:sp>
      <p:grpSp>
        <p:nvGrpSpPr>
          <p:cNvPr id="101" name="组合 100">
            <a:extLst>
              <a:ext uri="{FF2B5EF4-FFF2-40B4-BE49-F238E27FC236}">
                <a16:creationId xmlns:a16="http://schemas.microsoft.com/office/drawing/2014/main" xmlns="" id="{F65042EF-C6A1-48B0-B1EF-6B956F61DD17}"/>
              </a:ext>
            </a:extLst>
          </p:cNvPr>
          <p:cNvGrpSpPr/>
          <p:nvPr/>
        </p:nvGrpSpPr>
        <p:grpSpPr>
          <a:xfrm>
            <a:off x="1562156" y="1796890"/>
            <a:ext cx="7435567" cy="1672439"/>
            <a:chOff x="2320065" y="1860383"/>
            <a:chExt cx="7435567" cy="1672439"/>
          </a:xfrm>
        </p:grpSpPr>
        <p:sp>
          <p:nvSpPr>
            <p:cNvPr id="78" name="iS1íďé">
              <a:extLst>
                <a:ext uri="{FF2B5EF4-FFF2-40B4-BE49-F238E27FC236}">
                  <a16:creationId xmlns:a16="http://schemas.microsoft.com/office/drawing/2014/main" xmlns="" id="{6B14FD77-6631-461C-99E4-31E1B7D4C995}"/>
                </a:ext>
              </a:extLst>
            </p:cNvPr>
            <p:cNvSpPr/>
            <p:nvPr/>
          </p:nvSpPr>
          <p:spPr>
            <a:xfrm rot="21307348">
              <a:off x="2320065" y="1997565"/>
              <a:ext cx="7435567" cy="1498903"/>
            </a:xfrm>
            <a:custGeom>
              <a:avLst/>
              <a:gdLst>
                <a:gd name="connsiteX0" fmla="*/ 0 w 7485681"/>
                <a:gd name="connsiteY0" fmla="*/ 1917038 h 1917038"/>
                <a:gd name="connsiteX1" fmla="*/ 418454 w 7485681"/>
                <a:gd name="connsiteY1" fmla="*/ 1545079 h 1917038"/>
                <a:gd name="connsiteX2" fmla="*/ 1937288 w 7485681"/>
                <a:gd name="connsiteY2" fmla="*/ 1576076 h 1917038"/>
                <a:gd name="connsiteX3" fmla="*/ 2572718 w 7485681"/>
                <a:gd name="connsiteY3" fmla="*/ 212225 h 1917038"/>
                <a:gd name="connsiteX4" fmla="*/ 5098942 w 7485681"/>
                <a:gd name="connsiteY4" fmla="*/ 150232 h 1917038"/>
                <a:gd name="connsiteX5" fmla="*/ 4912962 w 7485681"/>
                <a:gd name="connsiteY5" fmla="*/ 1638069 h 1917038"/>
                <a:gd name="connsiteX6" fmla="*/ 7485681 w 7485681"/>
                <a:gd name="connsiteY6" fmla="*/ 1359099 h 191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85681" h="1917038">
                  <a:moveTo>
                    <a:pt x="0" y="1917038"/>
                  </a:moveTo>
                  <a:cubicBezTo>
                    <a:pt x="47786" y="1759472"/>
                    <a:pt x="95573" y="1601906"/>
                    <a:pt x="418454" y="1545079"/>
                  </a:cubicBezTo>
                  <a:cubicBezTo>
                    <a:pt x="741335" y="1488252"/>
                    <a:pt x="1578244" y="1798218"/>
                    <a:pt x="1937288" y="1576076"/>
                  </a:cubicBezTo>
                  <a:cubicBezTo>
                    <a:pt x="2296332" y="1353934"/>
                    <a:pt x="2045776" y="449866"/>
                    <a:pt x="2572718" y="212225"/>
                  </a:cubicBezTo>
                  <a:cubicBezTo>
                    <a:pt x="3099660" y="-25416"/>
                    <a:pt x="4708901" y="-87409"/>
                    <a:pt x="5098942" y="150232"/>
                  </a:cubicBezTo>
                  <a:cubicBezTo>
                    <a:pt x="5488983" y="387873"/>
                    <a:pt x="4515172" y="1436591"/>
                    <a:pt x="4912962" y="1638069"/>
                  </a:cubicBezTo>
                  <a:cubicBezTo>
                    <a:pt x="5310752" y="1839547"/>
                    <a:pt x="6398216" y="1599323"/>
                    <a:pt x="7485681" y="1359099"/>
                  </a:cubicBezTo>
                </a:path>
              </a:pathLst>
            </a:custGeom>
            <a:noFill/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79" name="îṣļíḍé">
              <a:extLst>
                <a:ext uri="{FF2B5EF4-FFF2-40B4-BE49-F238E27FC236}">
                  <a16:creationId xmlns:a16="http://schemas.microsoft.com/office/drawing/2014/main" xmlns="" id="{B3E56BDD-15C1-48D9-908E-7DFC1A5ADC50}"/>
                </a:ext>
              </a:extLst>
            </p:cNvPr>
            <p:cNvSpPr/>
            <p:nvPr/>
          </p:nvSpPr>
          <p:spPr>
            <a:xfrm rot="21307348">
              <a:off x="2513950" y="1860383"/>
              <a:ext cx="7112283" cy="1611848"/>
            </a:xfrm>
            <a:custGeom>
              <a:avLst/>
              <a:gdLst>
                <a:gd name="connsiteX0" fmla="*/ 0 w 7160217"/>
                <a:gd name="connsiteY0" fmla="*/ 2061492 h 2061492"/>
                <a:gd name="connsiteX1" fmla="*/ 681926 w 7160217"/>
                <a:gd name="connsiteY1" fmla="*/ 1782522 h 2061492"/>
                <a:gd name="connsiteX2" fmla="*/ 1363851 w 7160217"/>
                <a:gd name="connsiteY2" fmla="*/ 1038604 h 2061492"/>
                <a:gd name="connsiteX3" fmla="*/ 2572719 w 7160217"/>
                <a:gd name="connsiteY3" fmla="*/ 604651 h 2061492"/>
                <a:gd name="connsiteX4" fmla="*/ 3657600 w 7160217"/>
                <a:gd name="connsiteY4" fmla="*/ 139702 h 2061492"/>
                <a:gd name="connsiteX5" fmla="*/ 4494509 w 7160217"/>
                <a:gd name="connsiteY5" fmla="*/ 93207 h 2061492"/>
                <a:gd name="connsiteX6" fmla="*/ 4649492 w 7160217"/>
                <a:gd name="connsiteY6" fmla="*/ 1302075 h 2061492"/>
                <a:gd name="connsiteX7" fmla="*/ 7160217 w 7160217"/>
                <a:gd name="connsiteY7" fmla="*/ 1472556 h 206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60217" h="2061492">
                  <a:moveTo>
                    <a:pt x="0" y="2061492"/>
                  </a:moveTo>
                  <a:cubicBezTo>
                    <a:pt x="227309" y="2007247"/>
                    <a:pt x="454618" y="1953003"/>
                    <a:pt x="681926" y="1782522"/>
                  </a:cubicBezTo>
                  <a:cubicBezTo>
                    <a:pt x="909235" y="1612041"/>
                    <a:pt x="1048719" y="1234916"/>
                    <a:pt x="1363851" y="1038604"/>
                  </a:cubicBezTo>
                  <a:cubicBezTo>
                    <a:pt x="1678983" y="842292"/>
                    <a:pt x="2190428" y="754468"/>
                    <a:pt x="2572719" y="604651"/>
                  </a:cubicBezTo>
                  <a:cubicBezTo>
                    <a:pt x="2955010" y="454834"/>
                    <a:pt x="3337302" y="224943"/>
                    <a:pt x="3657600" y="139702"/>
                  </a:cubicBezTo>
                  <a:cubicBezTo>
                    <a:pt x="3977898" y="54461"/>
                    <a:pt x="4329194" y="-100522"/>
                    <a:pt x="4494509" y="93207"/>
                  </a:cubicBezTo>
                  <a:cubicBezTo>
                    <a:pt x="4659824" y="286936"/>
                    <a:pt x="4205207" y="1072183"/>
                    <a:pt x="4649492" y="1302075"/>
                  </a:cubicBezTo>
                  <a:cubicBezTo>
                    <a:pt x="5093777" y="1531967"/>
                    <a:pt x="6126997" y="1502261"/>
                    <a:pt x="7160217" y="1472556"/>
                  </a:cubicBezTo>
                </a:path>
              </a:pathLst>
            </a:custGeom>
            <a:noFill/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80" name="ïṧḷîḓé">
              <a:extLst>
                <a:ext uri="{FF2B5EF4-FFF2-40B4-BE49-F238E27FC236}">
                  <a16:creationId xmlns:a16="http://schemas.microsoft.com/office/drawing/2014/main" xmlns="" id="{EC3240D1-5CE5-4871-AF4C-0EF6DA97DB16}"/>
                </a:ext>
              </a:extLst>
            </p:cNvPr>
            <p:cNvSpPr/>
            <p:nvPr/>
          </p:nvSpPr>
          <p:spPr>
            <a:xfrm rot="21307348">
              <a:off x="2538182" y="1974466"/>
              <a:ext cx="6958338" cy="1558356"/>
            </a:xfrm>
            <a:custGeom>
              <a:avLst/>
              <a:gdLst>
                <a:gd name="connsiteX0" fmla="*/ 0 w 7005234"/>
                <a:gd name="connsiteY0" fmla="*/ 1993077 h 1993077"/>
                <a:gd name="connsiteX1" fmla="*/ 418454 w 7005234"/>
                <a:gd name="connsiteY1" fmla="*/ 1621118 h 1993077"/>
                <a:gd name="connsiteX2" fmla="*/ 1425844 w 7005234"/>
                <a:gd name="connsiteY2" fmla="*/ 1605620 h 1993077"/>
                <a:gd name="connsiteX3" fmla="*/ 2417736 w 7005234"/>
                <a:gd name="connsiteY3" fmla="*/ 164277 h 1993077"/>
                <a:gd name="connsiteX4" fmla="*/ 4448014 w 7005234"/>
                <a:gd name="connsiteY4" fmla="*/ 195274 h 1993077"/>
                <a:gd name="connsiteX5" fmla="*/ 5238427 w 7005234"/>
                <a:gd name="connsiteY5" fmla="*/ 1621118 h 1993077"/>
                <a:gd name="connsiteX6" fmla="*/ 7005234 w 7005234"/>
                <a:gd name="connsiteY6" fmla="*/ 1140670 h 199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5234" h="1993077">
                  <a:moveTo>
                    <a:pt x="0" y="1993077"/>
                  </a:moveTo>
                  <a:cubicBezTo>
                    <a:pt x="90406" y="1839385"/>
                    <a:pt x="180813" y="1685694"/>
                    <a:pt x="418454" y="1621118"/>
                  </a:cubicBezTo>
                  <a:cubicBezTo>
                    <a:pt x="656095" y="1556542"/>
                    <a:pt x="1092630" y="1848427"/>
                    <a:pt x="1425844" y="1605620"/>
                  </a:cubicBezTo>
                  <a:cubicBezTo>
                    <a:pt x="1759058" y="1362813"/>
                    <a:pt x="1914041" y="399335"/>
                    <a:pt x="2417736" y="164277"/>
                  </a:cubicBezTo>
                  <a:cubicBezTo>
                    <a:pt x="2921431" y="-70781"/>
                    <a:pt x="3977899" y="-47533"/>
                    <a:pt x="4448014" y="195274"/>
                  </a:cubicBezTo>
                  <a:cubicBezTo>
                    <a:pt x="4918129" y="438081"/>
                    <a:pt x="4812224" y="1463552"/>
                    <a:pt x="5238427" y="1621118"/>
                  </a:cubicBezTo>
                  <a:cubicBezTo>
                    <a:pt x="5664630" y="1778684"/>
                    <a:pt x="6334932" y="1459677"/>
                    <a:pt x="7005234" y="1140670"/>
                  </a:cubicBezTo>
                </a:path>
              </a:pathLst>
            </a:custGeom>
            <a:noFill/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/>
            </a:p>
          </p:txBody>
        </p:sp>
      </p:grpSp>
      <p:sp>
        <p:nvSpPr>
          <p:cNvPr id="81" name="í$ḷiḋé">
            <a:extLst>
              <a:ext uri="{FF2B5EF4-FFF2-40B4-BE49-F238E27FC236}">
                <a16:creationId xmlns:a16="http://schemas.microsoft.com/office/drawing/2014/main" xmlns="" id="{A31529B8-48A6-44DB-8839-D0FEF296545A}"/>
              </a:ext>
            </a:extLst>
          </p:cNvPr>
          <p:cNvSpPr/>
          <p:nvPr/>
        </p:nvSpPr>
        <p:spPr>
          <a:xfrm>
            <a:off x="1160585" y="3328043"/>
            <a:ext cx="714955" cy="714955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en-US" altLang="zh-CN" sz="2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82" name="îS1iďê">
            <a:extLst>
              <a:ext uri="{FF2B5EF4-FFF2-40B4-BE49-F238E27FC236}">
                <a16:creationId xmlns:a16="http://schemas.microsoft.com/office/drawing/2014/main" xmlns="" id="{1D0ADB93-0FEB-4850-82A9-6BCBA88853D6}"/>
              </a:ext>
            </a:extLst>
          </p:cNvPr>
          <p:cNvSpPr/>
          <p:nvPr/>
        </p:nvSpPr>
        <p:spPr>
          <a:xfrm>
            <a:off x="2852959" y="2615516"/>
            <a:ext cx="858832" cy="858831"/>
          </a:xfrm>
          <a:prstGeom prst="ellipse">
            <a:avLst/>
          </a:prstGeom>
          <a:solidFill>
            <a:schemeClr val="bg1"/>
          </a:solidFill>
          <a:ln w="1333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3" name="iŝḻîďé">
            <a:extLst>
              <a:ext uri="{FF2B5EF4-FFF2-40B4-BE49-F238E27FC236}">
                <a16:creationId xmlns:a16="http://schemas.microsoft.com/office/drawing/2014/main" xmlns="" id="{797237A0-61B2-43A6-882A-DA90CE3E78FE}"/>
              </a:ext>
            </a:extLst>
          </p:cNvPr>
          <p:cNvSpPr/>
          <p:nvPr/>
        </p:nvSpPr>
        <p:spPr>
          <a:xfrm>
            <a:off x="4458899" y="1352235"/>
            <a:ext cx="1002709" cy="1002708"/>
          </a:xfrm>
          <a:prstGeom prst="ellipse">
            <a:avLst/>
          </a:prstGeom>
          <a:solidFill>
            <a:schemeClr val="bg1"/>
          </a:solidFill>
          <a:ln w="165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lnSpcReduction="10000"/>
          </a:bodyPr>
          <a:lstStyle/>
          <a:p>
            <a:pPr algn="ctr"/>
            <a:endParaRPr lang="en-US" altLang="zh-CN" sz="4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84" name="ïṧḻïďè">
            <a:extLst>
              <a:ext uri="{FF2B5EF4-FFF2-40B4-BE49-F238E27FC236}">
                <a16:creationId xmlns:a16="http://schemas.microsoft.com/office/drawing/2014/main" xmlns="" id="{DC184EDB-40E6-4A4E-B57F-42CF754AEED1}"/>
              </a:ext>
            </a:extLst>
          </p:cNvPr>
          <p:cNvSpPr/>
          <p:nvPr/>
        </p:nvSpPr>
        <p:spPr>
          <a:xfrm>
            <a:off x="5958007" y="2421820"/>
            <a:ext cx="1146585" cy="1146584"/>
          </a:xfrm>
          <a:prstGeom prst="ellipse">
            <a:avLst/>
          </a:prstGeom>
          <a:solidFill>
            <a:schemeClr val="bg1"/>
          </a:solidFill>
          <a:ln w="196850">
            <a:solidFill>
              <a:srgbClr val="BD358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77500" lnSpcReduction="20000"/>
          </a:bodyPr>
          <a:lstStyle/>
          <a:p>
            <a:pPr algn="ctr"/>
            <a:endParaRPr lang="en-US" altLang="zh-CN" sz="720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5" name="iŝļíḑé">
            <a:extLst>
              <a:ext uri="{FF2B5EF4-FFF2-40B4-BE49-F238E27FC236}">
                <a16:creationId xmlns:a16="http://schemas.microsoft.com/office/drawing/2014/main" xmlns="" id="{98FF4F59-E8A4-460C-A97F-89D45FBB3240}"/>
              </a:ext>
            </a:extLst>
          </p:cNvPr>
          <p:cNvSpPr/>
          <p:nvPr/>
        </p:nvSpPr>
        <p:spPr>
          <a:xfrm>
            <a:off x="8220110" y="1773020"/>
            <a:ext cx="1290462" cy="1290461"/>
          </a:xfrm>
          <a:prstGeom prst="ellipse">
            <a:avLst/>
          </a:prstGeom>
          <a:solidFill>
            <a:schemeClr val="bg1"/>
          </a:solidFill>
          <a:ln w="228600">
            <a:solidFill>
              <a:srgbClr val="DC443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70000" lnSpcReduction="20000"/>
          </a:bodyPr>
          <a:lstStyle/>
          <a:p>
            <a:pPr algn="ctr"/>
            <a:endParaRPr lang="en-US" altLang="zh-CN" sz="8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99" name="îSlíde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695325" y="2618850"/>
            <a:ext cx="1588967" cy="46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提升自己活动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项目统筹能力</a:t>
            </a:r>
          </a:p>
        </p:txBody>
      </p:sp>
      <p:sp>
        <p:nvSpPr>
          <p:cNvPr id="100" name="îşḻíďê">
            <a:extLst>
              <a:ext uri="{FF2B5EF4-FFF2-40B4-BE49-F238E27FC236}">
                <a16:creationId xmlns:a16="http://schemas.microsoft.com/office/drawing/2014/main" xmlns="" id="{4D5C24C6-4DD0-4193-AD42-019C1134797B}"/>
              </a:ext>
            </a:extLst>
          </p:cNvPr>
          <p:cNvSpPr txBox="1"/>
          <p:nvPr/>
        </p:nvSpPr>
        <p:spPr bwMode="auto">
          <a:xfrm>
            <a:off x="695325" y="2293340"/>
            <a:ext cx="1633142" cy="32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标题一</a:t>
            </a:r>
            <a:endParaRPr lang="en-US" altLang="zh-CN" sz="1600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97" name="íṣļïḋé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2718644" y="4071881"/>
            <a:ext cx="1344507" cy="46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提升自己活动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项目统筹能力</a:t>
            </a:r>
          </a:p>
        </p:txBody>
      </p:sp>
      <p:sp>
        <p:nvSpPr>
          <p:cNvPr id="98" name="îSḻiḑê">
            <a:extLst>
              <a:ext uri="{FF2B5EF4-FFF2-40B4-BE49-F238E27FC236}">
                <a16:creationId xmlns:a16="http://schemas.microsoft.com/office/drawing/2014/main" xmlns="" id="{4D5C24C6-4DD0-4193-AD42-019C1134797B}"/>
              </a:ext>
            </a:extLst>
          </p:cNvPr>
          <p:cNvSpPr txBox="1"/>
          <p:nvPr/>
        </p:nvSpPr>
        <p:spPr bwMode="auto">
          <a:xfrm>
            <a:off x="2574327" y="3746371"/>
            <a:ext cx="1633142" cy="32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标题二</a:t>
            </a:r>
            <a:endParaRPr lang="en-US" altLang="zh-CN" sz="1600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95" name="îślídé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8064936" y="3775451"/>
            <a:ext cx="1679842" cy="46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提升自己活动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项目统筹能力</a:t>
            </a:r>
          </a:p>
        </p:txBody>
      </p:sp>
      <p:sp>
        <p:nvSpPr>
          <p:cNvPr id="96" name="i$ľîḍê">
            <a:extLst>
              <a:ext uri="{FF2B5EF4-FFF2-40B4-BE49-F238E27FC236}">
                <a16:creationId xmlns:a16="http://schemas.microsoft.com/office/drawing/2014/main" xmlns="" id="{4D5C24C6-4DD0-4193-AD42-019C1134797B}"/>
              </a:ext>
            </a:extLst>
          </p:cNvPr>
          <p:cNvSpPr txBox="1"/>
          <p:nvPr/>
        </p:nvSpPr>
        <p:spPr bwMode="auto">
          <a:xfrm>
            <a:off x="8087964" y="3449941"/>
            <a:ext cx="1633142" cy="32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标题五</a:t>
            </a:r>
            <a:endParaRPr lang="en-US" altLang="zh-CN" sz="1600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93" name="îṧḷïḋê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5731445" y="4185463"/>
            <a:ext cx="1588967" cy="46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提升自己活动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项目统筹能力</a:t>
            </a:r>
          </a:p>
        </p:txBody>
      </p:sp>
      <p:sp>
        <p:nvSpPr>
          <p:cNvPr id="94" name="ïṩḻiḑè">
            <a:extLst>
              <a:ext uri="{FF2B5EF4-FFF2-40B4-BE49-F238E27FC236}">
                <a16:creationId xmlns:a16="http://schemas.microsoft.com/office/drawing/2014/main" xmlns="" id="{4D5C24C6-4DD0-4193-AD42-019C1134797B}"/>
              </a:ext>
            </a:extLst>
          </p:cNvPr>
          <p:cNvSpPr txBox="1"/>
          <p:nvPr/>
        </p:nvSpPr>
        <p:spPr bwMode="auto">
          <a:xfrm>
            <a:off x="5731445" y="3859953"/>
            <a:ext cx="1633142" cy="32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标题四</a:t>
            </a:r>
            <a:endParaRPr lang="en-US" altLang="zh-CN" sz="1600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91" name="ïśľïḑé">
            <a:extLst>
              <a:ext uri="{FF2B5EF4-FFF2-40B4-BE49-F238E27FC236}">
                <a16:creationId xmlns:a16="http://schemas.microsoft.com/office/drawing/2014/main" xmlns="" id="{E988F463-F39F-4897-AEEF-F6C4619132EB}"/>
              </a:ext>
            </a:extLst>
          </p:cNvPr>
          <p:cNvSpPr/>
          <p:nvPr/>
        </p:nvSpPr>
        <p:spPr bwMode="auto">
          <a:xfrm>
            <a:off x="2759903" y="1431385"/>
            <a:ext cx="1588967" cy="46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提升自己活动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项目统筹能力</a:t>
            </a:r>
          </a:p>
        </p:txBody>
      </p:sp>
      <p:sp>
        <p:nvSpPr>
          <p:cNvPr id="92" name="îṥľíḑé">
            <a:extLst>
              <a:ext uri="{FF2B5EF4-FFF2-40B4-BE49-F238E27FC236}">
                <a16:creationId xmlns:a16="http://schemas.microsoft.com/office/drawing/2014/main" xmlns="" id="{1A153469-84DA-4972-A53D-A34555ED07C3}"/>
              </a:ext>
            </a:extLst>
          </p:cNvPr>
          <p:cNvSpPr txBox="1"/>
          <p:nvPr/>
        </p:nvSpPr>
        <p:spPr bwMode="auto">
          <a:xfrm>
            <a:off x="2759903" y="1105875"/>
            <a:ext cx="1633142" cy="32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标题三</a:t>
            </a:r>
            <a:endParaRPr lang="en-US" altLang="zh-CN" sz="1600" b="1" dirty="0"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63" name="íṣľíḑè">
            <a:extLst>
              <a:ext uri="{FF2B5EF4-FFF2-40B4-BE49-F238E27FC236}">
                <a16:creationId xmlns:a16="http://schemas.microsoft.com/office/drawing/2014/main" xmlns="" id="{251CB6EC-3837-4DF4-83C4-946CDA13675B}"/>
              </a:ext>
            </a:extLst>
          </p:cNvPr>
          <p:cNvSpPr/>
          <p:nvPr/>
        </p:nvSpPr>
        <p:spPr bwMode="auto">
          <a:xfrm>
            <a:off x="3009507" y="2843806"/>
            <a:ext cx="540000" cy="432000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>
              <a:defRPr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íṥḷíďé">
            <a:extLst>
              <a:ext uri="{FF2B5EF4-FFF2-40B4-BE49-F238E27FC236}">
                <a16:creationId xmlns:a16="http://schemas.microsoft.com/office/drawing/2014/main" xmlns="" id="{B7A2E261-C895-432E-84BD-780A641616CC}"/>
              </a:ext>
            </a:extLst>
          </p:cNvPr>
          <p:cNvSpPr>
            <a:spLocks/>
          </p:cNvSpPr>
          <p:nvPr/>
        </p:nvSpPr>
        <p:spPr bwMode="auto">
          <a:xfrm>
            <a:off x="1294922" y="3485997"/>
            <a:ext cx="386421" cy="371744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>
              <a:defRPr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îṩḷïdè">
            <a:extLst>
              <a:ext uri="{FF2B5EF4-FFF2-40B4-BE49-F238E27FC236}">
                <a16:creationId xmlns:a16="http://schemas.microsoft.com/office/drawing/2014/main" xmlns="" id="{BF7FD37D-06BC-4FBD-845B-683CC9D043F9}"/>
              </a:ext>
            </a:extLst>
          </p:cNvPr>
          <p:cNvSpPr>
            <a:spLocks/>
          </p:cNvSpPr>
          <p:nvPr/>
        </p:nvSpPr>
        <p:spPr bwMode="auto">
          <a:xfrm>
            <a:off x="4718765" y="1608448"/>
            <a:ext cx="489947" cy="487094"/>
          </a:xfrm>
          <a:custGeom>
            <a:avLst/>
            <a:gdLst>
              <a:gd name="connsiteX0" fmla="*/ 370045 w 606016"/>
              <a:gd name="connsiteY0" fmla="*/ 557541 h 602487"/>
              <a:gd name="connsiteX1" fmla="*/ 355321 w 606016"/>
              <a:gd name="connsiteY1" fmla="*/ 572332 h 602487"/>
              <a:gd name="connsiteX2" fmla="*/ 370045 w 606016"/>
              <a:gd name="connsiteY2" fmla="*/ 587028 h 602487"/>
              <a:gd name="connsiteX3" fmla="*/ 384769 w 606016"/>
              <a:gd name="connsiteY3" fmla="*/ 572332 h 602487"/>
              <a:gd name="connsiteX4" fmla="*/ 370045 w 606016"/>
              <a:gd name="connsiteY4" fmla="*/ 557541 h 602487"/>
              <a:gd name="connsiteX5" fmla="*/ 177732 w 606016"/>
              <a:gd name="connsiteY5" fmla="*/ 540933 h 602487"/>
              <a:gd name="connsiteX6" fmla="*/ 154691 w 606016"/>
              <a:gd name="connsiteY6" fmla="*/ 563934 h 602487"/>
              <a:gd name="connsiteX7" fmla="*/ 160331 w 606016"/>
              <a:gd name="connsiteY7" fmla="*/ 578727 h 602487"/>
              <a:gd name="connsiteX8" fmla="*/ 177732 w 606016"/>
              <a:gd name="connsiteY8" fmla="*/ 587030 h 602487"/>
              <a:gd name="connsiteX9" fmla="*/ 195037 w 606016"/>
              <a:gd name="connsiteY9" fmla="*/ 578727 h 602487"/>
              <a:gd name="connsiteX10" fmla="*/ 200773 w 606016"/>
              <a:gd name="connsiteY10" fmla="*/ 563934 h 602487"/>
              <a:gd name="connsiteX11" fmla="*/ 177732 w 606016"/>
              <a:gd name="connsiteY11" fmla="*/ 540933 h 602487"/>
              <a:gd name="connsiteX12" fmla="*/ 303785 w 606016"/>
              <a:gd name="connsiteY12" fmla="*/ 318497 h 602487"/>
              <a:gd name="connsiteX13" fmla="*/ 303785 w 606016"/>
              <a:gd name="connsiteY13" fmla="*/ 545231 h 602487"/>
              <a:gd name="connsiteX14" fmla="*/ 436305 w 606016"/>
              <a:gd name="connsiteY14" fmla="*/ 545231 h 602487"/>
              <a:gd name="connsiteX15" fmla="*/ 436305 w 606016"/>
              <a:gd name="connsiteY15" fmla="*/ 318497 h 602487"/>
              <a:gd name="connsiteX16" fmla="*/ 302351 w 606016"/>
              <a:gd name="connsiteY16" fmla="*/ 287483 h 602487"/>
              <a:gd name="connsiteX17" fmla="*/ 437739 w 606016"/>
              <a:gd name="connsiteY17" fmla="*/ 287483 h 602487"/>
              <a:gd name="connsiteX18" fmla="*/ 467284 w 606016"/>
              <a:gd name="connsiteY18" fmla="*/ 316970 h 602487"/>
              <a:gd name="connsiteX19" fmla="*/ 467284 w 606016"/>
              <a:gd name="connsiteY19" fmla="*/ 573096 h 602487"/>
              <a:gd name="connsiteX20" fmla="*/ 437739 w 606016"/>
              <a:gd name="connsiteY20" fmla="*/ 602487 h 602487"/>
              <a:gd name="connsiteX21" fmla="*/ 302351 w 606016"/>
              <a:gd name="connsiteY21" fmla="*/ 602487 h 602487"/>
              <a:gd name="connsiteX22" fmla="*/ 272806 w 606016"/>
              <a:gd name="connsiteY22" fmla="*/ 573096 h 602487"/>
              <a:gd name="connsiteX23" fmla="*/ 272806 w 606016"/>
              <a:gd name="connsiteY23" fmla="*/ 316970 h 602487"/>
              <a:gd name="connsiteX24" fmla="*/ 302351 w 606016"/>
              <a:gd name="connsiteY24" fmla="*/ 287483 h 602487"/>
              <a:gd name="connsiteX25" fmla="*/ 57555 w 606016"/>
              <a:gd name="connsiteY25" fmla="*/ 128923 h 602487"/>
              <a:gd name="connsiteX26" fmla="*/ 297813 w 606016"/>
              <a:gd name="connsiteY26" fmla="*/ 128923 h 602487"/>
              <a:gd name="connsiteX27" fmla="*/ 355368 w 606016"/>
              <a:gd name="connsiteY27" fmla="*/ 186377 h 602487"/>
              <a:gd name="connsiteX28" fmla="*/ 355368 w 606016"/>
              <a:gd name="connsiteY28" fmla="*/ 261679 h 602487"/>
              <a:gd name="connsiteX29" fmla="*/ 314066 w 606016"/>
              <a:gd name="connsiteY29" fmla="*/ 261679 h 602487"/>
              <a:gd name="connsiteX30" fmla="*/ 314066 w 606016"/>
              <a:gd name="connsiteY30" fmla="*/ 186377 h 602487"/>
              <a:gd name="connsiteX31" fmla="*/ 297813 w 606016"/>
              <a:gd name="connsiteY31" fmla="*/ 170153 h 602487"/>
              <a:gd name="connsiteX32" fmla="*/ 57555 w 606016"/>
              <a:gd name="connsiteY32" fmla="*/ 170153 h 602487"/>
              <a:gd name="connsiteX33" fmla="*/ 41302 w 606016"/>
              <a:gd name="connsiteY33" fmla="*/ 186377 h 602487"/>
              <a:gd name="connsiteX34" fmla="*/ 41302 w 606016"/>
              <a:gd name="connsiteY34" fmla="*/ 524041 h 602487"/>
              <a:gd name="connsiteX35" fmla="*/ 247046 w 606016"/>
              <a:gd name="connsiteY35" fmla="*/ 524041 h 602487"/>
              <a:gd name="connsiteX36" fmla="*/ 247046 w 606016"/>
              <a:gd name="connsiteY36" fmla="*/ 573096 h 602487"/>
              <a:gd name="connsiteX37" fmla="*/ 255555 w 606016"/>
              <a:gd name="connsiteY37" fmla="*/ 602205 h 602487"/>
              <a:gd name="connsiteX38" fmla="*/ 57555 w 606016"/>
              <a:gd name="connsiteY38" fmla="*/ 602205 h 602487"/>
              <a:gd name="connsiteX39" fmla="*/ 0 w 606016"/>
              <a:gd name="connsiteY39" fmla="*/ 544751 h 602487"/>
              <a:gd name="connsiteX40" fmla="*/ 0 w 606016"/>
              <a:gd name="connsiteY40" fmla="*/ 186377 h 602487"/>
              <a:gd name="connsiteX41" fmla="*/ 57555 w 606016"/>
              <a:gd name="connsiteY41" fmla="*/ 128923 h 602487"/>
              <a:gd name="connsiteX42" fmla="*/ 531063 w 606016"/>
              <a:gd name="connsiteY42" fmla="*/ 20614 h 602487"/>
              <a:gd name="connsiteX43" fmla="*/ 513472 w 606016"/>
              <a:gd name="connsiteY43" fmla="*/ 29204 h 602487"/>
              <a:gd name="connsiteX44" fmla="*/ 508023 w 606016"/>
              <a:gd name="connsiteY44" fmla="*/ 43615 h 602487"/>
              <a:gd name="connsiteX45" fmla="*/ 531063 w 606016"/>
              <a:gd name="connsiteY45" fmla="*/ 66615 h 602487"/>
              <a:gd name="connsiteX46" fmla="*/ 554104 w 606016"/>
              <a:gd name="connsiteY46" fmla="*/ 43615 h 602487"/>
              <a:gd name="connsiteX47" fmla="*/ 548654 w 606016"/>
              <a:gd name="connsiteY47" fmla="*/ 29204 h 602487"/>
              <a:gd name="connsiteX48" fmla="*/ 531063 w 606016"/>
              <a:gd name="connsiteY48" fmla="*/ 20614 h 602487"/>
              <a:gd name="connsiteX49" fmla="*/ 469112 w 606016"/>
              <a:gd name="connsiteY49" fmla="*/ 20614 h 602487"/>
              <a:gd name="connsiteX50" fmla="*/ 451521 w 606016"/>
              <a:gd name="connsiteY50" fmla="*/ 29204 h 602487"/>
              <a:gd name="connsiteX51" fmla="*/ 445976 w 606016"/>
              <a:gd name="connsiteY51" fmla="*/ 43615 h 602487"/>
              <a:gd name="connsiteX52" fmla="*/ 469112 w 606016"/>
              <a:gd name="connsiteY52" fmla="*/ 66615 h 602487"/>
              <a:gd name="connsiteX53" fmla="*/ 492153 w 606016"/>
              <a:gd name="connsiteY53" fmla="*/ 43615 h 602487"/>
              <a:gd name="connsiteX54" fmla="*/ 486608 w 606016"/>
              <a:gd name="connsiteY54" fmla="*/ 29204 h 602487"/>
              <a:gd name="connsiteX55" fmla="*/ 469112 w 606016"/>
              <a:gd name="connsiteY55" fmla="*/ 20614 h 602487"/>
              <a:gd name="connsiteX56" fmla="*/ 407162 w 606016"/>
              <a:gd name="connsiteY56" fmla="*/ 20614 h 602487"/>
              <a:gd name="connsiteX57" fmla="*/ 389571 w 606016"/>
              <a:gd name="connsiteY57" fmla="*/ 29204 h 602487"/>
              <a:gd name="connsiteX58" fmla="*/ 384026 w 606016"/>
              <a:gd name="connsiteY58" fmla="*/ 43615 h 602487"/>
              <a:gd name="connsiteX59" fmla="*/ 407162 w 606016"/>
              <a:gd name="connsiteY59" fmla="*/ 66615 h 602487"/>
              <a:gd name="connsiteX60" fmla="*/ 430106 w 606016"/>
              <a:gd name="connsiteY60" fmla="*/ 43615 h 602487"/>
              <a:gd name="connsiteX61" fmla="*/ 424657 w 606016"/>
              <a:gd name="connsiteY61" fmla="*/ 29204 h 602487"/>
              <a:gd name="connsiteX62" fmla="*/ 407162 w 606016"/>
              <a:gd name="connsiteY62" fmla="*/ 20614 h 602487"/>
              <a:gd name="connsiteX63" fmla="*/ 146643 w 606016"/>
              <a:gd name="connsiteY63" fmla="*/ 0 h 602487"/>
              <a:gd name="connsiteX64" fmla="*/ 563951 w 606016"/>
              <a:gd name="connsiteY64" fmla="*/ 0 h 602487"/>
              <a:gd name="connsiteX65" fmla="*/ 606016 w 606016"/>
              <a:gd name="connsiteY65" fmla="*/ 42088 h 602487"/>
              <a:gd name="connsiteX66" fmla="*/ 606016 w 606016"/>
              <a:gd name="connsiteY66" fmla="*/ 458573 h 602487"/>
              <a:gd name="connsiteX67" fmla="*/ 563951 w 606016"/>
              <a:gd name="connsiteY67" fmla="*/ 500661 h 602487"/>
              <a:gd name="connsiteX68" fmla="*/ 493109 w 606016"/>
              <a:gd name="connsiteY68" fmla="*/ 500661 h 602487"/>
              <a:gd name="connsiteX69" fmla="*/ 493109 w 606016"/>
              <a:gd name="connsiteY69" fmla="*/ 459337 h 602487"/>
              <a:gd name="connsiteX70" fmla="*/ 563951 w 606016"/>
              <a:gd name="connsiteY70" fmla="*/ 459337 h 602487"/>
              <a:gd name="connsiteX71" fmla="*/ 564715 w 606016"/>
              <a:gd name="connsiteY71" fmla="*/ 458573 h 602487"/>
              <a:gd name="connsiteX72" fmla="*/ 564715 w 606016"/>
              <a:gd name="connsiteY72" fmla="*/ 87706 h 602487"/>
              <a:gd name="connsiteX73" fmla="*/ 297792 w 606016"/>
              <a:gd name="connsiteY73" fmla="*/ 87706 h 602487"/>
              <a:gd name="connsiteX74" fmla="*/ 125228 w 606016"/>
              <a:gd name="connsiteY74" fmla="*/ 87706 h 602487"/>
              <a:gd name="connsiteX75" fmla="*/ 104578 w 606016"/>
              <a:gd name="connsiteY75" fmla="*/ 87706 h 602487"/>
              <a:gd name="connsiteX76" fmla="*/ 104578 w 606016"/>
              <a:gd name="connsiteY76" fmla="*/ 42088 h 602487"/>
              <a:gd name="connsiteX77" fmla="*/ 146643 w 606016"/>
              <a:gd name="connsiteY77" fmla="*/ 0 h 60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606016" h="602487">
                <a:moveTo>
                  <a:pt x="370045" y="557541"/>
                </a:moveTo>
                <a:cubicBezTo>
                  <a:pt x="361918" y="557541"/>
                  <a:pt x="355321" y="564125"/>
                  <a:pt x="355321" y="572332"/>
                </a:cubicBezTo>
                <a:cubicBezTo>
                  <a:pt x="355321" y="580443"/>
                  <a:pt x="361918" y="587028"/>
                  <a:pt x="370045" y="587028"/>
                </a:cubicBezTo>
                <a:cubicBezTo>
                  <a:pt x="378172" y="587028"/>
                  <a:pt x="384769" y="580443"/>
                  <a:pt x="384769" y="572332"/>
                </a:cubicBezTo>
                <a:cubicBezTo>
                  <a:pt x="384769" y="564125"/>
                  <a:pt x="378172" y="557541"/>
                  <a:pt x="370045" y="557541"/>
                </a:cubicBezTo>
                <a:close/>
                <a:moveTo>
                  <a:pt x="177732" y="540933"/>
                </a:moveTo>
                <a:cubicBezTo>
                  <a:pt x="165016" y="540933"/>
                  <a:pt x="154691" y="551241"/>
                  <a:pt x="154691" y="563934"/>
                </a:cubicBezTo>
                <a:cubicBezTo>
                  <a:pt x="154691" y="569660"/>
                  <a:pt x="156985" y="574719"/>
                  <a:pt x="160331" y="578727"/>
                </a:cubicBezTo>
                <a:cubicBezTo>
                  <a:pt x="164634" y="583690"/>
                  <a:pt x="170657" y="587030"/>
                  <a:pt x="177732" y="587030"/>
                </a:cubicBezTo>
                <a:cubicBezTo>
                  <a:pt x="184711" y="587030"/>
                  <a:pt x="190830" y="583690"/>
                  <a:pt x="195037" y="578727"/>
                </a:cubicBezTo>
                <a:cubicBezTo>
                  <a:pt x="198478" y="574719"/>
                  <a:pt x="200773" y="569660"/>
                  <a:pt x="200773" y="563934"/>
                </a:cubicBezTo>
                <a:cubicBezTo>
                  <a:pt x="200773" y="551241"/>
                  <a:pt x="190447" y="540933"/>
                  <a:pt x="177732" y="540933"/>
                </a:cubicBezTo>
                <a:close/>
                <a:moveTo>
                  <a:pt x="303785" y="318497"/>
                </a:moveTo>
                <a:lnTo>
                  <a:pt x="303785" y="545231"/>
                </a:lnTo>
                <a:lnTo>
                  <a:pt x="436305" y="545231"/>
                </a:lnTo>
                <a:lnTo>
                  <a:pt x="436305" y="318497"/>
                </a:lnTo>
                <a:close/>
                <a:moveTo>
                  <a:pt x="302351" y="287483"/>
                </a:moveTo>
                <a:lnTo>
                  <a:pt x="437739" y="287483"/>
                </a:lnTo>
                <a:cubicBezTo>
                  <a:pt x="454089" y="287483"/>
                  <a:pt x="467284" y="300747"/>
                  <a:pt x="467284" y="316970"/>
                </a:cubicBezTo>
                <a:lnTo>
                  <a:pt x="467284" y="573096"/>
                </a:lnTo>
                <a:cubicBezTo>
                  <a:pt x="467284" y="589318"/>
                  <a:pt x="454089" y="602487"/>
                  <a:pt x="437739" y="602487"/>
                </a:cubicBezTo>
                <a:lnTo>
                  <a:pt x="302351" y="602487"/>
                </a:lnTo>
                <a:cubicBezTo>
                  <a:pt x="286096" y="602487"/>
                  <a:pt x="272806" y="589318"/>
                  <a:pt x="272806" y="573096"/>
                </a:cubicBezTo>
                <a:lnTo>
                  <a:pt x="272806" y="316970"/>
                </a:lnTo>
                <a:cubicBezTo>
                  <a:pt x="272806" y="300747"/>
                  <a:pt x="286096" y="287483"/>
                  <a:pt x="302351" y="287483"/>
                </a:cubicBezTo>
                <a:close/>
                <a:moveTo>
                  <a:pt x="57555" y="128923"/>
                </a:moveTo>
                <a:lnTo>
                  <a:pt x="297813" y="128923"/>
                </a:lnTo>
                <a:cubicBezTo>
                  <a:pt x="329554" y="128923"/>
                  <a:pt x="355368" y="154691"/>
                  <a:pt x="355368" y="186377"/>
                </a:cubicBezTo>
                <a:lnTo>
                  <a:pt x="355368" y="261679"/>
                </a:lnTo>
                <a:lnTo>
                  <a:pt x="314066" y="261679"/>
                </a:lnTo>
                <a:lnTo>
                  <a:pt x="314066" y="186377"/>
                </a:lnTo>
                <a:cubicBezTo>
                  <a:pt x="314066" y="177406"/>
                  <a:pt x="306800" y="170153"/>
                  <a:pt x="297813" y="170153"/>
                </a:cubicBezTo>
                <a:lnTo>
                  <a:pt x="57555" y="170153"/>
                </a:lnTo>
                <a:cubicBezTo>
                  <a:pt x="48664" y="170153"/>
                  <a:pt x="41302" y="177406"/>
                  <a:pt x="41302" y="186377"/>
                </a:cubicBezTo>
                <a:lnTo>
                  <a:pt x="41302" y="524041"/>
                </a:lnTo>
                <a:lnTo>
                  <a:pt x="247046" y="524041"/>
                </a:lnTo>
                <a:lnTo>
                  <a:pt x="247046" y="573096"/>
                </a:lnTo>
                <a:cubicBezTo>
                  <a:pt x="247046" y="586076"/>
                  <a:pt x="251253" y="595333"/>
                  <a:pt x="255555" y="602205"/>
                </a:cubicBezTo>
                <a:lnTo>
                  <a:pt x="57555" y="602205"/>
                </a:lnTo>
                <a:cubicBezTo>
                  <a:pt x="25814" y="602205"/>
                  <a:pt x="0" y="576437"/>
                  <a:pt x="0" y="544751"/>
                </a:cubicBezTo>
                <a:lnTo>
                  <a:pt x="0" y="186377"/>
                </a:lnTo>
                <a:cubicBezTo>
                  <a:pt x="0" y="154691"/>
                  <a:pt x="25814" y="128923"/>
                  <a:pt x="57555" y="128923"/>
                </a:cubicBezTo>
                <a:close/>
                <a:moveTo>
                  <a:pt x="531063" y="20614"/>
                </a:moveTo>
                <a:cubicBezTo>
                  <a:pt x="523893" y="20614"/>
                  <a:pt x="517774" y="24050"/>
                  <a:pt x="513472" y="29204"/>
                </a:cubicBezTo>
                <a:cubicBezTo>
                  <a:pt x="510222" y="33212"/>
                  <a:pt x="508023" y="38079"/>
                  <a:pt x="508023" y="43615"/>
                </a:cubicBezTo>
                <a:cubicBezTo>
                  <a:pt x="508023" y="56403"/>
                  <a:pt x="518348" y="66615"/>
                  <a:pt x="531063" y="66615"/>
                </a:cubicBezTo>
                <a:cubicBezTo>
                  <a:pt x="543778" y="66615"/>
                  <a:pt x="554104" y="56403"/>
                  <a:pt x="554104" y="43615"/>
                </a:cubicBezTo>
                <a:cubicBezTo>
                  <a:pt x="554104" y="38079"/>
                  <a:pt x="551905" y="33212"/>
                  <a:pt x="548654" y="29204"/>
                </a:cubicBezTo>
                <a:cubicBezTo>
                  <a:pt x="544352" y="24050"/>
                  <a:pt x="538233" y="20614"/>
                  <a:pt x="531063" y="20614"/>
                </a:cubicBezTo>
                <a:close/>
                <a:moveTo>
                  <a:pt x="469112" y="20614"/>
                </a:moveTo>
                <a:cubicBezTo>
                  <a:pt x="461942" y="20614"/>
                  <a:pt x="455728" y="24050"/>
                  <a:pt x="451521" y="29204"/>
                </a:cubicBezTo>
                <a:cubicBezTo>
                  <a:pt x="448271" y="33212"/>
                  <a:pt x="445976" y="38079"/>
                  <a:pt x="445976" y="43615"/>
                </a:cubicBezTo>
                <a:cubicBezTo>
                  <a:pt x="445976" y="56403"/>
                  <a:pt x="456397" y="66615"/>
                  <a:pt x="469112" y="66615"/>
                </a:cubicBezTo>
                <a:cubicBezTo>
                  <a:pt x="481828" y="66615"/>
                  <a:pt x="492153" y="56403"/>
                  <a:pt x="492153" y="43615"/>
                </a:cubicBezTo>
                <a:cubicBezTo>
                  <a:pt x="492153" y="38079"/>
                  <a:pt x="489954" y="33212"/>
                  <a:pt x="486608" y="29204"/>
                </a:cubicBezTo>
                <a:cubicBezTo>
                  <a:pt x="482401" y="24050"/>
                  <a:pt x="476283" y="20614"/>
                  <a:pt x="469112" y="20614"/>
                </a:cubicBezTo>
                <a:close/>
                <a:moveTo>
                  <a:pt x="407162" y="20614"/>
                </a:moveTo>
                <a:cubicBezTo>
                  <a:pt x="399896" y="20614"/>
                  <a:pt x="393777" y="24050"/>
                  <a:pt x="389571" y="29204"/>
                </a:cubicBezTo>
                <a:cubicBezTo>
                  <a:pt x="386225" y="33212"/>
                  <a:pt x="384026" y="38079"/>
                  <a:pt x="384026" y="43615"/>
                </a:cubicBezTo>
                <a:cubicBezTo>
                  <a:pt x="384026" y="56403"/>
                  <a:pt x="394351" y="66615"/>
                  <a:pt x="407162" y="66615"/>
                </a:cubicBezTo>
                <a:cubicBezTo>
                  <a:pt x="419877" y="66615"/>
                  <a:pt x="430106" y="56403"/>
                  <a:pt x="430106" y="43615"/>
                </a:cubicBezTo>
                <a:cubicBezTo>
                  <a:pt x="430106" y="38079"/>
                  <a:pt x="427908" y="33212"/>
                  <a:pt x="424657" y="29204"/>
                </a:cubicBezTo>
                <a:cubicBezTo>
                  <a:pt x="420450" y="24050"/>
                  <a:pt x="414236" y="20614"/>
                  <a:pt x="407162" y="20614"/>
                </a:cubicBezTo>
                <a:close/>
                <a:moveTo>
                  <a:pt x="146643" y="0"/>
                </a:moveTo>
                <a:lnTo>
                  <a:pt x="563951" y="0"/>
                </a:lnTo>
                <a:cubicBezTo>
                  <a:pt x="587087" y="0"/>
                  <a:pt x="606016" y="18896"/>
                  <a:pt x="606016" y="42088"/>
                </a:cubicBezTo>
                <a:lnTo>
                  <a:pt x="606016" y="458573"/>
                </a:lnTo>
                <a:cubicBezTo>
                  <a:pt x="606016" y="481765"/>
                  <a:pt x="587087" y="500661"/>
                  <a:pt x="563951" y="500661"/>
                </a:cubicBezTo>
                <a:lnTo>
                  <a:pt x="493109" y="500661"/>
                </a:lnTo>
                <a:lnTo>
                  <a:pt x="493109" y="459337"/>
                </a:lnTo>
                <a:lnTo>
                  <a:pt x="563951" y="459337"/>
                </a:lnTo>
                <a:cubicBezTo>
                  <a:pt x="564333" y="459337"/>
                  <a:pt x="564715" y="459051"/>
                  <a:pt x="564715" y="458573"/>
                </a:cubicBezTo>
                <a:lnTo>
                  <a:pt x="564715" y="87706"/>
                </a:lnTo>
                <a:lnTo>
                  <a:pt x="297792" y="87706"/>
                </a:lnTo>
                <a:lnTo>
                  <a:pt x="125228" y="87706"/>
                </a:lnTo>
                <a:lnTo>
                  <a:pt x="104578" y="87706"/>
                </a:lnTo>
                <a:lnTo>
                  <a:pt x="104578" y="42088"/>
                </a:lnTo>
                <a:cubicBezTo>
                  <a:pt x="104578" y="18896"/>
                  <a:pt x="123412" y="0"/>
                  <a:pt x="1466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>
              <a:defRPr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islïḍè">
            <a:extLst>
              <a:ext uri="{FF2B5EF4-FFF2-40B4-BE49-F238E27FC236}">
                <a16:creationId xmlns:a16="http://schemas.microsoft.com/office/drawing/2014/main" xmlns="" id="{F515396A-19BD-4B44-BF5E-89934E63F39E}"/>
              </a:ext>
            </a:extLst>
          </p:cNvPr>
          <p:cNvSpPr/>
          <p:nvPr/>
        </p:nvSpPr>
        <p:spPr>
          <a:xfrm>
            <a:off x="6340539" y="2713369"/>
            <a:ext cx="414955" cy="552326"/>
          </a:xfrm>
          <a:custGeom>
            <a:avLst/>
            <a:gdLst>
              <a:gd name="T0" fmla="*/ 910 w 913"/>
              <a:gd name="T1" fmla="*/ 241 h 1217"/>
              <a:gd name="T2" fmla="*/ 858 w 913"/>
              <a:gd name="T3" fmla="*/ 140 h 1217"/>
              <a:gd name="T4" fmla="*/ 907 w 913"/>
              <a:gd name="T5" fmla="*/ 47 h 1217"/>
              <a:gd name="T6" fmla="*/ 906 w 913"/>
              <a:gd name="T7" fmla="*/ 15 h 1217"/>
              <a:gd name="T8" fmla="*/ 879 w 913"/>
              <a:gd name="T9" fmla="*/ 0 h 1217"/>
              <a:gd name="T10" fmla="*/ 31 w 913"/>
              <a:gd name="T11" fmla="*/ 0 h 1217"/>
              <a:gd name="T12" fmla="*/ 0 w 913"/>
              <a:gd name="T13" fmla="*/ 32 h 1217"/>
              <a:gd name="T14" fmla="*/ 0 w 913"/>
              <a:gd name="T15" fmla="*/ 1217 h 1217"/>
              <a:gd name="T16" fmla="*/ 333 w 913"/>
              <a:gd name="T17" fmla="*/ 1217 h 1217"/>
              <a:gd name="T18" fmla="*/ 434 w 913"/>
              <a:gd name="T19" fmla="*/ 1217 h 1217"/>
              <a:gd name="T20" fmla="*/ 648 w 913"/>
              <a:gd name="T21" fmla="*/ 1217 h 1217"/>
              <a:gd name="T22" fmla="*/ 913 w 913"/>
              <a:gd name="T23" fmla="*/ 1217 h 1217"/>
              <a:gd name="T24" fmla="*/ 913 w 913"/>
              <a:gd name="T25" fmla="*/ 952 h 1217"/>
              <a:gd name="T26" fmla="*/ 913 w 913"/>
              <a:gd name="T27" fmla="*/ 249 h 1217"/>
              <a:gd name="T28" fmla="*/ 910 w 913"/>
              <a:gd name="T29" fmla="*/ 241 h 1217"/>
              <a:gd name="T30" fmla="*/ 153 w 913"/>
              <a:gd name="T31" fmla="*/ 1126 h 1217"/>
              <a:gd name="T32" fmla="*/ 106 w 913"/>
              <a:gd name="T33" fmla="*/ 1126 h 1217"/>
              <a:gd name="T34" fmla="*/ 106 w 913"/>
              <a:gd name="T35" fmla="*/ 331 h 1217"/>
              <a:gd name="T36" fmla="*/ 153 w 913"/>
              <a:gd name="T37" fmla="*/ 331 h 1217"/>
              <a:gd name="T38" fmla="*/ 153 w 913"/>
              <a:gd name="T39" fmla="*/ 1126 h 1217"/>
              <a:gd name="T40" fmla="*/ 767 w 913"/>
              <a:gd name="T41" fmla="*/ 573 h 1217"/>
              <a:gd name="T42" fmla="*/ 692 w 913"/>
              <a:gd name="T43" fmla="*/ 573 h 1217"/>
              <a:gd name="T44" fmla="*/ 692 w 913"/>
              <a:gd name="T45" fmla="*/ 535 h 1217"/>
              <a:gd name="T46" fmla="*/ 673 w 913"/>
              <a:gd name="T47" fmla="*/ 516 h 1217"/>
              <a:gd name="T48" fmla="*/ 554 w 913"/>
              <a:gd name="T49" fmla="*/ 516 h 1217"/>
              <a:gd name="T50" fmla="*/ 554 w 913"/>
              <a:gd name="T51" fmla="*/ 966 h 1217"/>
              <a:gd name="T52" fmla="*/ 626 w 913"/>
              <a:gd name="T53" fmla="*/ 966 h 1217"/>
              <a:gd name="T54" fmla="*/ 626 w 913"/>
              <a:gd name="T55" fmla="*/ 1039 h 1217"/>
              <a:gd name="T56" fmla="*/ 554 w 913"/>
              <a:gd name="T57" fmla="*/ 1039 h 1217"/>
              <a:gd name="T58" fmla="*/ 469 w 913"/>
              <a:gd name="T59" fmla="*/ 1039 h 1217"/>
              <a:gd name="T60" fmla="*/ 397 w 913"/>
              <a:gd name="T61" fmla="*/ 1039 h 1217"/>
              <a:gd name="T62" fmla="*/ 397 w 913"/>
              <a:gd name="T63" fmla="*/ 966 h 1217"/>
              <a:gd name="T64" fmla="*/ 469 w 913"/>
              <a:gd name="T65" fmla="*/ 966 h 1217"/>
              <a:gd name="T66" fmla="*/ 469 w 913"/>
              <a:gd name="T67" fmla="*/ 516 h 1217"/>
              <a:gd name="T68" fmla="*/ 350 w 913"/>
              <a:gd name="T69" fmla="*/ 516 h 1217"/>
              <a:gd name="T70" fmla="*/ 331 w 913"/>
              <a:gd name="T71" fmla="*/ 535 h 1217"/>
              <a:gd name="T72" fmla="*/ 331 w 913"/>
              <a:gd name="T73" fmla="*/ 573 h 1217"/>
              <a:gd name="T74" fmla="*/ 256 w 913"/>
              <a:gd name="T75" fmla="*/ 573 h 1217"/>
              <a:gd name="T76" fmla="*/ 256 w 913"/>
              <a:gd name="T77" fmla="*/ 494 h 1217"/>
              <a:gd name="T78" fmla="*/ 307 w 913"/>
              <a:gd name="T79" fmla="*/ 443 h 1217"/>
              <a:gd name="T80" fmla="*/ 716 w 913"/>
              <a:gd name="T81" fmla="*/ 443 h 1217"/>
              <a:gd name="T82" fmla="*/ 767 w 913"/>
              <a:gd name="T83" fmla="*/ 494 h 1217"/>
              <a:gd name="T84" fmla="*/ 767 w 913"/>
              <a:gd name="T85" fmla="*/ 573 h 1217"/>
              <a:gd name="T86" fmla="*/ 63 w 913"/>
              <a:gd name="T87" fmla="*/ 249 h 1217"/>
              <a:gd name="T88" fmla="*/ 63 w 913"/>
              <a:gd name="T89" fmla="*/ 64 h 1217"/>
              <a:gd name="T90" fmla="*/ 826 w 913"/>
              <a:gd name="T91" fmla="*/ 64 h 1217"/>
              <a:gd name="T92" fmla="*/ 794 w 913"/>
              <a:gd name="T93" fmla="*/ 125 h 1217"/>
              <a:gd name="T94" fmla="*/ 794 w 913"/>
              <a:gd name="T95" fmla="*/ 154 h 1217"/>
              <a:gd name="T96" fmla="*/ 842 w 913"/>
              <a:gd name="T97" fmla="*/ 249 h 1217"/>
              <a:gd name="T98" fmla="*/ 63 w 913"/>
              <a:gd name="T99" fmla="*/ 249 h 1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13" h="1217">
                <a:moveTo>
                  <a:pt x="910" y="241"/>
                </a:moveTo>
                <a:lnTo>
                  <a:pt x="858" y="140"/>
                </a:lnTo>
                <a:lnTo>
                  <a:pt x="907" y="47"/>
                </a:lnTo>
                <a:cubicBezTo>
                  <a:pt x="912" y="37"/>
                  <a:pt x="912" y="25"/>
                  <a:pt x="906" y="15"/>
                </a:cubicBezTo>
                <a:cubicBezTo>
                  <a:pt x="900" y="6"/>
                  <a:pt x="890" y="0"/>
                  <a:pt x="879" y="0"/>
                </a:cubicBezTo>
                <a:lnTo>
                  <a:pt x="31" y="0"/>
                </a:lnTo>
                <a:cubicBezTo>
                  <a:pt x="14" y="0"/>
                  <a:pt x="0" y="14"/>
                  <a:pt x="0" y="32"/>
                </a:cubicBezTo>
                <a:lnTo>
                  <a:pt x="0" y="1217"/>
                </a:lnTo>
                <a:lnTo>
                  <a:pt x="333" y="1217"/>
                </a:lnTo>
                <a:lnTo>
                  <a:pt x="434" y="1217"/>
                </a:lnTo>
                <a:lnTo>
                  <a:pt x="648" y="1217"/>
                </a:lnTo>
                <a:lnTo>
                  <a:pt x="913" y="1217"/>
                </a:lnTo>
                <a:lnTo>
                  <a:pt x="913" y="952"/>
                </a:lnTo>
                <a:lnTo>
                  <a:pt x="913" y="249"/>
                </a:lnTo>
                <a:cubicBezTo>
                  <a:pt x="913" y="246"/>
                  <a:pt x="911" y="243"/>
                  <a:pt x="910" y="241"/>
                </a:cubicBezTo>
                <a:close/>
                <a:moveTo>
                  <a:pt x="153" y="1126"/>
                </a:moveTo>
                <a:lnTo>
                  <a:pt x="106" y="1126"/>
                </a:lnTo>
                <a:lnTo>
                  <a:pt x="106" y="331"/>
                </a:lnTo>
                <a:lnTo>
                  <a:pt x="153" y="331"/>
                </a:lnTo>
                <a:lnTo>
                  <a:pt x="153" y="1126"/>
                </a:lnTo>
                <a:close/>
                <a:moveTo>
                  <a:pt x="767" y="573"/>
                </a:moveTo>
                <a:lnTo>
                  <a:pt x="692" y="573"/>
                </a:lnTo>
                <a:lnTo>
                  <a:pt x="692" y="535"/>
                </a:lnTo>
                <a:cubicBezTo>
                  <a:pt x="692" y="522"/>
                  <a:pt x="685" y="516"/>
                  <a:pt x="673" y="516"/>
                </a:cubicBezTo>
                <a:lnTo>
                  <a:pt x="554" y="516"/>
                </a:lnTo>
                <a:lnTo>
                  <a:pt x="554" y="966"/>
                </a:lnTo>
                <a:lnTo>
                  <a:pt x="626" y="966"/>
                </a:lnTo>
                <a:lnTo>
                  <a:pt x="626" y="1039"/>
                </a:lnTo>
                <a:lnTo>
                  <a:pt x="554" y="1039"/>
                </a:lnTo>
                <a:lnTo>
                  <a:pt x="469" y="1039"/>
                </a:lnTo>
                <a:lnTo>
                  <a:pt x="397" y="1039"/>
                </a:lnTo>
                <a:lnTo>
                  <a:pt x="397" y="966"/>
                </a:lnTo>
                <a:lnTo>
                  <a:pt x="469" y="966"/>
                </a:lnTo>
                <a:lnTo>
                  <a:pt x="469" y="516"/>
                </a:lnTo>
                <a:lnTo>
                  <a:pt x="350" y="516"/>
                </a:lnTo>
                <a:cubicBezTo>
                  <a:pt x="338" y="516"/>
                  <a:pt x="331" y="522"/>
                  <a:pt x="331" y="535"/>
                </a:cubicBezTo>
                <a:lnTo>
                  <a:pt x="331" y="573"/>
                </a:lnTo>
                <a:lnTo>
                  <a:pt x="256" y="573"/>
                </a:lnTo>
                <a:lnTo>
                  <a:pt x="256" y="494"/>
                </a:lnTo>
                <a:cubicBezTo>
                  <a:pt x="256" y="456"/>
                  <a:pt x="269" y="443"/>
                  <a:pt x="307" y="443"/>
                </a:cubicBezTo>
                <a:lnTo>
                  <a:pt x="716" y="443"/>
                </a:lnTo>
                <a:cubicBezTo>
                  <a:pt x="754" y="443"/>
                  <a:pt x="767" y="456"/>
                  <a:pt x="767" y="494"/>
                </a:cubicBezTo>
                <a:lnTo>
                  <a:pt x="767" y="573"/>
                </a:lnTo>
                <a:close/>
                <a:moveTo>
                  <a:pt x="63" y="249"/>
                </a:moveTo>
                <a:lnTo>
                  <a:pt x="63" y="64"/>
                </a:lnTo>
                <a:lnTo>
                  <a:pt x="826" y="64"/>
                </a:lnTo>
                <a:lnTo>
                  <a:pt x="794" y="125"/>
                </a:lnTo>
                <a:cubicBezTo>
                  <a:pt x="789" y="134"/>
                  <a:pt x="789" y="145"/>
                  <a:pt x="794" y="154"/>
                </a:cubicBezTo>
                <a:lnTo>
                  <a:pt x="842" y="249"/>
                </a:lnTo>
                <a:lnTo>
                  <a:pt x="63" y="249"/>
                </a:lnTo>
                <a:close/>
              </a:path>
            </a:pathLst>
          </a:custGeom>
          <a:solidFill>
            <a:srgbClr val="BD3586"/>
          </a:solidFill>
          <a:ln w="12700">
            <a:miter lim="400000"/>
          </a:ln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>
              <a:defRPr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任意多边形: 形状 73">
            <a:extLst>
              <a:ext uri="{FF2B5EF4-FFF2-40B4-BE49-F238E27FC236}">
                <a16:creationId xmlns:a16="http://schemas.microsoft.com/office/drawing/2014/main" xmlns="" id="{D417B9EB-77BB-4AB7-8567-D573A91A03C3}"/>
              </a:ext>
            </a:extLst>
          </p:cNvPr>
          <p:cNvSpPr>
            <a:spLocks/>
          </p:cNvSpPr>
          <p:nvPr/>
        </p:nvSpPr>
        <p:spPr bwMode="auto">
          <a:xfrm>
            <a:off x="8597826" y="2160720"/>
            <a:ext cx="586854" cy="590749"/>
          </a:xfrm>
          <a:custGeom>
            <a:avLst/>
            <a:gdLst>
              <a:gd name="connsiteX0" fmla="*/ 179614 w 320891"/>
              <a:gd name="connsiteY0" fmla="*/ 161155 h 323020"/>
              <a:gd name="connsiteX1" fmla="*/ 239959 w 320891"/>
              <a:gd name="connsiteY1" fmla="*/ 161155 h 323020"/>
              <a:gd name="connsiteX2" fmla="*/ 239959 w 320891"/>
              <a:gd name="connsiteY2" fmla="*/ 171094 h 323020"/>
              <a:gd name="connsiteX3" fmla="*/ 179614 w 320891"/>
              <a:gd name="connsiteY3" fmla="*/ 171094 h 323020"/>
              <a:gd name="connsiteX4" fmla="*/ 179614 w 320891"/>
              <a:gd name="connsiteY4" fmla="*/ 134178 h 323020"/>
              <a:gd name="connsiteX5" fmla="*/ 274036 w 320891"/>
              <a:gd name="connsiteY5" fmla="*/ 134178 h 323020"/>
              <a:gd name="connsiteX6" fmla="*/ 274036 w 320891"/>
              <a:gd name="connsiteY6" fmla="*/ 144117 h 323020"/>
              <a:gd name="connsiteX7" fmla="*/ 179614 w 320891"/>
              <a:gd name="connsiteY7" fmla="*/ 144117 h 323020"/>
              <a:gd name="connsiteX8" fmla="*/ 179614 w 320891"/>
              <a:gd name="connsiteY8" fmla="*/ 105780 h 323020"/>
              <a:gd name="connsiteX9" fmla="*/ 274036 w 320891"/>
              <a:gd name="connsiteY9" fmla="*/ 105780 h 323020"/>
              <a:gd name="connsiteX10" fmla="*/ 274036 w 320891"/>
              <a:gd name="connsiteY10" fmla="*/ 117849 h 323020"/>
              <a:gd name="connsiteX11" fmla="*/ 179614 w 320891"/>
              <a:gd name="connsiteY11" fmla="*/ 117849 h 323020"/>
              <a:gd name="connsiteX12" fmla="*/ 107230 w 320891"/>
              <a:gd name="connsiteY12" fmla="*/ 83459 h 323020"/>
              <a:gd name="connsiteX13" fmla="*/ 144420 w 320891"/>
              <a:gd name="connsiteY13" fmla="*/ 102527 h 323020"/>
              <a:gd name="connsiteX14" fmla="*/ 156186 w 320891"/>
              <a:gd name="connsiteY14" fmla="*/ 129346 h 323020"/>
              <a:gd name="connsiteX15" fmla="*/ 100717 w 320891"/>
              <a:gd name="connsiteY15" fmla="*/ 137728 h 323020"/>
              <a:gd name="connsiteX16" fmla="*/ 136015 w 320891"/>
              <a:gd name="connsiteY16" fmla="*/ 179634 h 323020"/>
              <a:gd name="connsiteX17" fmla="*/ 62057 w 320891"/>
              <a:gd name="connsiteY17" fmla="*/ 171252 h 323020"/>
              <a:gd name="connsiteX18" fmla="*/ 68780 w 320891"/>
              <a:gd name="connsiteY18" fmla="*/ 95822 h 323020"/>
              <a:gd name="connsiteX19" fmla="*/ 107230 w 320891"/>
              <a:gd name="connsiteY19" fmla="*/ 83459 h 323020"/>
              <a:gd name="connsiteX20" fmla="*/ 23521 w 320891"/>
              <a:gd name="connsiteY20" fmla="*/ 52140 h 323020"/>
              <a:gd name="connsiteX21" fmla="*/ 23521 w 320891"/>
              <a:gd name="connsiteY21" fmla="*/ 200149 h 323020"/>
              <a:gd name="connsiteX22" fmla="*/ 43682 w 320891"/>
              <a:gd name="connsiteY22" fmla="*/ 223696 h 323020"/>
              <a:gd name="connsiteX23" fmla="*/ 277210 w 320891"/>
              <a:gd name="connsiteY23" fmla="*/ 223696 h 323020"/>
              <a:gd name="connsiteX24" fmla="*/ 297370 w 320891"/>
              <a:gd name="connsiteY24" fmla="*/ 200149 h 323020"/>
              <a:gd name="connsiteX25" fmla="*/ 297370 w 320891"/>
              <a:gd name="connsiteY25" fmla="*/ 52140 h 323020"/>
              <a:gd name="connsiteX26" fmla="*/ 23521 w 320891"/>
              <a:gd name="connsiteY26" fmla="*/ 52140 h 323020"/>
              <a:gd name="connsiteX27" fmla="*/ 0 w 320891"/>
              <a:gd name="connsiteY27" fmla="*/ 0 h 323020"/>
              <a:gd name="connsiteX28" fmla="*/ 320891 w 320891"/>
              <a:gd name="connsiteY28" fmla="*/ 0 h 323020"/>
              <a:gd name="connsiteX29" fmla="*/ 320891 w 320891"/>
              <a:gd name="connsiteY29" fmla="*/ 223696 h 323020"/>
              <a:gd name="connsiteX30" fmla="*/ 297370 w 320891"/>
              <a:gd name="connsiteY30" fmla="*/ 250607 h 323020"/>
              <a:gd name="connsiteX31" fmla="*/ 181840 w 320891"/>
              <a:gd name="connsiteY31" fmla="*/ 250607 h 323020"/>
              <a:gd name="connsiteX32" fmla="*/ 178049 w 320891"/>
              <a:gd name="connsiteY32" fmla="*/ 250607 h 323020"/>
              <a:gd name="connsiteX33" fmla="*/ 194838 w 320891"/>
              <a:gd name="connsiteY33" fmla="*/ 267489 h 323020"/>
              <a:gd name="connsiteX34" fmla="*/ 231639 w 320891"/>
              <a:gd name="connsiteY34" fmla="*/ 304492 h 323020"/>
              <a:gd name="connsiteX35" fmla="*/ 231639 w 320891"/>
              <a:gd name="connsiteY35" fmla="*/ 316283 h 323020"/>
              <a:gd name="connsiteX36" fmla="*/ 219913 w 320891"/>
              <a:gd name="connsiteY36" fmla="*/ 316283 h 323020"/>
              <a:gd name="connsiteX37" fmla="*/ 169659 w 320891"/>
              <a:gd name="connsiteY37" fmla="*/ 264068 h 323020"/>
              <a:gd name="connsiteX38" fmla="*/ 169659 w 320891"/>
              <a:gd name="connsiteY38" fmla="*/ 314598 h 323020"/>
              <a:gd name="connsiteX39" fmla="*/ 161283 w 320891"/>
              <a:gd name="connsiteY39" fmla="*/ 323020 h 323020"/>
              <a:gd name="connsiteX40" fmla="*/ 152907 w 320891"/>
              <a:gd name="connsiteY40" fmla="*/ 314598 h 323020"/>
              <a:gd name="connsiteX41" fmla="*/ 152907 w 320891"/>
              <a:gd name="connsiteY41" fmla="*/ 264068 h 323020"/>
              <a:gd name="connsiteX42" fmla="*/ 100978 w 320891"/>
              <a:gd name="connsiteY42" fmla="*/ 316283 h 323020"/>
              <a:gd name="connsiteX43" fmla="*/ 89253 w 320891"/>
              <a:gd name="connsiteY43" fmla="*/ 316283 h 323020"/>
              <a:gd name="connsiteX44" fmla="*/ 89253 w 320891"/>
              <a:gd name="connsiteY44" fmla="*/ 304492 h 323020"/>
              <a:gd name="connsiteX45" fmla="*/ 116814 w 320891"/>
              <a:gd name="connsiteY45" fmla="*/ 277490 h 323020"/>
              <a:gd name="connsiteX46" fmla="*/ 144253 w 320891"/>
              <a:gd name="connsiteY46" fmla="*/ 250607 h 323020"/>
              <a:gd name="connsiteX47" fmla="*/ 113913 w 320891"/>
              <a:gd name="connsiteY47" fmla="*/ 250607 h 323020"/>
              <a:gd name="connsiteX48" fmla="*/ 23521 w 320891"/>
              <a:gd name="connsiteY48" fmla="*/ 250607 h 323020"/>
              <a:gd name="connsiteX49" fmla="*/ 0 w 320891"/>
              <a:gd name="connsiteY49" fmla="*/ 223696 h 323020"/>
              <a:gd name="connsiteX50" fmla="*/ 0 w 320891"/>
              <a:gd name="connsiteY50" fmla="*/ 0 h 323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20891" h="323020">
                <a:moveTo>
                  <a:pt x="179614" y="161155"/>
                </a:moveTo>
                <a:lnTo>
                  <a:pt x="239959" y="161155"/>
                </a:lnTo>
                <a:lnTo>
                  <a:pt x="239959" y="171094"/>
                </a:lnTo>
                <a:lnTo>
                  <a:pt x="179614" y="171094"/>
                </a:lnTo>
                <a:close/>
                <a:moveTo>
                  <a:pt x="179614" y="134178"/>
                </a:moveTo>
                <a:lnTo>
                  <a:pt x="274036" y="134178"/>
                </a:lnTo>
                <a:lnTo>
                  <a:pt x="274036" y="144117"/>
                </a:lnTo>
                <a:lnTo>
                  <a:pt x="179614" y="144117"/>
                </a:lnTo>
                <a:close/>
                <a:moveTo>
                  <a:pt x="179614" y="105780"/>
                </a:moveTo>
                <a:lnTo>
                  <a:pt x="274036" y="105780"/>
                </a:lnTo>
                <a:lnTo>
                  <a:pt x="274036" y="117849"/>
                </a:lnTo>
                <a:lnTo>
                  <a:pt x="179614" y="117849"/>
                </a:lnTo>
                <a:close/>
                <a:moveTo>
                  <a:pt x="107230" y="83459"/>
                </a:moveTo>
                <a:cubicBezTo>
                  <a:pt x="120887" y="84507"/>
                  <a:pt x="134335" y="90793"/>
                  <a:pt x="144420" y="102527"/>
                </a:cubicBezTo>
                <a:cubicBezTo>
                  <a:pt x="151143" y="110908"/>
                  <a:pt x="154505" y="119289"/>
                  <a:pt x="156186" y="129346"/>
                </a:cubicBezTo>
                <a:cubicBezTo>
                  <a:pt x="156186" y="129346"/>
                  <a:pt x="156186" y="129346"/>
                  <a:pt x="100717" y="137728"/>
                </a:cubicBezTo>
                <a:lnTo>
                  <a:pt x="136015" y="179634"/>
                </a:lnTo>
                <a:cubicBezTo>
                  <a:pt x="114164" y="198072"/>
                  <a:pt x="80547" y="194720"/>
                  <a:pt x="62057" y="171252"/>
                </a:cubicBezTo>
                <a:cubicBezTo>
                  <a:pt x="41886" y="149461"/>
                  <a:pt x="45248" y="115937"/>
                  <a:pt x="68780" y="95822"/>
                </a:cubicBezTo>
                <a:cubicBezTo>
                  <a:pt x="79706" y="86602"/>
                  <a:pt x="93573" y="82412"/>
                  <a:pt x="107230" y="83459"/>
                </a:cubicBezTo>
                <a:close/>
                <a:moveTo>
                  <a:pt x="23521" y="52140"/>
                </a:moveTo>
                <a:cubicBezTo>
                  <a:pt x="23521" y="52140"/>
                  <a:pt x="23521" y="52140"/>
                  <a:pt x="23521" y="200149"/>
                </a:cubicBezTo>
                <a:cubicBezTo>
                  <a:pt x="23521" y="213605"/>
                  <a:pt x="33601" y="223696"/>
                  <a:pt x="43682" y="223696"/>
                </a:cubicBezTo>
                <a:cubicBezTo>
                  <a:pt x="43682" y="223696"/>
                  <a:pt x="43682" y="223696"/>
                  <a:pt x="277210" y="223696"/>
                </a:cubicBezTo>
                <a:cubicBezTo>
                  <a:pt x="288970" y="223696"/>
                  <a:pt x="297370" y="213605"/>
                  <a:pt x="297370" y="200149"/>
                </a:cubicBezTo>
                <a:lnTo>
                  <a:pt x="297370" y="52140"/>
                </a:lnTo>
                <a:cubicBezTo>
                  <a:pt x="297370" y="52140"/>
                  <a:pt x="297370" y="52140"/>
                  <a:pt x="23521" y="52140"/>
                </a:cubicBezTo>
                <a:close/>
                <a:moveTo>
                  <a:pt x="0" y="0"/>
                </a:moveTo>
                <a:lnTo>
                  <a:pt x="320891" y="0"/>
                </a:lnTo>
                <a:cubicBezTo>
                  <a:pt x="320891" y="0"/>
                  <a:pt x="320891" y="0"/>
                  <a:pt x="320891" y="223696"/>
                </a:cubicBezTo>
                <a:cubicBezTo>
                  <a:pt x="320891" y="238834"/>
                  <a:pt x="310811" y="250607"/>
                  <a:pt x="297370" y="250607"/>
                </a:cubicBezTo>
                <a:cubicBezTo>
                  <a:pt x="297370" y="250607"/>
                  <a:pt x="297370" y="250607"/>
                  <a:pt x="181840" y="250607"/>
                </a:cubicBezTo>
                <a:lnTo>
                  <a:pt x="178049" y="250607"/>
                </a:lnTo>
                <a:lnTo>
                  <a:pt x="194838" y="267489"/>
                </a:lnTo>
                <a:cubicBezTo>
                  <a:pt x="203790" y="276490"/>
                  <a:pt x="215725" y="288491"/>
                  <a:pt x="231639" y="304492"/>
                </a:cubicBezTo>
                <a:cubicBezTo>
                  <a:pt x="234989" y="307861"/>
                  <a:pt x="234989" y="312914"/>
                  <a:pt x="231639" y="316283"/>
                </a:cubicBezTo>
                <a:cubicBezTo>
                  <a:pt x="228288" y="319651"/>
                  <a:pt x="223263" y="319651"/>
                  <a:pt x="219913" y="316283"/>
                </a:cubicBezTo>
                <a:cubicBezTo>
                  <a:pt x="219913" y="316283"/>
                  <a:pt x="219913" y="316283"/>
                  <a:pt x="169659" y="264068"/>
                </a:cubicBezTo>
                <a:cubicBezTo>
                  <a:pt x="169659" y="264068"/>
                  <a:pt x="169659" y="264068"/>
                  <a:pt x="169659" y="314598"/>
                </a:cubicBezTo>
                <a:cubicBezTo>
                  <a:pt x="169659" y="319651"/>
                  <a:pt x="164633" y="323020"/>
                  <a:pt x="161283" y="323020"/>
                </a:cubicBezTo>
                <a:cubicBezTo>
                  <a:pt x="156258" y="323020"/>
                  <a:pt x="152907" y="319651"/>
                  <a:pt x="152907" y="314598"/>
                </a:cubicBezTo>
                <a:cubicBezTo>
                  <a:pt x="152907" y="314598"/>
                  <a:pt x="152907" y="314598"/>
                  <a:pt x="152907" y="264068"/>
                </a:cubicBezTo>
                <a:cubicBezTo>
                  <a:pt x="152907" y="264068"/>
                  <a:pt x="152907" y="264068"/>
                  <a:pt x="100978" y="316283"/>
                </a:cubicBezTo>
                <a:cubicBezTo>
                  <a:pt x="97628" y="319651"/>
                  <a:pt x="92603" y="319651"/>
                  <a:pt x="89253" y="316283"/>
                </a:cubicBezTo>
                <a:cubicBezTo>
                  <a:pt x="85902" y="312914"/>
                  <a:pt x="85902" y="307861"/>
                  <a:pt x="89253" y="304492"/>
                </a:cubicBezTo>
                <a:cubicBezTo>
                  <a:pt x="89253" y="304492"/>
                  <a:pt x="89253" y="304492"/>
                  <a:pt x="116814" y="277490"/>
                </a:cubicBezTo>
                <a:lnTo>
                  <a:pt x="144253" y="250607"/>
                </a:lnTo>
                <a:lnTo>
                  <a:pt x="113913" y="250607"/>
                </a:lnTo>
                <a:cubicBezTo>
                  <a:pt x="87705" y="250607"/>
                  <a:pt x="57752" y="250607"/>
                  <a:pt x="23521" y="250607"/>
                </a:cubicBezTo>
                <a:cubicBezTo>
                  <a:pt x="10081" y="250607"/>
                  <a:pt x="0" y="238834"/>
                  <a:pt x="0" y="223696"/>
                </a:cubicBezTo>
                <a:cubicBezTo>
                  <a:pt x="0" y="223696"/>
                  <a:pt x="0" y="223696"/>
                  <a:pt x="0" y="0"/>
                </a:cubicBezTo>
                <a:close/>
              </a:path>
            </a:pathLst>
          </a:custGeom>
          <a:solidFill>
            <a:srgbClr val="DC4435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>
              <a:defRPr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331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9679" r="-6809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8108DC7-990D-4F64-8A3B-1FB15EF7E7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3200" y="1146557"/>
            <a:ext cx="3806235" cy="3776418"/>
          </a:xfrm>
        </p:spPr>
        <p:txBody>
          <a:bodyPr/>
          <a:lstStyle/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3D7AD582-C60D-4817-AAF1-0113F8B5D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5392" y="2658764"/>
            <a:ext cx="3196048" cy="490904"/>
          </a:xfrm>
        </p:spPr>
        <p:txBody>
          <a:bodyPr/>
          <a:lstStyle/>
          <a:p>
            <a:r>
              <a:rPr lang="en-US" altLang="zh-CN" dirty="0"/>
              <a:t>PART FOUR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E2FD0EF-A3F3-4AD3-931A-3B5EAA7C975F}"/>
              </a:ext>
            </a:extLst>
          </p:cNvPr>
          <p:cNvSpPr txBox="1"/>
          <p:nvPr/>
        </p:nvSpPr>
        <p:spPr>
          <a:xfrm>
            <a:off x="6080366" y="2029263"/>
            <a:ext cx="4160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对公司部门的意见建议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230415-1110-44CA-A36D-DB8322DE177A}"/>
              </a:ext>
            </a:extLst>
          </p:cNvPr>
          <p:cNvSpPr txBox="1"/>
          <p:nvPr/>
        </p:nvSpPr>
        <p:spPr>
          <a:xfrm>
            <a:off x="7410056" y="2658764"/>
            <a:ext cx="1500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pc="3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MY OPINIONS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DB3A3180-728A-45EB-98B6-B5E7E22A31E7}"/>
              </a:ext>
            </a:extLst>
          </p:cNvPr>
          <p:cNvSpPr/>
          <p:nvPr/>
        </p:nvSpPr>
        <p:spPr>
          <a:xfrm>
            <a:off x="6436743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轮岗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C64D3CB6-7216-4151-977D-B1BB858DA37C}"/>
              </a:ext>
            </a:extLst>
          </p:cNvPr>
          <p:cNvSpPr/>
          <p:nvPr/>
        </p:nvSpPr>
        <p:spPr>
          <a:xfrm>
            <a:off x="7674421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分享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2B84E9D9-1E40-4C9B-B111-13FE51B8C1D4}"/>
              </a:ext>
            </a:extLst>
          </p:cNvPr>
          <p:cNvSpPr/>
          <p:nvPr/>
        </p:nvSpPr>
        <p:spPr>
          <a:xfrm>
            <a:off x="8912100" y="3206968"/>
            <a:ext cx="972000" cy="288000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DC4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72000" algn="ctr"/>
            <a:r>
              <a:rPr lang="zh-CN" altLang="en-US" sz="1400" spc="600" dirty="0">
                <a:solidFill>
                  <a:srgbClr val="DC4435"/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流程</a:t>
            </a:r>
          </a:p>
        </p:txBody>
      </p:sp>
    </p:spTree>
    <p:extLst>
      <p:ext uri="{BB962C8B-B14F-4D97-AF65-F5344CB8AC3E}">
        <p14:creationId xmlns:p14="http://schemas.microsoft.com/office/powerpoint/2010/main" xmlns="" val="190326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88D33C64-D58A-4BBC-83DB-8D4540112E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4-1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902FACB-2D5D-4EA3-B572-7034B8F29B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意见建议</a:t>
            </a:r>
          </a:p>
        </p:txBody>
      </p:sp>
      <p:grpSp>
        <p:nvGrpSpPr>
          <p:cNvPr id="4" name="íṩľiďé">
            <a:extLst>
              <a:ext uri="{FF2B5EF4-FFF2-40B4-BE49-F238E27FC236}">
                <a16:creationId xmlns:a16="http://schemas.microsoft.com/office/drawing/2014/main" xmlns="" id="{B1FC731B-171F-44FD-919C-96A95D34B7F0}"/>
              </a:ext>
            </a:extLst>
          </p:cNvPr>
          <p:cNvGrpSpPr>
            <a:grpSpLocks/>
          </p:cNvGrpSpPr>
          <p:nvPr/>
        </p:nvGrpSpPr>
        <p:grpSpPr bwMode="auto">
          <a:xfrm>
            <a:off x="3682792" y="1582284"/>
            <a:ext cx="3414712" cy="2934683"/>
            <a:chOff x="4762499" y="1445060"/>
            <a:chExt cx="3109851" cy="2673931"/>
          </a:xfrm>
        </p:grpSpPr>
        <p:sp>
          <p:nvSpPr>
            <p:cNvPr id="5" name="í$ļiḋê">
              <a:extLst>
                <a:ext uri="{FF2B5EF4-FFF2-40B4-BE49-F238E27FC236}">
                  <a16:creationId xmlns:a16="http://schemas.microsoft.com/office/drawing/2014/main" xmlns="" id="{2C08D2F8-E734-442A-988E-97D2EF1F63C4}"/>
                </a:ext>
              </a:extLst>
            </p:cNvPr>
            <p:cNvSpPr/>
            <p:nvPr/>
          </p:nvSpPr>
          <p:spPr>
            <a:xfrm>
              <a:off x="6172105" y="1638911"/>
              <a:ext cx="1700245" cy="2480080"/>
            </a:xfrm>
            <a:custGeom>
              <a:avLst/>
              <a:gdLst>
                <a:gd name="connsiteX0" fmla="*/ 443484 w 886968"/>
                <a:gd name="connsiteY0" fmla="*/ 0 h 1293114"/>
                <a:gd name="connsiteX1" fmla="*/ 886968 w 886968"/>
                <a:gd name="connsiteY1" fmla="*/ 443484 h 1293114"/>
                <a:gd name="connsiteX2" fmla="*/ 532862 w 886968"/>
                <a:gd name="connsiteY2" fmla="*/ 877958 h 1293114"/>
                <a:gd name="connsiteX3" fmla="*/ 443485 w 886968"/>
                <a:gd name="connsiteY3" fmla="*/ 886968 h 1293114"/>
                <a:gd name="connsiteX4" fmla="*/ 443485 w 886968"/>
                <a:gd name="connsiteY4" fmla="*/ 887079 h 1293114"/>
                <a:gd name="connsiteX5" fmla="*/ 442389 w 886968"/>
                <a:gd name="connsiteY5" fmla="*/ 886968 h 1293114"/>
                <a:gd name="connsiteX6" fmla="*/ 8988 w 886968"/>
                <a:gd name="connsiteY6" fmla="*/ 1240200 h 1293114"/>
                <a:gd name="connsiteX7" fmla="*/ 3654 w 886968"/>
                <a:gd name="connsiteY7" fmla="*/ 1293114 h 1293114"/>
                <a:gd name="connsiteX8" fmla="*/ 1 w 886968"/>
                <a:gd name="connsiteY8" fmla="*/ 1293114 h 1293114"/>
                <a:gd name="connsiteX9" fmla="*/ 1 w 886968"/>
                <a:gd name="connsiteY9" fmla="*/ 443494 h 1293114"/>
                <a:gd name="connsiteX10" fmla="*/ 0 w 886968"/>
                <a:gd name="connsiteY10" fmla="*/ 443484 h 1293114"/>
                <a:gd name="connsiteX11" fmla="*/ 443484 w 886968"/>
                <a:gd name="connsiteY11" fmla="*/ 0 h 12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968" h="1293114">
                  <a:moveTo>
                    <a:pt x="443484" y="0"/>
                  </a:moveTo>
                  <a:cubicBezTo>
                    <a:pt x="688413" y="0"/>
                    <a:pt x="886968" y="198555"/>
                    <a:pt x="886968" y="443484"/>
                  </a:cubicBezTo>
                  <a:cubicBezTo>
                    <a:pt x="886968" y="657797"/>
                    <a:pt x="734950" y="836605"/>
                    <a:pt x="532862" y="877958"/>
                  </a:cubicBezTo>
                  <a:lnTo>
                    <a:pt x="443485" y="886968"/>
                  </a:lnTo>
                  <a:lnTo>
                    <a:pt x="443485" y="887079"/>
                  </a:lnTo>
                  <a:lnTo>
                    <a:pt x="442389" y="886968"/>
                  </a:lnTo>
                  <a:cubicBezTo>
                    <a:pt x="228605" y="886968"/>
                    <a:pt x="50239" y="1038611"/>
                    <a:pt x="8988" y="1240200"/>
                  </a:cubicBezTo>
                  <a:lnTo>
                    <a:pt x="3654" y="1293114"/>
                  </a:lnTo>
                  <a:lnTo>
                    <a:pt x="1" y="1293114"/>
                  </a:lnTo>
                  <a:lnTo>
                    <a:pt x="1" y="443494"/>
                  </a:lnTo>
                  <a:lnTo>
                    <a:pt x="0" y="443484"/>
                  </a:lnTo>
                  <a:cubicBezTo>
                    <a:pt x="0" y="198555"/>
                    <a:pt x="198555" y="0"/>
                    <a:pt x="443484" y="0"/>
                  </a:cubicBezTo>
                  <a:close/>
                </a:path>
              </a:pathLst>
            </a:custGeom>
            <a:solidFill>
              <a:srgbClr val="DC443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sz="1200"/>
            </a:p>
          </p:txBody>
        </p:sp>
        <p:sp>
          <p:nvSpPr>
            <p:cNvPr id="6" name="ï$ḷíḍe">
              <a:extLst>
                <a:ext uri="{FF2B5EF4-FFF2-40B4-BE49-F238E27FC236}">
                  <a16:creationId xmlns:a16="http://schemas.microsoft.com/office/drawing/2014/main" xmlns="" id="{B3A23EE6-C6C5-4453-B7EF-096AE8D2DC10}"/>
                </a:ext>
              </a:extLst>
            </p:cNvPr>
            <p:cNvSpPr/>
            <p:nvPr/>
          </p:nvSpPr>
          <p:spPr>
            <a:xfrm flipH="1">
              <a:off x="4762499" y="2313755"/>
              <a:ext cx="1238853" cy="1805236"/>
            </a:xfrm>
            <a:custGeom>
              <a:avLst/>
              <a:gdLst>
                <a:gd name="connsiteX0" fmla="*/ 443484 w 886968"/>
                <a:gd name="connsiteY0" fmla="*/ 0 h 1293114"/>
                <a:gd name="connsiteX1" fmla="*/ 886968 w 886968"/>
                <a:gd name="connsiteY1" fmla="*/ 443484 h 1293114"/>
                <a:gd name="connsiteX2" fmla="*/ 532862 w 886968"/>
                <a:gd name="connsiteY2" fmla="*/ 877958 h 1293114"/>
                <a:gd name="connsiteX3" fmla="*/ 443485 w 886968"/>
                <a:gd name="connsiteY3" fmla="*/ 886968 h 1293114"/>
                <a:gd name="connsiteX4" fmla="*/ 443485 w 886968"/>
                <a:gd name="connsiteY4" fmla="*/ 887079 h 1293114"/>
                <a:gd name="connsiteX5" fmla="*/ 442389 w 886968"/>
                <a:gd name="connsiteY5" fmla="*/ 886968 h 1293114"/>
                <a:gd name="connsiteX6" fmla="*/ 8988 w 886968"/>
                <a:gd name="connsiteY6" fmla="*/ 1240200 h 1293114"/>
                <a:gd name="connsiteX7" fmla="*/ 3654 w 886968"/>
                <a:gd name="connsiteY7" fmla="*/ 1293114 h 1293114"/>
                <a:gd name="connsiteX8" fmla="*/ 1 w 886968"/>
                <a:gd name="connsiteY8" fmla="*/ 1293114 h 1293114"/>
                <a:gd name="connsiteX9" fmla="*/ 1 w 886968"/>
                <a:gd name="connsiteY9" fmla="*/ 443494 h 1293114"/>
                <a:gd name="connsiteX10" fmla="*/ 0 w 886968"/>
                <a:gd name="connsiteY10" fmla="*/ 443484 h 1293114"/>
                <a:gd name="connsiteX11" fmla="*/ 443484 w 886968"/>
                <a:gd name="connsiteY11" fmla="*/ 0 h 12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968" h="1293114">
                  <a:moveTo>
                    <a:pt x="443484" y="0"/>
                  </a:moveTo>
                  <a:cubicBezTo>
                    <a:pt x="688413" y="0"/>
                    <a:pt x="886968" y="198555"/>
                    <a:pt x="886968" y="443484"/>
                  </a:cubicBezTo>
                  <a:cubicBezTo>
                    <a:pt x="886968" y="657797"/>
                    <a:pt x="734950" y="836605"/>
                    <a:pt x="532862" y="877958"/>
                  </a:cubicBezTo>
                  <a:lnTo>
                    <a:pt x="443485" y="886968"/>
                  </a:lnTo>
                  <a:lnTo>
                    <a:pt x="443485" y="887079"/>
                  </a:lnTo>
                  <a:lnTo>
                    <a:pt x="442389" y="886968"/>
                  </a:lnTo>
                  <a:cubicBezTo>
                    <a:pt x="228605" y="886968"/>
                    <a:pt x="50239" y="1038611"/>
                    <a:pt x="8988" y="1240200"/>
                  </a:cubicBezTo>
                  <a:lnTo>
                    <a:pt x="3654" y="1293114"/>
                  </a:lnTo>
                  <a:lnTo>
                    <a:pt x="1" y="1293114"/>
                  </a:lnTo>
                  <a:lnTo>
                    <a:pt x="1" y="443494"/>
                  </a:lnTo>
                  <a:lnTo>
                    <a:pt x="0" y="443484"/>
                  </a:lnTo>
                  <a:cubicBezTo>
                    <a:pt x="0" y="198555"/>
                    <a:pt x="198555" y="0"/>
                    <a:pt x="443484" y="0"/>
                  </a:cubicBezTo>
                  <a:close/>
                </a:path>
              </a:pathLst>
            </a:custGeom>
            <a:solidFill>
              <a:srgbClr val="BD358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sz="1200"/>
            </a:p>
          </p:txBody>
        </p:sp>
        <p:sp>
          <p:nvSpPr>
            <p:cNvPr id="7" name="iṥḷiḋè">
              <a:extLst>
                <a:ext uri="{FF2B5EF4-FFF2-40B4-BE49-F238E27FC236}">
                  <a16:creationId xmlns:a16="http://schemas.microsoft.com/office/drawing/2014/main" xmlns="" id="{5182F66D-3C8B-4049-A2D3-5B8CC19624B2}"/>
                </a:ext>
              </a:extLst>
            </p:cNvPr>
            <p:cNvSpPr/>
            <p:nvPr/>
          </p:nvSpPr>
          <p:spPr>
            <a:xfrm flipH="1">
              <a:off x="5200882" y="1445060"/>
              <a:ext cx="800471" cy="1166740"/>
            </a:xfrm>
            <a:custGeom>
              <a:avLst/>
              <a:gdLst>
                <a:gd name="connsiteX0" fmla="*/ 443484 w 886968"/>
                <a:gd name="connsiteY0" fmla="*/ 0 h 1293114"/>
                <a:gd name="connsiteX1" fmla="*/ 886968 w 886968"/>
                <a:gd name="connsiteY1" fmla="*/ 443484 h 1293114"/>
                <a:gd name="connsiteX2" fmla="*/ 532862 w 886968"/>
                <a:gd name="connsiteY2" fmla="*/ 877958 h 1293114"/>
                <a:gd name="connsiteX3" fmla="*/ 443485 w 886968"/>
                <a:gd name="connsiteY3" fmla="*/ 886968 h 1293114"/>
                <a:gd name="connsiteX4" fmla="*/ 443485 w 886968"/>
                <a:gd name="connsiteY4" fmla="*/ 887079 h 1293114"/>
                <a:gd name="connsiteX5" fmla="*/ 442389 w 886968"/>
                <a:gd name="connsiteY5" fmla="*/ 886968 h 1293114"/>
                <a:gd name="connsiteX6" fmla="*/ 8988 w 886968"/>
                <a:gd name="connsiteY6" fmla="*/ 1240200 h 1293114"/>
                <a:gd name="connsiteX7" fmla="*/ 3654 w 886968"/>
                <a:gd name="connsiteY7" fmla="*/ 1293114 h 1293114"/>
                <a:gd name="connsiteX8" fmla="*/ 1 w 886968"/>
                <a:gd name="connsiteY8" fmla="*/ 1293114 h 1293114"/>
                <a:gd name="connsiteX9" fmla="*/ 1 w 886968"/>
                <a:gd name="connsiteY9" fmla="*/ 443494 h 1293114"/>
                <a:gd name="connsiteX10" fmla="*/ 0 w 886968"/>
                <a:gd name="connsiteY10" fmla="*/ 443484 h 1293114"/>
                <a:gd name="connsiteX11" fmla="*/ 443484 w 886968"/>
                <a:gd name="connsiteY11" fmla="*/ 0 h 12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968" h="1293114">
                  <a:moveTo>
                    <a:pt x="443484" y="0"/>
                  </a:moveTo>
                  <a:cubicBezTo>
                    <a:pt x="688413" y="0"/>
                    <a:pt x="886968" y="198555"/>
                    <a:pt x="886968" y="443484"/>
                  </a:cubicBezTo>
                  <a:cubicBezTo>
                    <a:pt x="886968" y="657797"/>
                    <a:pt x="734950" y="836605"/>
                    <a:pt x="532862" y="877958"/>
                  </a:cubicBezTo>
                  <a:lnTo>
                    <a:pt x="443485" y="886968"/>
                  </a:lnTo>
                  <a:lnTo>
                    <a:pt x="443485" y="887079"/>
                  </a:lnTo>
                  <a:lnTo>
                    <a:pt x="442389" y="886968"/>
                  </a:lnTo>
                  <a:cubicBezTo>
                    <a:pt x="228605" y="886968"/>
                    <a:pt x="50239" y="1038611"/>
                    <a:pt x="8988" y="1240200"/>
                  </a:cubicBezTo>
                  <a:lnTo>
                    <a:pt x="3654" y="1293114"/>
                  </a:lnTo>
                  <a:lnTo>
                    <a:pt x="1" y="1293114"/>
                  </a:lnTo>
                  <a:lnTo>
                    <a:pt x="1" y="443494"/>
                  </a:lnTo>
                  <a:lnTo>
                    <a:pt x="0" y="443484"/>
                  </a:lnTo>
                  <a:cubicBezTo>
                    <a:pt x="0" y="198555"/>
                    <a:pt x="198555" y="0"/>
                    <a:pt x="44348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sz="1200"/>
            </a:p>
          </p:txBody>
        </p:sp>
        <p:sp>
          <p:nvSpPr>
            <p:cNvPr id="8" name="ï$ḷîḑê">
              <a:extLst>
                <a:ext uri="{FF2B5EF4-FFF2-40B4-BE49-F238E27FC236}">
                  <a16:creationId xmlns:a16="http://schemas.microsoft.com/office/drawing/2014/main" xmlns="" id="{1F994281-DA33-434F-B364-78EDBA531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2116" y="1639580"/>
              <a:ext cx="414211" cy="412124"/>
            </a:xfrm>
            <a:custGeom>
              <a:avLst/>
              <a:gdLst>
                <a:gd name="connsiteX0" fmla="*/ 158948 w 590622"/>
                <a:gd name="connsiteY0" fmla="*/ 258648 h 608441"/>
                <a:gd name="connsiteX1" fmla="*/ 153563 w 590622"/>
                <a:gd name="connsiteY1" fmla="*/ 284421 h 608441"/>
                <a:gd name="connsiteX2" fmla="*/ 279647 w 590622"/>
                <a:gd name="connsiteY2" fmla="*/ 388719 h 608441"/>
                <a:gd name="connsiteX3" fmla="*/ 405824 w 590622"/>
                <a:gd name="connsiteY3" fmla="*/ 284421 h 608441"/>
                <a:gd name="connsiteX4" fmla="*/ 400439 w 590622"/>
                <a:gd name="connsiteY4" fmla="*/ 258648 h 608441"/>
                <a:gd name="connsiteX5" fmla="*/ 500341 w 590622"/>
                <a:gd name="connsiteY5" fmla="*/ 408467 h 608441"/>
                <a:gd name="connsiteX6" fmla="*/ 500341 w 590622"/>
                <a:gd name="connsiteY6" fmla="*/ 552815 h 608441"/>
                <a:gd name="connsiteX7" fmla="*/ 444726 w 590622"/>
                <a:gd name="connsiteY7" fmla="*/ 608441 h 608441"/>
                <a:gd name="connsiteX8" fmla="*/ 114568 w 590622"/>
                <a:gd name="connsiteY8" fmla="*/ 608441 h 608441"/>
                <a:gd name="connsiteX9" fmla="*/ 58954 w 590622"/>
                <a:gd name="connsiteY9" fmla="*/ 552815 h 608441"/>
                <a:gd name="connsiteX10" fmla="*/ 58954 w 590622"/>
                <a:gd name="connsiteY10" fmla="*/ 408467 h 608441"/>
                <a:gd name="connsiteX11" fmla="*/ 158948 w 590622"/>
                <a:gd name="connsiteY11" fmla="*/ 258648 h 608441"/>
                <a:gd name="connsiteX12" fmla="*/ 279682 w 590622"/>
                <a:gd name="connsiteY12" fmla="*/ 78261 h 608441"/>
                <a:gd name="connsiteX13" fmla="*/ 189444 w 590622"/>
                <a:gd name="connsiteY13" fmla="*/ 168445 h 608441"/>
                <a:gd name="connsiteX14" fmla="*/ 279682 w 590622"/>
                <a:gd name="connsiteY14" fmla="*/ 282358 h 608441"/>
                <a:gd name="connsiteX15" fmla="*/ 369920 w 590622"/>
                <a:gd name="connsiteY15" fmla="*/ 168445 h 608441"/>
                <a:gd name="connsiteX16" fmla="*/ 279682 w 590622"/>
                <a:gd name="connsiteY16" fmla="*/ 78261 h 608441"/>
                <a:gd name="connsiteX17" fmla="*/ 279682 w 590622"/>
                <a:gd name="connsiteY17" fmla="*/ 25429 h 608441"/>
                <a:gd name="connsiteX18" fmla="*/ 422930 w 590622"/>
                <a:gd name="connsiteY18" fmla="*/ 168445 h 608441"/>
                <a:gd name="connsiteX19" fmla="*/ 409097 w 590622"/>
                <a:gd name="connsiteY19" fmla="*/ 233697 h 608441"/>
                <a:gd name="connsiteX20" fmla="*/ 399071 w 590622"/>
                <a:gd name="connsiteY20" fmla="*/ 254830 h 608441"/>
                <a:gd name="connsiteX21" fmla="*/ 279682 w 590622"/>
                <a:gd name="connsiteY21" fmla="*/ 335282 h 608441"/>
                <a:gd name="connsiteX22" fmla="*/ 160386 w 590622"/>
                <a:gd name="connsiteY22" fmla="*/ 254830 h 608441"/>
                <a:gd name="connsiteX23" fmla="*/ 150267 w 590622"/>
                <a:gd name="connsiteY23" fmla="*/ 233697 h 608441"/>
                <a:gd name="connsiteX24" fmla="*/ 136434 w 590622"/>
                <a:gd name="connsiteY24" fmla="*/ 168353 h 608441"/>
                <a:gd name="connsiteX25" fmla="*/ 279682 w 590622"/>
                <a:gd name="connsiteY25" fmla="*/ 25429 h 608441"/>
                <a:gd name="connsiteX26" fmla="*/ 543508 w 590622"/>
                <a:gd name="connsiteY26" fmla="*/ 255 h 608441"/>
                <a:gd name="connsiteX27" fmla="*/ 555980 w 590622"/>
                <a:gd name="connsiteY27" fmla="*/ 7657 h 608441"/>
                <a:gd name="connsiteX28" fmla="*/ 583176 w 590622"/>
                <a:gd name="connsiteY28" fmla="*/ 115716 h 608441"/>
                <a:gd name="connsiteX29" fmla="*/ 548462 w 590622"/>
                <a:gd name="connsiteY29" fmla="*/ 190226 h 608441"/>
                <a:gd name="connsiteX30" fmla="*/ 586239 w 590622"/>
                <a:gd name="connsiteY30" fmla="*/ 220808 h 608441"/>
                <a:gd name="connsiteX31" fmla="*/ 590509 w 590622"/>
                <a:gd name="connsiteY31" fmla="*/ 228871 h 608441"/>
                <a:gd name="connsiteX32" fmla="*/ 583733 w 590622"/>
                <a:gd name="connsiteY32" fmla="*/ 234894 h 608441"/>
                <a:gd name="connsiteX33" fmla="*/ 476343 w 590622"/>
                <a:gd name="connsiteY33" fmla="*/ 240918 h 608441"/>
                <a:gd name="connsiteX34" fmla="*/ 462698 w 590622"/>
                <a:gd name="connsiteY34" fmla="*/ 234524 h 608441"/>
                <a:gd name="connsiteX35" fmla="*/ 460564 w 590622"/>
                <a:gd name="connsiteY35" fmla="*/ 219603 h 608441"/>
                <a:gd name="connsiteX36" fmla="*/ 497319 w 590622"/>
                <a:gd name="connsiteY36" fmla="*/ 118774 h 608441"/>
                <a:gd name="connsiteX37" fmla="*/ 505023 w 590622"/>
                <a:gd name="connsiteY37" fmla="*/ 114047 h 608441"/>
                <a:gd name="connsiteX38" fmla="*/ 511521 w 590622"/>
                <a:gd name="connsiteY38" fmla="*/ 120442 h 608441"/>
                <a:gd name="connsiteX39" fmla="*/ 525443 w 590622"/>
                <a:gd name="connsiteY39" fmla="*/ 158068 h 608441"/>
                <a:gd name="connsiteX40" fmla="*/ 545678 w 590622"/>
                <a:gd name="connsiteY40" fmla="*/ 110155 h 608441"/>
                <a:gd name="connsiteX41" fmla="*/ 525536 w 590622"/>
                <a:gd name="connsiteY41" fmla="*/ 30270 h 608441"/>
                <a:gd name="connsiteX42" fmla="*/ 529434 w 590622"/>
                <a:gd name="connsiteY42" fmla="*/ 3765 h 608441"/>
                <a:gd name="connsiteX43" fmla="*/ 543508 w 590622"/>
                <a:gd name="connsiteY43" fmla="*/ 255 h 608441"/>
                <a:gd name="connsiteX44" fmla="*/ 114344 w 590622"/>
                <a:gd name="connsiteY44" fmla="*/ 22 h 608441"/>
                <a:gd name="connsiteX45" fmla="*/ 127995 w 590622"/>
                <a:gd name="connsiteY45" fmla="*/ 6419 h 608441"/>
                <a:gd name="connsiteX46" fmla="*/ 130131 w 590622"/>
                <a:gd name="connsiteY46" fmla="*/ 21345 h 608441"/>
                <a:gd name="connsiteX47" fmla="*/ 93356 w 590622"/>
                <a:gd name="connsiteY47" fmla="*/ 122306 h 608441"/>
                <a:gd name="connsiteX48" fmla="*/ 85555 w 590622"/>
                <a:gd name="connsiteY48" fmla="*/ 127034 h 608441"/>
                <a:gd name="connsiteX49" fmla="*/ 79147 w 590622"/>
                <a:gd name="connsiteY49" fmla="*/ 120637 h 608441"/>
                <a:gd name="connsiteX50" fmla="*/ 65217 w 590622"/>
                <a:gd name="connsiteY50" fmla="*/ 82997 h 608441"/>
                <a:gd name="connsiteX51" fmla="*/ 44879 w 590622"/>
                <a:gd name="connsiteY51" fmla="*/ 130928 h 608441"/>
                <a:gd name="connsiteX52" fmla="*/ 65031 w 590622"/>
                <a:gd name="connsiteY52" fmla="*/ 210843 h 608441"/>
                <a:gd name="connsiteX53" fmla="*/ 61224 w 590622"/>
                <a:gd name="connsiteY53" fmla="*/ 237265 h 608441"/>
                <a:gd name="connsiteX54" fmla="*/ 34664 w 590622"/>
                <a:gd name="connsiteY54" fmla="*/ 233372 h 608441"/>
                <a:gd name="connsiteX55" fmla="*/ 7453 w 590622"/>
                <a:gd name="connsiteY55" fmla="*/ 125365 h 608441"/>
                <a:gd name="connsiteX56" fmla="*/ 42186 w 590622"/>
                <a:gd name="connsiteY56" fmla="*/ 50734 h 608441"/>
                <a:gd name="connsiteX57" fmla="*/ 4296 w 590622"/>
                <a:gd name="connsiteY57" fmla="*/ 20140 h 608441"/>
                <a:gd name="connsiteX58" fmla="*/ 117 w 590622"/>
                <a:gd name="connsiteY58" fmla="*/ 12074 h 608441"/>
                <a:gd name="connsiteX59" fmla="*/ 6896 w 590622"/>
                <a:gd name="connsiteY59" fmla="*/ 6141 h 60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90622" h="608441">
                  <a:moveTo>
                    <a:pt x="158948" y="258648"/>
                  </a:moveTo>
                  <a:cubicBezTo>
                    <a:pt x="155513" y="268568"/>
                    <a:pt x="153563" y="277375"/>
                    <a:pt x="153563" y="284421"/>
                  </a:cubicBezTo>
                  <a:cubicBezTo>
                    <a:pt x="153563" y="342087"/>
                    <a:pt x="210013" y="388719"/>
                    <a:pt x="279647" y="388719"/>
                  </a:cubicBezTo>
                  <a:cubicBezTo>
                    <a:pt x="349281" y="388719"/>
                    <a:pt x="405824" y="342087"/>
                    <a:pt x="405824" y="284421"/>
                  </a:cubicBezTo>
                  <a:cubicBezTo>
                    <a:pt x="405824" y="277375"/>
                    <a:pt x="403782" y="268568"/>
                    <a:pt x="400439" y="258648"/>
                  </a:cubicBezTo>
                  <a:cubicBezTo>
                    <a:pt x="459118" y="283123"/>
                    <a:pt x="500341" y="340974"/>
                    <a:pt x="500341" y="408467"/>
                  </a:cubicBezTo>
                  <a:lnTo>
                    <a:pt x="500341" y="552815"/>
                  </a:lnTo>
                  <a:cubicBezTo>
                    <a:pt x="500341" y="583502"/>
                    <a:pt x="475459" y="608441"/>
                    <a:pt x="444726" y="608441"/>
                  </a:cubicBezTo>
                  <a:lnTo>
                    <a:pt x="114568" y="608441"/>
                  </a:lnTo>
                  <a:cubicBezTo>
                    <a:pt x="83836" y="608441"/>
                    <a:pt x="58954" y="583502"/>
                    <a:pt x="58954" y="552815"/>
                  </a:cubicBezTo>
                  <a:lnTo>
                    <a:pt x="58954" y="408467"/>
                  </a:lnTo>
                  <a:cubicBezTo>
                    <a:pt x="58954" y="340974"/>
                    <a:pt x="100270" y="283123"/>
                    <a:pt x="158948" y="258648"/>
                  </a:cubicBezTo>
                  <a:close/>
                  <a:moveTo>
                    <a:pt x="279682" y="78261"/>
                  </a:moveTo>
                  <a:cubicBezTo>
                    <a:pt x="229921" y="78261"/>
                    <a:pt x="189444" y="118765"/>
                    <a:pt x="189444" y="168445"/>
                  </a:cubicBezTo>
                  <a:cubicBezTo>
                    <a:pt x="189444" y="219701"/>
                    <a:pt x="231128" y="282358"/>
                    <a:pt x="279682" y="282358"/>
                  </a:cubicBezTo>
                  <a:cubicBezTo>
                    <a:pt x="328329" y="282358"/>
                    <a:pt x="369920" y="219701"/>
                    <a:pt x="369920" y="168445"/>
                  </a:cubicBezTo>
                  <a:cubicBezTo>
                    <a:pt x="369920" y="118765"/>
                    <a:pt x="329443" y="78261"/>
                    <a:pt x="279682" y="78261"/>
                  </a:cubicBezTo>
                  <a:close/>
                  <a:moveTo>
                    <a:pt x="279682" y="25429"/>
                  </a:moveTo>
                  <a:cubicBezTo>
                    <a:pt x="358686" y="25429"/>
                    <a:pt x="422930" y="89568"/>
                    <a:pt x="422930" y="168445"/>
                  </a:cubicBezTo>
                  <a:cubicBezTo>
                    <a:pt x="422930" y="189949"/>
                    <a:pt x="417917" y="212379"/>
                    <a:pt x="409097" y="233697"/>
                  </a:cubicBezTo>
                  <a:cubicBezTo>
                    <a:pt x="406126" y="240927"/>
                    <a:pt x="402877" y="247971"/>
                    <a:pt x="399071" y="254830"/>
                  </a:cubicBezTo>
                  <a:cubicBezTo>
                    <a:pt x="373633" y="300154"/>
                    <a:pt x="330185" y="335282"/>
                    <a:pt x="279682" y="335282"/>
                  </a:cubicBezTo>
                  <a:cubicBezTo>
                    <a:pt x="229178" y="335282"/>
                    <a:pt x="185730" y="300154"/>
                    <a:pt x="160386" y="254830"/>
                  </a:cubicBezTo>
                  <a:cubicBezTo>
                    <a:pt x="156579" y="247971"/>
                    <a:pt x="153237" y="240927"/>
                    <a:pt x="150267" y="233697"/>
                  </a:cubicBezTo>
                  <a:cubicBezTo>
                    <a:pt x="141540" y="212379"/>
                    <a:pt x="136434" y="189949"/>
                    <a:pt x="136434" y="168353"/>
                  </a:cubicBezTo>
                  <a:cubicBezTo>
                    <a:pt x="136434" y="89568"/>
                    <a:pt x="200677" y="25429"/>
                    <a:pt x="279682" y="25429"/>
                  </a:cubicBezTo>
                  <a:close/>
                  <a:moveTo>
                    <a:pt x="543508" y="255"/>
                  </a:moveTo>
                  <a:cubicBezTo>
                    <a:pt x="548300" y="962"/>
                    <a:pt x="552824" y="3487"/>
                    <a:pt x="555980" y="7657"/>
                  </a:cubicBezTo>
                  <a:cubicBezTo>
                    <a:pt x="579185" y="38889"/>
                    <a:pt x="588838" y="77163"/>
                    <a:pt x="583176" y="115716"/>
                  </a:cubicBezTo>
                  <a:cubicBezTo>
                    <a:pt x="578999" y="143703"/>
                    <a:pt x="566840" y="169374"/>
                    <a:pt x="548462" y="190226"/>
                  </a:cubicBezTo>
                  <a:cubicBezTo>
                    <a:pt x="548462" y="190226"/>
                    <a:pt x="570460" y="208946"/>
                    <a:pt x="586239" y="220808"/>
                  </a:cubicBezTo>
                  <a:cubicBezTo>
                    <a:pt x="588931" y="222847"/>
                    <a:pt x="591158" y="225534"/>
                    <a:pt x="590509" y="228871"/>
                  </a:cubicBezTo>
                  <a:cubicBezTo>
                    <a:pt x="589952" y="232207"/>
                    <a:pt x="587074" y="234709"/>
                    <a:pt x="583733" y="234894"/>
                  </a:cubicBezTo>
                  <a:lnTo>
                    <a:pt x="476343" y="240918"/>
                  </a:lnTo>
                  <a:cubicBezTo>
                    <a:pt x="470959" y="241289"/>
                    <a:pt x="465947" y="238879"/>
                    <a:pt x="462698" y="234524"/>
                  </a:cubicBezTo>
                  <a:cubicBezTo>
                    <a:pt x="459450" y="230261"/>
                    <a:pt x="458707" y="224700"/>
                    <a:pt x="460564" y="219603"/>
                  </a:cubicBezTo>
                  <a:lnTo>
                    <a:pt x="497319" y="118774"/>
                  </a:lnTo>
                  <a:cubicBezTo>
                    <a:pt x="498433" y="115716"/>
                    <a:pt x="501682" y="113584"/>
                    <a:pt x="505023" y="114047"/>
                  </a:cubicBezTo>
                  <a:cubicBezTo>
                    <a:pt x="508365" y="114418"/>
                    <a:pt x="510407" y="117198"/>
                    <a:pt x="511521" y="120442"/>
                  </a:cubicBezTo>
                  <a:cubicBezTo>
                    <a:pt x="516069" y="134250"/>
                    <a:pt x="525443" y="158068"/>
                    <a:pt x="525443" y="158068"/>
                  </a:cubicBezTo>
                  <a:cubicBezTo>
                    <a:pt x="535839" y="143981"/>
                    <a:pt x="543079" y="127856"/>
                    <a:pt x="545678" y="110155"/>
                  </a:cubicBezTo>
                  <a:cubicBezTo>
                    <a:pt x="549947" y="81611"/>
                    <a:pt x="542707" y="53346"/>
                    <a:pt x="525536" y="30270"/>
                  </a:cubicBezTo>
                  <a:cubicBezTo>
                    <a:pt x="519317" y="21929"/>
                    <a:pt x="521081" y="10067"/>
                    <a:pt x="529434" y="3765"/>
                  </a:cubicBezTo>
                  <a:cubicBezTo>
                    <a:pt x="533658" y="661"/>
                    <a:pt x="538716" y="-451"/>
                    <a:pt x="543508" y="255"/>
                  </a:cubicBezTo>
                  <a:close/>
                  <a:moveTo>
                    <a:pt x="114344" y="22"/>
                  </a:moveTo>
                  <a:cubicBezTo>
                    <a:pt x="119637" y="-256"/>
                    <a:pt x="124745" y="2154"/>
                    <a:pt x="127995" y="6419"/>
                  </a:cubicBezTo>
                  <a:cubicBezTo>
                    <a:pt x="131153" y="10776"/>
                    <a:pt x="131989" y="16246"/>
                    <a:pt x="130131" y="21345"/>
                  </a:cubicBezTo>
                  <a:lnTo>
                    <a:pt x="93356" y="122306"/>
                  </a:lnTo>
                  <a:cubicBezTo>
                    <a:pt x="92149" y="125365"/>
                    <a:pt x="88991" y="127405"/>
                    <a:pt x="85555" y="127034"/>
                  </a:cubicBezTo>
                  <a:cubicBezTo>
                    <a:pt x="82212" y="126663"/>
                    <a:pt x="80169" y="123882"/>
                    <a:pt x="79147" y="120637"/>
                  </a:cubicBezTo>
                  <a:cubicBezTo>
                    <a:pt x="74597" y="106823"/>
                    <a:pt x="65217" y="82997"/>
                    <a:pt x="65217" y="82997"/>
                  </a:cubicBezTo>
                  <a:cubicBezTo>
                    <a:pt x="54816" y="96996"/>
                    <a:pt x="47572" y="113128"/>
                    <a:pt x="44879" y="130928"/>
                  </a:cubicBezTo>
                  <a:cubicBezTo>
                    <a:pt x="40700" y="159390"/>
                    <a:pt x="47851" y="187759"/>
                    <a:pt x="65031" y="210843"/>
                  </a:cubicBezTo>
                  <a:cubicBezTo>
                    <a:pt x="71253" y="219187"/>
                    <a:pt x="69582" y="231054"/>
                    <a:pt x="61224" y="237265"/>
                  </a:cubicBezTo>
                  <a:cubicBezTo>
                    <a:pt x="52773" y="243477"/>
                    <a:pt x="40886" y="241808"/>
                    <a:pt x="34664" y="233372"/>
                  </a:cubicBezTo>
                  <a:cubicBezTo>
                    <a:pt x="11447" y="202129"/>
                    <a:pt x="1788" y="163840"/>
                    <a:pt x="7453" y="125365"/>
                  </a:cubicBezTo>
                  <a:cubicBezTo>
                    <a:pt x="11632" y="97274"/>
                    <a:pt x="23705" y="71594"/>
                    <a:pt x="42186" y="50734"/>
                  </a:cubicBezTo>
                  <a:cubicBezTo>
                    <a:pt x="42186" y="50734"/>
                    <a:pt x="20083" y="32007"/>
                    <a:pt x="4296" y="20140"/>
                  </a:cubicBezTo>
                  <a:cubicBezTo>
                    <a:pt x="1603" y="18100"/>
                    <a:pt x="-533" y="15505"/>
                    <a:pt x="117" y="12074"/>
                  </a:cubicBezTo>
                  <a:cubicBezTo>
                    <a:pt x="674" y="8830"/>
                    <a:pt x="3460" y="6326"/>
                    <a:pt x="6896" y="61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 sz="1200"/>
            </a:p>
          </p:txBody>
        </p:sp>
        <p:sp>
          <p:nvSpPr>
            <p:cNvPr id="9" name="ïŝļíḍé">
              <a:extLst>
                <a:ext uri="{FF2B5EF4-FFF2-40B4-BE49-F238E27FC236}">
                  <a16:creationId xmlns:a16="http://schemas.microsoft.com/office/drawing/2014/main" xmlns="" id="{CB4455A1-BDFA-4D88-899F-14DA31130B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50024" y="2095794"/>
              <a:ext cx="775132" cy="783818"/>
            </a:xfrm>
            <a:custGeom>
              <a:avLst/>
              <a:gdLst>
                <a:gd name="connsiteX0" fmla="*/ 446492 w 598324"/>
                <a:gd name="connsiteY0" fmla="*/ 409357 h 605028"/>
                <a:gd name="connsiteX1" fmla="*/ 402334 w 598324"/>
                <a:gd name="connsiteY1" fmla="*/ 453535 h 605028"/>
                <a:gd name="connsiteX2" fmla="*/ 446492 w 598324"/>
                <a:gd name="connsiteY2" fmla="*/ 497620 h 605028"/>
                <a:gd name="connsiteX3" fmla="*/ 490650 w 598324"/>
                <a:gd name="connsiteY3" fmla="*/ 453535 h 605028"/>
                <a:gd name="connsiteX4" fmla="*/ 446492 w 598324"/>
                <a:gd name="connsiteY4" fmla="*/ 409357 h 605028"/>
                <a:gd name="connsiteX5" fmla="*/ 446492 w 598324"/>
                <a:gd name="connsiteY5" fmla="*/ 301949 h 605028"/>
                <a:gd name="connsiteX6" fmla="*/ 467879 w 598324"/>
                <a:gd name="connsiteY6" fmla="*/ 323302 h 605028"/>
                <a:gd name="connsiteX7" fmla="*/ 467879 w 598324"/>
                <a:gd name="connsiteY7" fmla="*/ 338396 h 605028"/>
                <a:gd name="connsiteX8" fmla="*/ 512867 w 598324"/>
                <a:gd name="connsiteY8" fmla="*/ 356987 h 605028"/>
                <a:gd name="connsiteX9" fmla="*/ 523560 w 598324"/>
                <a:gd name="connsiteY9" fmla="*/ 346311 h 605028"/>
                <a:gd name="connsiteX10" fmla="*/ 538679 w 598324"/>
                <a:gd name="connsiteY10" fmla="*/ 340053 h 605028"/>
                <a:gd name="connsiteX11" fmla="*/ 553798 w 598324"/>
                <a:gd name="connsiteY11" fmla="*/ 346311 h 605028"/>
                <a:gd name="connsiteX12" fmla="*/ 553798 w 598324"/>
                <a:gd name="connsiteY12" fmla="*/ 376591 h 605028"/>
                <a:gd name="connsiteX13" fmla="*/ 543196 w 598324"/>
                <a:gd name="connsiteY13" fmla="*/ 387176 h 605028"/>
                <a:gd name="connsiteX14" fmla="*/ 561726 w 598324"/>
                <a:gd name="connsiteY14" fmla="*/ 432090 h 605028"/>
                <a:gd name="connsiteX15" fmla="*/ 576844 w 598324"/>
                <a:gd name="connsiteY15" fmla="*/ 432090 h 605028"/>
                <a:gd name="connsiteX16" fmla="*/ 598324 w 598324"/>
                <a:gd name="connsiteY16" fmla="*/ 453535 h 605028"/>
                <a:gd name="connsiteX17" fmla="*/ 576844 w 598324"/>
                <a:gd name="connsiteY17" fmla="*/ 474887 h 605028"/>
                <a:gd name="connsiteX18" fmla="*/ 561726 w 598324"/>
                <a:gd name="connsiteY18" fmla="*/ 474887 h 605028"/>
                <a:gd name="connsiteX19" fmla="*/ 543196 w 598324"/>
                <a:gd name="connsiteY19" fmla="*/ 519801 h 605028"/>
                <a:gd name="connsiteX20" fmla="*/ 553798 w 598324"/>
                <a:gd name="connsiteY20" fmla="*/ 530386 h 605028"/>
                <a:gd name="connsiteX21" fmla="*/ 553798 w 598324"/>
                <a:gd name="connsiteY21" fmla="*/ 560666 h 605028"/>
                <a:gd name="connsiteX22" fmla="*/ 538679 w 598324"/>
                <a:gd name="connsiteY22" fmla="*/ 566925 h 605028"/>
                <a:gd name="connsiteX23" fmla="*/ 523560 w 598324"/>
                <a:gd name="connsiteY23" fmla="*/ 560666 h 605028"/>
                <a:gd name="connsiteX24" fmla="*/ 512867 w 598324"/>
                <a:gd name="connsiteY24" fmla="*/ 549990 h 605028"/>
                <a:gd name="connsiteX25" fmla="*/ 467879 w 598324"/>
                <a:gd name="connsiteY25" fmla="*/ 568581 h 605028"/>
                <a:gd name="connsiteX26" fmla="*/ 467879 w 598324"/>
                <a:gd name="connsiteY26" fmla="*/ 583675 h 605028"/>
                <a:gd name="connsiteX27" fmla="*/ 446492 w 598324"/>
                <a:gd name="connsiteY27" fmla="*/ 605028 h 605028"/>
                <a:gd name="connsiteX28" fmla="*/ 425105 w 598324"/>
                <a:gd name="connsiteY28" fmla="*/ 583675 h 605028"/>
                <a:gd name="connsiteX29" fmla="*/ 425105 w 598324"/>
                <a:gd name="connsiteY29" fmla="*/ 568581 h 605028"/>
                <a:gd name="connsiteX30" fmla="*/ 380117 w 598324"/>
                <a:gd name="connsiteY30" fmla="*/ 549990 h 605028"/>
                <a:gd name="connsiteX31" fmla="*/ 369424 w 598324"/>
                <a:gd name="connsiteY31" fmla="*/ 560666 h 605028"/>
                <a:gd name="connsiteX32" fmla="*/ 354305 w 598324"/>
                <a:gd name="connsiteY32" fmla="*/ 566925 h 605028"/>
                <a:gd name="connsiteX33" fmla="*/ 339186 w 598324"/>
                <a:gd name="connsiteY33" fmla="*/ 560666 h 605028"/>
                <a:gd name="connsiteX34" fmla="*/ 339186 w 598324"/>
                <a:gd name="connsiteY34" fmla="*/ 530386 h 605028"/>
                <a:gd name="connsiteX35" fmla="*/ 349880 w 598324"/>
                <a:gd name="connsiteY35" fmla="*/ 519801 h 605028"/>
                <a:gd name="connsiteX36" fmla="*/ 331258 w 598324"/>
                <a:gd name="connsiteY36" fmla="*/ 474887 h 605028"/>
                <a:gd name="connsiteX37" fmla="*/ 316139 w 598324"/>
                <a:gd name="connsiteY37" fmla="*/ 474887 h 605028"/>
                <a:gd name="connsiteX38" fmla="*/ 294752 w 598324"/>
                <a:gd name="connsiteY38" fmla="*/ 453535 h 605028"/>
                <a:gd name="connsiteX39" fmla="*/ 316139 w 598324"/>
                <a:gd name="connsiteY39" fmla="*/ 432090 h 605028"/>
                <a:gd name="connsiteX40" fmla="*/ 331258 w 598324"/>
                <a:gd name="connsiteY40" fmla="*/ 432090 h 605028"/>
                <a:gd name="connsiteX41" fmla="*/ 349788 w 598324"/>
                <a:gd name="connsiteY41" fmla="*/ 387176 h 605028"/>
                <a:gd name="connsiteX42" fmla="*/ 339186 w 598324"/>
                <a:gd name="connsiteY42" fmla="*/ 376591 h 605028"/>
                <a:gd name="connsiteX43" fmla="*/ 339186 w 598324"/>
                <a:gd name="connsiteY43" fmla="*/ 346403 h 605028"/>
                <a:gd name="connsiteX44" fmla="*/ 354305 w 598324"/>
                <a:gd name="connsiteY44" fmla="*/ 340053 h 605028"/>
                <a:gd name="connsiteX45" fmla="*/ 369424 w 598324"/>
                <a:gd name="connsiteY45" fmla="*/ 346403 h 605028"/>
                <a:gd name="connsiteX46" fmla="*/ 380117 w 598324"/>
                <a:gd name="connsiteY46" fmla="*/ 356987 h 605028"/>
                <a:gd name="connsiteX47" fmla="*/ 425105 w 598324"/>
                <a:gd name="connsiteY47" fmla="*/ 338396 h 605028"/>
                <a:gd name="connsiteX48" fmla="*/ 425105 w 598324"/>
                <a:gd name="connsiteY48" fmla="*/ 323302 h 605028"/>
                <a:gd name="connsiteX49" fmla="*/ 446492 w 598324"/>
                <a:gd name="connsiteY49" fmla="*/ 301949 h 605028"/>
                <a:gd name="connsiteX50" fmla="*/ 240216 w 598324"/>
                <a:gd name="connsiteY50" fmla="*/ 158405 h 605028"/>
                <a:gd name="connsiteX51" fmla="*/ 158638 w 598324"/>
                <a:gd name="connsiteY51" fmla="*/ 239770 h 605028"/>
                <a:gd name="connsiteX52" fmla="*/ 240216 w 598324"/>
                <a:gd name="connsiteY52" fmla="*/ 321228 h 605028"/>
                <a:gd name="connsiteX53" fmla="*/ 321701 w 598324"/>
                <a:gd name="connsiteY53" fmla="*/ 239770 h 605028"/>
                <a:gd name="connsiteX54" fmla="*/ 240216 w 598324"/>
                <a:gd name="connsiteY54" fmla="*/ 158405 h 605028"/>
                <a:gd name="connsiteX55" fmla="*/ 240216 w 598324"/>
                <a:gd name="connsiteY55" fmla="*/ 0 h 605028"/>
                <a:gd name="connsiteX56" fmla="*/ 280958 w 598324"/>
                <a:gd name="connsiteY56" fmla="*/ 40683 h 605028"/>
                <a:gd name="connsiteX57" fmla="*/ 280958 w 598324"/>
                <a:gd name="connsiteY57" fmla="*/ 65442 h 605028"/>
                <a:gd name="connsiteX58" fmla="*/ 334790 w 598324"/>
                <a:gd name="connsiteY58" fmla="*/ 87808 h 605028"/>
                <a:gd name="connsiteX59" fmla="*/ 352396 w 598324"/>
                <a:gd name="connsiteY59" fmla="*/ 70228 h 605028"/>
                <a:gd name="connsiteX60" fmla="*/ 410007 w 598324"/>
                <a:gd name="connsiteY60" fmla="*/ 70228 h 605028"/>
                <a:gd name="connsiteX61" fmla="*/ 410007 w 598324"/>
                <a:gd name="connsiteY61" fmla="*/ 127755 h 605028"/>
                <a:gd name="connsiteX62" fmla="*/ 392401 w 598324"/>
                <a:gd name="connsiteY62" fmla="*/ 145335 h 605028"/>
                <a:gd name="connsiteX63" fmla="*/ 414801 w 598324"/>
                <a:gd name="connsiteY63" fmla="*/ 199088 h 605028"/>
                <a:gd name="connsiteX64" fmla="*/ 439596 w 598324"/>
                <a:gd name="connsiteY64" fmla="*/ 199088 h 605028"/>
                <a:gd name="connsiteX65" fmla="*/ 480339 w 598324"/>
                <a:gd name="connsiteY65" fmla="*/ 239770 h 605028"/>
                <a:gd name="connsiteX66" fmla="*/ 463931 w 598324"/>
                <a:gd name="connsiteY66" fmla="*/ 272169 h 605028"/>
                <a:gd name="connsiteX67" fmla="*/ 446510 w 598324"/>
                <a:gd name="connsiteY67" fmla="*/ 269224 h 605028"/>
                <a:gd name="connsiteX68" fmla="*/ 393323 w 598324"/>
                <a:gd name="connsiteY68" fmla="*/ 313404 h 605028"/>
                <a:gd name="connsiteX69" fmla="*/ 385027 w 598324"/>
                <a:gd name="connsiteY69" fmla="*/ 316810 h 605028"/>
                <a:gd name="connsiteX70" fmla="*/ 354332 w 598324"/>
                <a:gd name="connsiteY70" fmla="*/ 307330 h 605028"/>
                <a:gd name="connsiteX71" fmla="*/ 315986 w 598324"/>
                <a:gd name="connsiteY71" fmla="*/ 323253 h 605028"/>
                <a:gd name="connsiteX72" fmla="*/ 300223 w 598324"/>
                <a:gd name="connsiteY72" fmla="*/ 361359 h 605028"/>
                <a:gd name="connsiteX73" fmla="*/ 309718 w 598324"/>
                <a:gd name="connsiteY73" fmla="*/ 392009 h 605028"/>
                <a:gd name="connsiteX74" fmla="*/ 306307 w 598324"/>
                <a:gd name="connsiteY74" fmla="*/ 400293 h 605028"/>
                <a:gd name="connsiteX75" fmla="*/ 262062 w 598324"/>
                <a:gd name="connsiteY75" fmla="*/ 453401 h 605028"/>
                <a:gd name="connsiteX76" fmla="*/ 265011 w 598324"/>
                <a:gd name="connsiteY76" fmla="*/ 470981 h 605028"/>
                <a:gd name="connsiteX77" fmla="*/ 240216 w 598324"/>
                <a:gd name="connsiteY77" fmla="*/ 479633 h 605028"/>
                <a:gd name="connsiteX78" fmla="*/ 199473 w 598324"/>
                <a:gd name="connsiteY78" fmla="*/ 438950 h 605028"/>
                <a:gd name="connsiteX79" fmla="*/ 199473 w 598324"/>
                <a:gd name="connsiteY79" fmla="*/ 414099 h 605028"/>
                <a:gd name="connsiteX80" fmla="*/ 145549 w 598324"/>
                <a:gd name="connsiteY80" fmla="*/ 391825 h 605028"/>
                <a:gd name="connsiteX81" fmla="*/ 128035 w 598324"/>
                <a:gd name="connsiteY81" fmla="*/ 409313 h 605028"/>
                <a:gd name="connsiteX82" fmla="*/ 99183 w 598324"/>
                <a:gd name="connsiteY82" fmla="*/ 421278 h 605028"/>
                <a:gd name="connsiteX83" fmla="*/ 70424 w 598324"/>
                <a:gd name="connsiteY83" fmla="*/ 409313 h 605028"/>
                <a:gd name="connsiteX84" fmla="*/ 70424 w 598324"/>
                <a:gd name="connsiteY84" fmla="*/ 351786 h 605028"/>
                <a:gd name="connsiteX85" fmla="*/ 87938 w 598324"/>
                <a:gd name="connsiteY85" fmla="*/ 334298 h 605028"/>
                <a:gd name="connsiteX86" fmla="*/ 65631 w 598324"/>
                <a:gd name="connsiteY86" fmla="*/ 280453 h 605028"/>
                <a:gd name="connsiteX87" fmla="*/ 40743 w 598324"/>
                <a:gd name="connsiteY87" fmla="*/ 280453 h 605028"/>
                <a:gd name="connsiteX88" fmla="*/ 0 w 598324"/>
                <a:gd name="connsiteY88" fmla="*/ 239770 h 605028"/>
                <a:gd name="connsiteX89" fmla="*/ 40743 w 598324"/>
                <a:gd name="connsiteY89" fmla="*/ 199088 h 605028"/>
                <a:gd name="connsiteX90" fmla="*/ 65631 w 598324"/>
                <a:gd name="connsiteY90" fmla="*/ 199088 h 605028"/>
                <a:gd name="connsiteX91" fmla="*/ 87938 w 598324"/>
                <a:gd name="connsiteY91" fmla="*/ 145335 h 605028"/>
                <a:gd name="connsiteX92" fmla="*/ 70424 w 598324"/>
                <a:gd name="connsiteY92" fmla="*/ 127755 h 605028"/>
                <a:gd name="connsiteX93" fmla="*/ 70424 w 598324"/>
                <a:gd name="connsiteY93" fmla="*/ 70228 h 605028"/>
                <a:gd name="connsiteX94" fmla="*/ 128035 w 598324"/>
                <a:gd name="connsiteY94" fmla="*/ 70228 h 605028"/>
                <a:gd name="connsiteX95" fmla="*/ 145549 w 598324"/>
                <a:gd name="connsiteY95" fmla="*/ 87808 h 605028"/>
                <a:gd name="connsiteX96" fmla="*/ 199473 w 598324"/>
                <a:gd name="connsiteY96" fmla="*/ 65442 h 605028"/>
                <a:gd name="connsiteX97" fmla="*/ 199473 w 598324"/>
                <a:gd name="connsiteY97" fmla="*/ 40683 h 605028"/>
                <a:gd name="connsiteX98" fmla="*/ 240216 w 598324"/>
                <a:gd name="connsiteY98" fmla="*/ 0 h 60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598324" h="605028">
                  <a:moveTo>
                    <a:pt x="446492" y="409357"/>
                  </a:moveTo>
                  <a:cubicBezTo>
                    <a:pt x="422062" y="409357"/>
                    <a:pt x="402334" y="429145"/>
                    <a:pt x="402334" y="453535"/>
                  </a:cubicBezTo>
                  <a:cubicBezTo>
                    <a:pt x="402334" y="477832"/>
                    <a:pt x="422062" y="497620"/>
                    <a:pt x="446492" y="497620"/>
                  </a:cubicBezTo>
                  <a:cubicBezTo>
                    <a:pt x="470922" y="497620"/>
                    <a:pt x="490650" y="477832"/>
                    <a:pt x="490650" y="453535"/>
                  </a:cubicBezTo>
                  <a:cubicBezTo>
                    <a:pt x="490650" y="429145"/>
                    <a:pt x="470922" y="409357"/>
                    <a:pt x="446492" y="409357"/>
                  </a:cubicBezTo>
                  <a:close/>
                  <a:moveTo>
                    <a:pt x="446492" y="301949"/>
                  </a:moveTo>
                  <a:cubicBezTo>
                    <a:pt x="458292" y="301949"/>
                    <a:pt x="467879" y="311521"/>
                    <a:pt x="467879" y="323302"/>
                  </a:cubicBezTo>
                  <a:lnTo>
                    <a:pt x="467879" y="338396"/>
                  </a:lnTo>
                  <a:cubicBezTo>
                    <a:pt x="484381" y="341433"/>
                    <a:pt x="499684" y="347876"/>
                    <a:pt x="512867" y="356987"/>
                  </a:cubicBezTo>
                  <a:lnTo>
                    <a:pt x="523560" y="346311"/>
                  </a:lnTo>
                  <a:cubicBezTo>
                    <a:pt x="527709" y="342169"/>
                    <a:pt x="533240" y="340053"/>
                    <a:pt x="538679" y="340053"/>
                  </a:cubicBezTo>
                  <a:cubicBezTo>
                    <a:pt x="544210" y="340053"/>
                    <a:pt x="549649" y="342169"/>
                    <a:pt x="553798" y="346311"/>
                  </a:cubicBezTo>
                  <a:cubicBezTo>
                    <a:pt x="562187" y="354686"/>
                    <a:pt x="562187" y="368216"/>
                    <a:pt x="553798" y="376591"/>
                  </a:cubicBezTo>
                  <a:lnTo>
                    <a:pt x="543196" y="387176"/>
                  </a:lnTo>
                  <a:cubicBezTo>
                    <a:pt x="552323" y="400429"/>
                    <a:pt x="558776" y="415707"/>
                    <a:pt x="561726" y="432090"/>
                  </a:cubicBezTo>
                  <a:lnTo>
                    <a:pt x="576844" y="432090"/>
                  </a:lnTo>
                  <a:cubicBezTo>
                    <a:pt x="588737" y="432090"/>
                    <a:pt x="598324" y="441662"/>
                    <a:pt x="598324" y="453535"/>
                  </a:cubicBezTo>
                  <a:cubicBezTo>
                    <a:pt x="598324" y="465315"/>
                    <a:pt x="588737" y="474887"/>
                    <a:pt x="576844" y="474887"/>
                  </a:cubicBezTo>
                  <a:lnTo>
                    <a:pt x="561726" y="474887"/>
                  </a:lnTo>
                  <a:cubicBezTo>
                    <a:pt x="558776" y="491270"/>
                    <a:pt x="552323" y="506548"/>
                    <a:pt x="543196" y="519801"/>
                  </a:cubicBezTo>
                  <a:lnTo>
                    <a:pt x="553798" y="530386"/>
                  </a:lnTo>
                  <a:cubicBezTo>
                    <a:pt x="562187" y="538761"/>
                    <a:pt x="562187" y="552291"/>
                    <a:pt x="553798" y="560666"/>
                  </a:cubicBezTo>
                  <a:cubicBezTo>
                    <a:pt x="549649" y="564808"/>
                    <a:pt x="544210" y="566925"/>
                    <a:pt x="538679" y="566925"/>
                  </a:cubicBezTo>
                  <a:cubicBezTo>
                    <a:pt x="533240" y="566925"/>
                    <a:pt x="527709" y="564808"/>
                    <a:pt x="523560" y="560666"/>
                  </a:cubicBezTo>
                  <a:lnTo>
                    <a:pt x="512867" y="549990"/>
                  </a:lnTo>
                  <a:cubicBezTo>
                    <a:pt x="499592" y="559101"/>
                    <a:pt x="484381" y="565544"/>
                    <a:pt x="467879" y="568581"/>
                  </a:cubicBezTo>
                  <a:lnTo>
                    <a:pt x="467879" y="583675"/>
                  </a:lnTo>
                  <a:cubicBezTo>
                    <a:pt x="467879" y="595456"/>
                    <a:pt x="458292" y="605028"/>
                    <a:pt x="446492" y="605028"/>
                  </a:cubicBezTo>
                  <a:cubicBezTo>
                    <a:pt x="434692" y="605028"/>
                    <a:pt x="425105" y="595456"/>
                    <a:pt x="425105" y="583675"/>
                  </a:cubicBezTo>
                  <a:lnTo>
                    <a:pt x="425105" y="568581"/>
                  </a:lnTo>
                  <a:cubicBezTo>
                    <a:pt x="408603" y="565544"/>
                    <a:pt x="393392" y="559101"/>
                    <a:pt x="380117" y="549990"/>
                  </a:cubicBezTo>
                  <a:lnTo>
                    <a:pt x="369424" y="560666"/>
                  </a:lnTo>
                  <a:cubicBezTo>
                    <a:pt x="365275" y="564808"/>
                    <a:pt x="359836" y="566925"/>
                    <a:pt x="354305" y="566925"/>
                  </a:cubicBezTo>
                  <a:cubicBezTo>
                    <a:pt x="348866" y="566925"/>
                    <a:pt x="343335" y="564808"/>
                    <a:pt x="339186" y="560666"/>
                  </a:cubicBezTo>
                  <a:cubicBezTo>
                    <a:pt x="330797" y="552291"/>
                    <a:pt x="330797" y="538761"/>
                    <a:pt x="339186" y="530386"/>
                  </a:cubicBezTo>
                  <a:lnTo>
                    <a:pt x="349880" y="519801"/>
                  </a:lnTo>
                  <a:cubicBezTo>
                    <a:pt x="340661" y="506548"/>
                    <a:pt x="334300" y="491270"/>
                    <a:pt x="331258" y="474887"/>
                  </a:cubicBezTo>
                  <a:lnTo>
                    <a:pt x="316139" y="474887"/>
                  </a:lnTo>
                  <a:cubicBezTo>
                    <a:pt x="304340" y="474887"/>
                    <a:pt x="294752" y="465315"/>
                    <a:pt x="294752" y="453535"/>
                  </a:cubicBezTo>
                  <a:cubicBezTo>
                    <a:pt x="294752" y="441662"/>
                    <a:pt x="304340" y="432090"/>
                    <a:pt x="316139" y="432090"/>
                  </a:cubicBezTo>
                  <a:lnTo>
                    <a:pt x="331258" y="432090"/>
                  </a:lnTo>
                  <a:cubicBezTo>
                    <a:pt x="334300" y="415707"/>
                    <a:pt x="340661" y="400429"/>
                    <a:pt x="349788" y="387176"/>
                  </a:cubicBezTo>
                  <a:lnTo>
                    <a:pt x="339186" y="376591"/>
                  </a:lnTo>
                  <a:cubicBezTo>
                    <a:pt x="330797" y="368216"/>
                    <a:pt x="330797" y="354686"/>
                    <a:pt x="339186" y="346403"/>
                  </a:cubicBezTo>
                  <a:cubicBezTo>
                    <a:pt x="343335" y="342169"/>
                    <a:pt x="348866" y="340053"/>
                    <a:pt x="354305" y="340053"/>
                  </a:cubicBezTo>
                  <a:cubicBezTo>
                    <a:pt x="359836" y="340053"/>
                    <a:pt x="365275" y="342169"/>
                    <a:pt x="369424" y="346403"/>
                  </a:cubicBezTo>
                  <a:lnTo>
                    <a:pt x="380117" y="356987"/>
                  </a:lnTo>
                  <a:cubicBezTo>
                    <a:pt x="393392" y="347876"/>
                    <a:pt x="408603" y="341433"/>
                    <a:pt x="425105" y="338396"/>
                  </a:cubicBezTo>
                  <a:lnTo>
                    <a:pt x="425105" y="323302"/>
                  </a:lnTo>
                  <a:cubicBezTo>
                    <a:pt x="425105" y="311521"/>
                    <a:pt x="434692" y="301949"/>
                    <a:pt x="446492" y="301949"/>
                  </a:cubicBezTo>
                  <a:close/>
                  <a:moveTo>
                    <a:pt x="240216" y="158405"/>
                  </a:moveTo>
                  <a:cubicBezTo>
                    <a:pt x="195141" y="158405"/>
                    <a:pt x="158638" y="194854"/>
                    <a:pt x="158638" y="239770"/>
                  </a:cubicBezTo>
                  <a:cubicBezTo>
                    <a:pt x="158638" y="284779"/>
                    <a:pt x="195141" y="321228"/>
                    <a:pt x="240216" y="321228"/>
                  </a:cubicBezTo>
                  <a:cubicBezTo>
                    <a:pt x="285198" y="321228"/>
                    <a:pt x="321701" y="284779"/>
                    <a:pt x="321701" y="239770"/>
                  </a:cubicBezTo>
                  <a:cubicBezTo>
                    <a:pt x="321701" y="194854"/>
                    <a:pt x="285198" y="158405"/>
                    <a:pt x="240216" y="158405"/>
                  </a:cubicBezTo>
                  <a:close/>
                  <a:moveTo>
                    <a:pt x="240216" y="0"/>
                  </a:moveTo>
                  <a:cubicBezTo>
                    <a:pt x="262707" y="0"/>
                    <a:pt x="280958" y="18224"/>
                    <a:pt x="280958" y="40683"/>
                  </a:cubicBezTo>
                  <a:lnTo>
                    <a:pt x="280958" y="65442"/>
                  </a:lnTo>
                  <a:cubicBezTo>
                    <a:pt x="300316" y="69952"/>
                    <a:pt x="318383" y="77592"/>
                    <a:pt x="334790" y="87808"/>
                  </a:cubicBezTo>
                  <a:lnTo>
                    <a:pt x="352396" y="70228"/>
                  </a:lnTo>
                  <a:cubicBezTo>
                    <a:pt x="368251" y="54397"/>
                    <a:pt x="394061" y="54397"/>
                    <a:pt x="410007" y="70228"/>
                  </a:cubicBezTo>
                  <a:cubicBezTo>
                    <a:pt x="425954" y="86152"/>
                    <a:pt x="425954" y="111924"/>
                    <a:pt x="410007" y="127755"/>
                  </a:cubicBezTo>
                  <a:lnTo>
                    <a:pt x="392401" y="145335"/>
                  </a:lnTo>
                  <a:cubicBezTo>
                    <a:pt x="402633" y="161718"/>
                    <a:pt x="410284" y="179759"/>
                    <a:pt x="414801" y="199088"/>
                  </a:cubicBezTo>
                  <a:lnTo>
                    <a:pt x="439596" y="199088"/>
                  </a:lnTo>
                  <a:cubicBezTo>
                    <a:pt x="462088" y="199088"/>
                    <a:pt x="480339" y="217312"/>
                    <a:pt x="480339" y="239770"/>
                  </a:cubicBezTo>
                  <a:cubicBezTo>
                    <a:pt x="480339" y="253117"/>
                    <a:pt x="473887" y="264806"/>
                    <a:pt x="463931" y="272169"/>
                  </a:cubicBezTo>
                  <a:cubicBezTo>
                    <a:pt x="458493" y="270328"/>
                    <a:pt x="452594" y="269224"/>
                    <a:pt x="446510" y="269224"/>
                  </a:cubicBezTo>
                  <a:cubicBezTo>
                    <a:pt x="420055" y="269224"/>
                    <a:pt x="397932" y="288277"/>
                    <a:pt x="393323" y="313404"/>
                  </a:cubicBezTo>
                  <a:cubicBezTo>
                    <a:pt x="390466" y="314509"/>
                    <a:pt x="387700" y="315614"/>
                    <a:pt x="385027" y="316810"/>
                  </a:cubicBezTo>
                  <a:cubicBezTo>
                    <a:pt x="375994" y="310643"/>
                    <a:pt x="365485" y="307330"/>
                    <a:pt x="354332" y="307330"/>
                  </a:cubicBezTo>
                  <a:cubicBezTo>
                    <a:pt x="339860" y="307330"/>
                    <a:pt x="326218" y="312944"/>
                    <a:pt x="315986" y="323253"/>
                  </a:cubicBezTo>
                  <a:cubicBezTo>
                    <a:pt x="305846" y="333378"/>
                    <a:pt x="300223" y="346908"/>
                    <a:pt x="300223" y="361359"/>
                  </a:cubicBezTo>
                  <a:cubicBezTo>
                    <a:pt x="300223" y="372496"/>
                    <a:pt x="303542" y="383081"/>
                    <a:pt x="309718" y="392009"/>
                  </a:cubicBezTo>
                  <a:cubicBezTo>
                    <a:pt x="308427" y="394770"/>
                    <a:pt x="307321" y="397531"/>
                    <a:pt x="306307" y="400293"/>
                  </a:cubicBezTo>
                  <a:cubicBezTo>
                    <a:pt x="281142" y="404987"/>
                    <a:pt x="262062" y="426985"/>
                    <a:pt x="262062" y="453401"/>
                  </a:cubicBezTo>
                  <a:cubicBezTo>
                    <a:pt x="262062" y="459568"/>
                    <a:pt x="263168" y="465459"/>
                    <a:pt x="265011" y="470981"/>
                  </a:cubicBezTo>
                  <a:cubicBezTo>
                    <a:pt x="258098" y="476320"/>
                    <a:pt x="249618" y="479633"/>
                    <a:pt x="240216" y="479633"/>
                  </a:cubicBezTo>
                  <a:cubicBezTo>
                    <a:pt x="217724" y="479633"/>
                    <a:pt x="199473" y="461409"/>
                    <a:pt x="199473" y="438950"/>
                  </a:cubicBezTo>
                  <a:lnTo>
                    <a:pt x="199473" y="414099"/>
                  </a:lnTo>
                  <a:cubicBezTo>
                    <a:pt x="180116" y="409589"/>
                    <a:pt x="161956" y="402041"/>
                    <a:pt x="145549" y="391825"/>
                  </a:cubicBezTo>
                  <a:lnTo>
                    <a:pt x="128035" y="409313"/>
                  </a:lnTo>
                  <a:cubicBezTo>
                    <a:pt x="120016" y="417320"/>
                    <a:pt x="109599" y="421278"/>
                    <a:pt x="99183" y="421278"/>
                  </a:cubicBezTo>
                  <a:cubicBezTo>
                    <a:pt x="88767" y="421278"/>
                    <a:pt x="78351" y="417320"/>
                    <a:pt x="70424" y="409313"/>
                  </a:cubicBezTo>
                  <a:cubicBezTo>
                    <a:pt x="54477" y="393481"/>
                    <a:pt x="54477" y="367710"/>
                    <a:pt x="70424" y="351786"/>
                  </a:cubicBezTo>
                  <a:lnTo>
                    <a:pt x="87938" y="334298"/>
                  </a:lnTo>
                  <a:cubicBezTo>
                    <a:pt x="77706" y="317915"/>
                    <a:pt x="70147" y="299782"/>
                    <a:pt x="65631" y="280453"/>
                  </a:cubicBezTo>
                  <a:lnTo>
                    <a:pt x="40743" y="280453"/>
                  </a:lnTo>
                  <a:cubicBezTo>
                    <a:pt x="18251" y="280453"/>
                    <a:pt x="0" y="262229"/>
                    <a:pt x="0" y="239770"/>
                  </a:cubicBezTo>
                  <a:cubicBezTo>
                    <a:pt x="0" y="217312"/>
                    <a:pt x="18251" y="199088"/>
                    <a:pt x="40743" y="199088"/>
                  </a:cubicBezTo>
                  <a:lnTo>
                    <a:pt x="65631" y="199088"/>
                  </a:lnTo>
                  <a:cubicBezTo>
                    <a:pt x="70147" y="179759"/>
                    <a:pt x="77706" y="161718"/>
                    <a:pt x="87938" y="145335"/>
                  </a:cubicBezTo>
                  <a:lnTo>
                    <a:pt x="70424" y="127755"/>
                  </a:lnTo>
                  <a:cubicBezTo>
                    <a:pt x="54477" y="111924"/>
                    <a:pt x="54477" y="86152"/>
                    <a:pt x="70424" y="70228"/>
                  </a:cubicBezTo>
                  <a:cubicBezTo>
                    <a:pt x="86278" y="54397"/>
                    <a:pt x="112088" y="54397"/>
                    <a:pt x="128035" y="70228"/>
                  </a:cubicBezTo>
                  <a:lnTo>
                    <a:pt x="145549" y="87808"/>
                  </a:lnTo>
                  <a:cubicBezTo>
                    <a:pt x="161956" y="77592"/>
                    <a:pt x="180116" y="69952"/>
                    <a:pt x="199473" y="65442"/>
                  </a:cubicBezTo>
                  <a:lnTo>
                    <a:pt x="199473" y="40683"/>
                  </a:lnTo>
                  <a:cubicBezTo>
                    <a:pt x="199473" y="18224"/>
                    <a:pt x="217724" y="0"/>
                    <a:pt x="2402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 sz="1200"/>
            </a:p>
          </p:txBody>
        </p:sp>
        <p:sp>
          <p:nvSpPr>
            <p:cNvPr id="10" name="iŝḷidè">
              <a:extLst>
                <a:ext uri="{FF2B5EF4-FFF2-40B4-BE49-F238E27FC236}">
                  <a16:creationId xmlns:a16="http://schemas.microsoft.com/office/drawing/2014/main" xmlns="" id="{B3B97369-D56A-43F3-A642-4B4A83394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2111" y="2649643"/>
              <a:ext cx="494317" cy="617588"/>
            </a:xfrm>
            <a:custGeom>
              <a:avLst/>
              <a:gdLst>
                <a:gd name="connsiteX0" fmla="*/ 55845 w 426738"/>
                <a:gd name="connsiteY0" fmla="*/ 536580 h 563337"/>
                <a:gd name="connsiteX1" fmla="*/ 371677 w 426738"/>
                <a:gd name="connsiteY1" fmla="*/ 536580 h 563337"/>
                <a:gd name="connsiteX2" fmla="*/ 371677 w 426738"/>
                <a:gd name="connsiteY2" fmla="*/ 563337 h 563337"/>
                <a:gd name="connsiteX3" fmla="*/ 55845 w 426738"/>
                <a:gd name="connsiteY3" fmla="*/ 563337 h 563337"/>
                <a:gd name="connsiteX4" fmla="*/ 113334 w 426738"/>
                <a:gd name="connsiteY4" fmla="*/ 402793 h 563337"/>
                <a:gd name="connsiteX5" fmla="*/ 321984 w 426738"/>
                <a:gd name="connsiteY5" fmla="*/ 402793 h 563337"/>
                <a:gd name="connsiteX6" fmla="*/ 321984 w 426738"/>
                <a:gd name="connsiteY6" fmla="*/ 523679 h 563337"/>
                <a:gd name="connsiteX7" fmla="*/ 318010 w 426738"/>
                <a:gd name="connsiteY7" fmla="*/ 523679 h 563337"/>
                <a:gd name="connsiteX8" fmla="*/ 113334 w 426738"/>
                <a:gd name="connsiteY8" fmla="*/ 523679 h 563337"/>
                <a:gd name="connsiteX9" fmla="*/ 290306 w 426738"/>
                <a:gd name="connsiteY9" fmla="*/ 252920 h 563337"/>
                <a:gd name="connsiteX10" fmla="*/ 339972 w 426738"/>
                <a:gd name="connsiteY10" fmla="*/ 261846 h 563337"/>
                <a:gd name="connsiteX11" fmla="*/ 366791 w 426738"/>
                <a:gd name="connsiteY11" fmla="*/ 287633 h 563337"/>
                <a:gd name="connsiteX12" fmla="*/ 425397 w 426738"/>
                <a:gd name="connsiteY12" fmla="*/ 480040 h 563337"/>
                <a:gd name="connsiteX13" fmla="*/ 419437 w 426738"/>
                <a:gd name="connsiteY13" fmla="*/ 510786 h 563337"/>
                <a:gd name="connsiteX14" fmla="*/ 391624 w 426738"/>
                <a:gd name="connsiteY14" fmla="*/ 523679 h 563337"/>
                <a:gd name="connsiteX15" fmla="*/ 350898 w 426738"/>
                <a:gd name="connsiteY15" fmla="*/ 523679 h 563337"/>
                <a:gd name="connsiteX16" fmla="*/ 350898 w 426738"/>
                <a:gd name="connsiteY16" fmla="*/ 387804 h 563337"/>
                <a:gd name="connsiteX17" fmla="*/ 335999 w 426738"/>
                <a:gd name="connsiteY17" fmla="*/ 373919 h 563337"/>
                <a:gd name="connsiteX18" fmla="*/ 222760 w 426738"/>
                <a:gd name="connsiteY18" fmla="*/ 373919 h 563337"/>
                <a:gd name="connsiteX19" fmla="*/ 137229 w 426738"/>
                <a:gd name="connsiteY19" fmla="*/ 251965 h 563337"/>
                <a:gd name="connsiteX20" fmla="*/ 204762 w 426738"/>
                <a:gd name="connsiteY20" fmla="*/ 373939 h 563337"/>
                <a:gd name="connsiteX21" fmla="*/ 98496 w 426738"/>
                <a:gd name="connsiteY21" fmla="*/ 373939 h 563337"/>
                <a:gd name="connsiteX22" fmla="*/ 84592 w 426738"/>
                <a:gd name="connsiteY22" fmla="*/ 387822 h 563337"/>
                <a:gd name="connsiteX23" fmla="*/ 84592 w 426738"/>
                <a:gd name="connsiteY23" fmla="*/ 523679 h 563337"/>
                <a:gd name="connsiteX24" fmla="*/ 34935 w 426738"/>
                <a:gd name="connsiteY24" fmla="*/ 523679 h 563337"/>
                <a:gd name="connsiteX25" fmla="*/ 7127 w 426738"/>
                <a:gd name="connsiteY25" fmla="*/ 510787 h 563337"/>
                <a:gd name="connsiteX26" fmla="*/ 1168 w 426738"/>
                <a:gd name="connsiteY26" fmla="*/ 480046 h 563337"/>
                <a:gd name="connsiteX27" fmla="*/ 60757 w 426738"/>
                <a:gd name="connsiteY27" fmla="*/ 287665 h 563337"/>
                <a:gd name="connsiteX28" fmla="*/ 87571 w 426738"/>
                <a:gd name="connsiteY28" fmla="*/ 262873 h 563337"/>
                <a:gd name="connsiteX29" fmla="*/ 151134 w 426738"/>
                <a:gd name="connsiteY29" fmla="*/ 119058 h 563337"/>
                <a:gd name="connsiteX30" fmla="*/ 140207 w 426738"/>
                <a:gd name="connsiteY30" fmla="*/ 143862 h 563337"/>
                <a:gd name="connsiteX31" fmla="*/ 136233 w 426738"/>
                <a:gd name="connsiteY31" fmla="*/ 145847 h 563337"/>
                <a:gd name="connsiteX32" fmla="*/ 119345 w 426738"/>
                <a:gd name="connsiteY32" fmla="*/ 142870 h 563337"/>
                <a:gd name="connsiteX33" fmla="*/ 115371 w 426738"/>
                <a:gd name="connsiteY33" fmla="*/ 146839 h 563337"/>
                <a:gd name="connsiteX34" fmla="*/ 114378 w 426738"/>
                <a:gd name="connsiteY34" fmla="*/ 160729 h 563337"/>
                <a:gd name="connsiteX35" fmla="*/ 116365 w 426738"/>
                <a:gd name="connsiteY35" fmla="*/ 166682 h 563337"/>
                <a:gd name="connsiteX36" fmla="*/ 122325 w 426738"/>
                <a:gd name="connsiteY36" fmla="*/ 177596 h 563337"/>
                <a:gd name="connsiteX37" fmla="*/ 125306 w 426738"/>
                <a:gd name="connsiteY37" fmla="*/ 181564 h 563337"/>
                <a:gd name="connsiteX38" fmla="*/ 213719 w 426738"/>
                <a:gd name="connsiteY38" fmla="*/ 261929 h 563337"/>
                <a:gd name="connsiteX39" fmla="*/ 300146 w 426738"/>
                <a:gd name="connsiteY39" fmla="*/ 181564 h 563337"/>
                <a:gd name="connsiteX40" fmla="*/ 303126 w 426738"/>
                <a:gd name="connsiteY40" fmla="*/ 176603 h 563337"/>
                <a:gd name="connsiteX41" fmla="*/ 309087 w 426738"/>
                <a:gd name="connsiteY41" fmla="*/ 165690 h 563337"/>
                <a:gd name="connsiteX42" fmla="*/ 311073 w 426738"/>
                <a:gd name="connsiteY42" fmla="*/ 160729 h 563337"/>
                <a:gd name="connsiteX43" fmla="*/ 310080 w 426738"/>
                <a:gd name="connsiteY43" fmla="*/ 145847 h 563337"/>
                <a:gd name="connsiteX44" fmla="*/ 306106 w 426738"/>
                <a:gd name="connsiteY44" fmla="*/ 141878 h 563337"/>
                <a:gd name="connsiteX45" fmla="*/ 286238 w 426738"/>
                <a:gd name="connsiteY45" fmla="*/ 147831 h 563337"/>
                <a:gd name="connsiteX46" fmla="*/ 285245 w 426738"/>
                <a:gd name="connsiteY46" fmla="*/ 147831 h 563337"/>
                <a:gd name="connsiteX47" fmla="*/ 281271 w 426738"/>
                <a:gd name="connsiteY47" fmla="*/ 145847 h 563337"/>
                <a:gd name="connsiteX48" fmla="*/ 274317 w 426738"/>
                <a:gd name="connsiteY48" fmla="*/ 128980 h 563337"/>
                <a:gd name="connsiteX49" fmla="*/ 246502 w 426738"/>
                <a:gd name="connsiteY49" fmla="*/ 131957 h 563337"/>
                <a:gd name="connsiteX50" fmla="*/ 151134 w 426738"/>
                <a:gd name="connsiteY50" fmla="*/ 119058 h 563337"/>
                <a:gd name="connsiteX51" fmla="*/ 212726 w 426738"/>
                <a:gd name="connsiteY51" fmla="*/ 0 h 563337"/>
                <a:gd name="connsiteX52" fmla="*/ 320014 w 426738"/>
                <a:gd name="connsiteY52" fmla="*/ 133941 h 563337"/>
                <a:gd name="connsiteX53" fmla="*/ 320014 w 426738"/>
                <a:gd name="connsiteY53" fmla="*/ 134933 h 563337"/>
                <a:gd name="connsiteX54" fmla="*/ 323988 w 426738"/>
                <a:gd name="connsiteY54" fmla="*/ 166682 h 563337"/>
                <a:gd name="connsiteX55" fmla="*/ 322001 w 426738"/>
                <a:gd name="connsiteY55" fmla="*/ 171643 h 563337"/>
                <a:gd name="connsiteX56" fmla="*/ 313060 w 426738"/>
                <a:gd name="connsiteY56" fmla="*/ 187517 h 563337"/>
                <a:gd name="connsiteX57" fmla="*/ 213719 w 426738"/>
                <a:gd name="connsiteY57" fmla="*/ 276811 h 563337"/>
                <a:gd name="connsiteX58" fmla="*/ 112391 w 426738"/>
                <a:gd name="connsiteY58" fmla="*/ 188509 h 563337"/>
                <a:gd name="connsiteX59" fmla="*/ 103451 w 426738"/>
                <a:gd name="connsiteY59" fmla="*/ 171643 h 563337"/>
                <a:gd name="connsiteX60" fmla="*/ 101464 w 426738"/>
                <a:gd name="connsiteY60" fmla="*/ 167674 h 563337"/>
                <a:gd name="connsiteX61" fmla="*/ 105437 w 426738"/>
                <a:gd name="connsiteY61" fmla="*/ 135925 h 563337"/>
                <a:gd name="connsiteX62" fmla="*/ 105437 w 426738"/>
                <a:gd name="connsiteY62" fmla="*/ 133941 h 563337"/>
                <a:gd name="connsiteX63" fmla="*/ 212726 w 426738"/>
                <a:gd name="connsiteY63" fmla="*/ 0 h 56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26738" h="563337">
                  <a:moveTo>
                    <a:pt x="55845" y="536580"/>
                  </a:moveTo>
                  <a:lnTo>
                    <a:pt x="371677" y="536580"/>
                  </a:lnTo>
                  <a:lnTo>
                    <a:pt x="371677" y="563337"/>
                  </a:lnTo>
                  <a:lnTo>
                    <a:pt x="55845" y="563337"/>
                  </a:lnTo>
                  <a:close/>
                  <a:moveTo>
                    <a:pt x="113334" y="402793"/>
                  </a:moveTo>
                  <a:lnTo>
                    <a:pt x="321984" y="402793"/>
                  </a:lnTo>
                  <a:lnTo>
                    <a:pt x="321984" y="523679"/>
                  </a:lnTo>
                  <a:lnTo>
                    <a:pt x="318010" y="523679"/>
                  </a:lnTo>
                  <a:lnTo>
                    <a:pt x="113334" y="523679"/>
                  </a:lnTo>
                  <a:close/>
                  <a:moveTo>
                    <a:pt x="290306" y="252920"/>
                  </a:moveTo>
                  <a:lnTo>
                    <a:pt x="339972" y="261846"/>
                  </a:lnTo>
                  <a:cubicBezTo>
                    <a:pt x="352885" y="264821"/>
                    <a:pt x="363812" y="274739"/>
                    <a:pt x="366791" y="287633"/>
                  </a:cubicBezTo>
                  <a:lnTo>
                    <a:pt x="425397" y="480040"/>
                  </a:lnTo>
                  <a:cubicBezTo>
                    <a:pt x="428377" y="490950"/>
                    <a:pt x="426391" y="501860"/>
                    <a:pt x="419437" y="510786"/>
                  </a:cubicBezTo>
                  <a:cubicBezTo>
                    <a:pt x="413477" y="518720"/>
                    <a:pt x="402551" y="523679"/>
                    <a:pt x="391624" y="523679"/>
                  </a:cubicBezTo>
                  <a:lnTo>
                    <a:pt x="350898" y="523679"/>
                  </a:lnTo>
                  <a:lnTo>
                    <a:pt x="350898" y="387804"/>
                  </a:lnTo>
                  <a:lnTo>
                    <a:pt x="335999" y="373919"/>
                  </a:lnTo>
                  <a:lnTo>
                    <a:pt x="222760" y="373919"/>
                  </a:lnTo>
                  <a:close/>
                  <a:moveTo>
                    <a:pt x="137229" y="251965"/>
                  </a:moveTo>
                  <a:lnTo>
                    <a:pt x="204762" y="373939"/>
                  </a:lnTo>
                  <a:lnTo>
                    <a:pt x="98496" y="373939"/>
                  </a:lnTo>
                  <a:lnTo>
                    <a:pt x="84592" y="387822"/>
                  </a:lnTo>
                  <a:lnTo>
                    <a:pt x="84592" y="523679"/>
                  </a:lnTo>
                  <a:lnTo>
                    <a:pt x="34935" y="523679"/>
                  </a:lnTo>
                  <a:cubicBezTo>
                    <a:pt x="24010" y="523679"/>
                    <a:pt x="14079" y="518721"/>
                    <a:pt x="7127" y="510787"/>
                  </a:cubicBezTo>
                  <a:cubicBezTo>
                    <a:pt x="1168" y="501863"/>
                    <a:pt x="-1811" y="490954"/>
                    <a:pt x="1168" y="480046"/>
                  </a:cubicBezTo>
                  <a:lnTo>
                    <a:pt x="60757" y="287665"/>
                  </a:lnTo>
                  <a:cubicBezTo>
                    <a:pt x="63736" y="274773"/>
                    <a:pt x="74660" y="264857"/>
                    <a:pt x="87571" y="262873"/>
                  </a:cubicBezTo>
                  <a:close/>
                  <a:moveTo>
                    <a:pt x="151134" y="119058"/>
                  </a:moveTo>
                  <a:lnTo>
                    <a:pt x="140207" y="143862"/>
                  </a:lnTo>
                  <a:cubicBezTo>
                    <a:pt x="139213" y="144855"/>
                    <a:pt x="138220" y="145847"/>
                    <a:pt x="136233" y="145847"/>
                  </a:cubicBezTo>
                  <a:lnTo>
                    <a:pt x="119345" y="142870"/>
                  </a:lnTo>
                  <a:cubicBezTo>
                    <a:pt x="118352" y="144855"/>
                    <a:pt x="117358" y="145847"/>
                    <a:pt x="115371" y="146839"/>
                  </a:cubicBezTo>
                  <a:cubicBezTo>
                    <a:pt x="112391" y="147831"/>
                    <a:pt x="111398" y="154776"/>
                    <a:pt x="114378" y="160729"/>
                  </a:cubicBezTo>
                  <a:cubicBezTo>
                    <a:pt x="115371" y="162713"/>
                    <a:pt x="115371" y="164698"/>
                    <a:pt x="116365" y="166682"/>
                  </a:cubicBezTo>
                  <a:cubicBezTo>
                    <a:pt x="118352" y="169658"/>
                    <a:pt x="120339" y="175611"/>
                    <a:pt x="122325" y="177596"/>
                  </a:cubicBezTo>
                  <a:cubicBezTo>
                    <a:pt x="123319" y="178588"/>
                    <a:pt x="125306" y="179580"/>
                    <a:pt x="125306" y="181564"/>
                  </a:cubicBezTo>
                  <a:cubicBezTo>
                    <a:pt x="139213" y="229188"/>
                    <a:pt x="174976" y="261929"/>
                    <a:pt x="213719" y="261929"/>
                  </a:cubicBezTo>
                  <a:cubicBezTo>
                    <a:pt x="251469" y="261929"/>
                    <a:pt x="287232" y="228195"/>
                    <a:pt x="300146" y="181564"/>
                  </a:cubicBezTo>
                  <a:cubicBezTo>
                    <a:pt x="300146" y="179580"/>
                    <a:pt x="302133" y="177596"/>
                    <a:pt x="303126" y="176603"/>
                  </a:cubicBezTo>
                  <a:cubicBezTo>
                    <a:pt x="305113" y="174619"/>
                    <a:pt x="307100" y="168666"/>
                    <a:pt x="309087" y="165690"/>
                  </a:cubicBezTo>
                  <a:cubicBezTo>
                    <a:pt x="309087" y="163705"/>
                    <a:pt x="310080" y="161721"/>
                    <a:pt x="311073" y="160729"/>
                  </a:cubicBezTo>
                  <a:cubicBezTo>
                    <a:pt x="314054" y="153784"/>
                    <a:pt x="313060" y="147831"/>
                    <a:pt x="310080" y="145847"/>
                  </a:cubicBezTo>
                  <a:cubicBezTo>
                    <a:pt x="308093" y="144855"/>
                    <a:pt x="306106" y="143862"/>
                    <a:pt x="306106" y="141878"/>
                  </a:cubicBezTo>
                  <a:lnTo>
                    <a:pt x="286238" y="147831"/>
                  </a:lnTo>
                  <a:cubicBezTo>
                    <a:pt x="285245" y="147831"/>
                    <a:pt x="285245" y="147831"/>
                    <a:pt x="285245" y="147831"/>
                  </a:cubicBezTo>
                  <a:cubicBezTo>
                    <a:pt x="283258" y="147831"/>
                    <a:pt x="282265" y="146839"/>
                    <a:pt x="281271" y="145847"/>
                  </a:cubicBezTo>
                  <a:lnTo>
                    <a:pt x="274317" y="128980"/>
                  </a:lnTo>
                  <a:cubicBezTo>
                    <a:pt x="267363" y="130964"/>
                    <a:pt x="257429" y="131957"/>
                    <a:pt x="246502" y="131957"/>
                  </a:cubicBezTo>
                  <a:cubicBezTo>
                    <a:pt x="209746" y="131957"/>
                    <a:pt x="163055" y="122035"/>
                    <a:pt x="151134" y="119058"/>
                  </a:cubicBezTo>
                  <a:close/>
                  <a:moveTo>
                    <a:pt x="212726" y="0"/>
                  </a:moveTo>
                  <a:cubicBezTo>
                    <a:pt x="311073" y="0"/>
                    <a:pt x="320014" y="68459"/>
                    <a:pt x="320014" y="133941"/>
                  </a:cubicBezTo>
                  <a:lnTo>
                    <a:pt x="320014" y="134933"/>
                  </a:lnTo>
                  <a:cubicBezTo>
                    <a:pt x="327961" y="140886"/>
                    <a:pt x="329948" y="154776"/>
                    <a:pt x="323988" y="166682"/>
                  </a:cubicBezTo>
                  <a:cubicBezTo>
                    <a:pt x="323988" y="167674"/>
                    <a:pt x="322994" y="169658"/>
                    <a:pt x="322001" y="171643"/>
                  </a:cubicBezTo>
                  <a:cubicBezTo>
                    <a:pt x="319021" y="178588"/>
                    <a:pt x="317034" y="184541"/>
                    <a:pt x="313060" y="187517"/>
                  </a:cubicBezTo>
                  <a:cubicBezTo>
                    <a:pt x="298159" y="240101"/>
                    <a:pt x="257429" y="275819"/>
                    <a:pt x="213719" y="276811"/>
                  </a:cubicBezTo>
                  <a:cubicBezTo>
                    <a:pt x="170009" y="276811"/>
                    <a:pt x="128286" y="240101"/>
                    <a:pt x="112391" y="188509"/>
                  </a:cubicBezTo>
                  <a:cubicBezTo>
                    <a:pt x="108418" y="184541"/>
                    <a:pt x="106431" y="179580"/>
                    <a:pt x="103451" y="171643"/>
                  </a:cubicBezTo>
                  <a:cubicBezTo>
                    <a:pt x="102457" y="170651"/>
                    <a:pt x="101464" y="168666"/>
                    <a:pt x="101464" y="167674"/>
                  </a:cubicBezTo>
                  <a:cubicBezTo>
                    <a:pt x="95503" y="154776"/>
                    <a:pt x="97490" y="141878"/>
                    <a:pt x="105437" y="135925"/>
                  </a:cubicBezTo>
                  <a:cubicBezTo>
                    <a:pt x="105437" y="134933"/>
                    <a:pt x="105437" y="134933"/>
                    <a:pt x="105437" y="133941"/>
                  </a:cubicBezTo>
                  <a:cubicBezTo>
                    <a:pt x="105437" y="66474"/>
                    <a:pt x="113385" y="0"/>
                    <a:pt x="2127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bg1"/>
                  </a:solidFill>
                  <a:latin typeface="FrutigerNext LT Regular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 sz="1200"/>
            </a:p>
          </p:txBody>
        </p:sp>
      </p:grpSp>
      <p:sp>
        <p:nvSpPr>
          <p:cNvPr id="12" name="文本框 86">
            <a:extLst>
              <a:ext uri="{FF2B5EF4-FFF2-40B4-BE49-F238E27FC236}">
                <a16:creationId xmlns:a16="http://schemas.microsoft.com/office/drawing/2014/main" xmlns="" id="{2AAC1DCD-8BEE-4D53-8BBF-CE9C19054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6780" y="2786823"/>
            <a:ext cx="133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zh-CN" altLang="en-US" sz="1800" dirty="0">
                <a:solidFill>
                  <a:schemeClr val="tx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意见建议二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86DE788-4512-48C8-8DDD-269A4CAAF86D}"/>
              </a:ext>
            </a:extLst>
          </p:cNvPr>
          <p:cNvSpPr txBox="1"/>
          <p:nvPr/>
        </p:nvSpPr>
        <p:spPr bwMode="auto">
          <a:xfrm>
            <a:off x="693634" y="3248786"/>
            <a:ext cx="2521974" cy="333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拓宽员工综合能力及素质</a:t>
            </a:r>
          </a:p>
        </p:txBody>
      </p:sp>
      <p:sp>
        <p:nvSpPr>
          <p:cNvPr id="18" name="文本框 86">
            <a:extLst>
              <a:ext uri="{FF2B5EF4-FFF2-40B4-BE49-F238E27FC236}">
                <a16:creationId xmlns:a16="http://schemas.microsoft.com/office/drawing/2014/main" xmlns="" id="{16491995-116F-410D-9C4E-9C1F54B5E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3036" y="2296475"/>
            <a:ext cx="133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800" dirty="0">
                <a:solidFill>
                  <a:schemeClr val="tx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意见建议三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B71A33AA-9862-41F5-942F-8023BFB60CA8}"/>
              </a:ext>
            </a:extLst>
          </p:cNvPr>
          <p:cNvSpPr txBox="1"/>
          <p:nvPr/>
        </p:nvSpPr>
        <p:spPr bwMode="auto">
          <a:xfrm>
            <a:off x="7443036" y="2758438"/>
            <a:ext cx="2794343" cy="61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由群或事业部发起的较为大型的分享交流会，给业务实操人员直接的交流机会</a:t>
            </a:r>
          </a:p>
        </p:txBody>
      </p:sp>
      <p:sp>
        <p:nvSpPr>
          <p:cNvPr id="15" name="文本框 86">
            <a:extLst>
              <a:ext uri="{FF2B5EF4-FFF2-40B4-BE49-F238E27FC236}">
                <a16:creationId xmlns:a16="http://schemas.microsoft.com/office/drawing/2014/main" xmlns="" id="{D7912773-3A72-4E31-8263-7DA6BB300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712" y="1207294"/>
            <a:ext cx="1338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FrutigerNext LT Regular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zh-CN" altLang="en-US" sz="1800" dirty="0">
                <a:solidFill>
                  <a:schemeClr val="tx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意见建议一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9F8BE0A-7EBE-40F5-B26A-FFF1866A4045}"/>
              </a:ext>
            </a:extLst>
          </p:cNvPr>
          <p:cNvSpPr txBox="1"/>
          <p:nvPr/>
        </p:nvSpPr>
        <p:spPr bwMode="auto">
          <a:xfrm>
            <a:off x="1539566" y="1669257"/>
            <a:ext cx="2521974" cy="333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Hiragino Sans GB W3" panose="020B0300000000000000" pitchFamily="34" charset="-122"/>
                <a:ea typeface="Hiragino Sans GB W3" panose="020B0300000000000000" pitchFamily="34" charset="-122"/>
              </a:rPr>
              <a:t>拓宽员工综合能力及素质</a:t>
            </a:r>
          </a:p>
        </p:txBody>
      </p:sp>
    </p:spTree>
    <p:extLst>
      <p:ext uri="{BB962C8B-B14F-4D97-AF65-F5344CB8AC3E}">
        <p14:creationId xmlns:p14="http://schemas.microsoft.com/office/powerpoint/2010/main" xmlns="" val="211514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/>
          <a:stretch>
            <a:fillRect l="-9679" r="-68099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弧形 1">
            <a:extLst>
              <a:ext uri="{FF2B5EF4-FFF2-40B4-BE49-F238E27FC236}">
                <a16:creationId xmlns:a16="http://schemas.microsoft.com/office/drawing/2014/main" xmlns="" id="{26E556E6-547D-4773-8E10-874EC0831F61}"/>
              </a:ext>
            </a:extLst>
          </p:cNvPr>
          <p:cNvSpPr/>
          <p:nvPr/>
        </p:nvSpPr>
        <p:spPr>
          <a:xfrm>
            <a:off x="1098242" y="888028"/>
            <a:ext cx="3459472" cy="3459472"/>
          </a:xfrm>
          <a:prstGeom prst="arc">
            <a:avLst>
              <a:gd name="adj1" fmla="val 10849126"/>
              <a:gd name="adj2" fmla="val 18391833"/>
            </a:avLst>
          </a:prstGeom>
          <a:ln w="1270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弧形 2">
            <a:extLst>
              <a:ext uri="{FF2B5EF4-FFF2-40B4-BE49-F238E27FC236}">
                <a16:creationId xmlns:a16="http://schemas.microsoft.com/office/drawing/2014/main" xmlns="" id="{0CF20530-48D2-4421-B55E-37F2B17AED42}"/>
              </a:ext>
            </a:extLst>
          </p:cNvPr>
          <p:cNvSpPr/>
          <p:nvPr/>
        </p:nvSpPr>
        <p:spPr>
          <a:xfrm>
            <a:off x="1098242" y="888028"/>
            <a:ext cx="3459472" cy="3459472"/>
          </a:xfrm>
          <a:prstGeom prst="arc">
            <a:avLst>
              <a:gd name="adj1" fmla="val 5110033"/>
              <a:gd name="adj2" fmla="val 8552768"/>
            </a:avLst>
          </a:prstGeom>
          <a:ln w="1270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DDBF2EEB-94EC-401F-9B5A-57A9B3686E43}"/>
              </a:ext>
            </a:extLst>
          </p:cNvPr>
          <p:cNvCxnSpPr>
            <a:cxnSpLocks/>
          </p:cNvCxnSpPr>
          <p:nvPr/>
        </p:nvCxnSpPr>
        <p:spPr>
          <a:xfrm flipH="1">
            <a:off x="975242" y="2139638"/>
            <a:ext cx="917449" cy="718000"/>
          </a:xfrm>
          <a:prstGeom prst="line">
            <a:avLst/>
          </a:prstGeom>
          <a:ln w="1270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B5A690EA-F918-40BD-8ACD-4D09E7E436F4}"/>
              </a:ext>
            </a:extLst>
          </p:cNvPr>
          <p:cNvCxnSpPr>
            <a:cxnSpLocks/>
          </p:cNvCxnSpPr>
          <p:nvPr/>
        </p:nvCxnSpPr>
        <p:spPr>
          <a:xfrm flipH="1">
            <a:off x="695325" y="2759075"/>
            <a:ext cx="1005288" cy="786742"/>
          </a:xfrm>
          <a:prstGeom prst="line">
            <a:avLst/>
          </a:prstGeom>
          <a:ln w="1270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FAE78B59-5A5C-4933-BFB5-FEB91F66AB20}"/>
              </a:ext>
            </a:extLst>
          </p:cNvPr>
          <p:cNvCxnSpPr>
            <a:cxnSpLocks/>
          </p:cNvCxnSpPr>
          <p:nvPr/>
        </p:nvCxnSpPr>
        <p:spPr>
          <a:xfrm flipH="1">
            <a:off x="3614076" y="1022015"/>
            <a:ext cx="625476" cy="489501"/>
          </a:xfrm>
          <a:prstGeom prst="line">
            <a:avLst/>
          </a:prstGeom>
          <a:ln w="1270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文本框 16">
            <a:extLst>
              <a:ext uri="{FF2B5EF4-FFF2-40B4-BE49-F238E27FC236}">
                <a16:creationId xmlns:a16="http://schemas.microsoft.com/office/drawing/2014/main" xmlns="" id="{AE179E13-0653-4F0E-B2C7-5BA9E9959E6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68149" y="1758802"/>
            <a:ext cx="608278" cy="598858"/>
          </a:xfrm>
          <a:custGeom>
            <a:avLst/>
            <a:gdLst/>
            <a:ahLst/>
            <a:cxnLst/>
            <a:rect l="l" t="t" r="r" b="b"/>
            <a:pathLst>
              <a:path w="807243" h="794742">
                <a:moveTo>
                  <a:pt x="235743" y="542256"/>
                </a:moveTo>
                <a:cubicBezTo>
                  <a:pt x="239315" y="542702"/>
                  <a:pt x="242887" y="546497"/>
                  <a:pt x="246459" y="553641"/>
                </a:cubicBezTo>
                <a:cubicBezTo>
                  <a:pt x="315515" y="675085"/>
                  <a:pt x="422672" y="729853"/>
                  <a:pt x="567928" y="717947"/>
                </a:cubicBezTo>
                <a:cubicBezTo>
                  <a:pt x="584597" y="720328"/>
                  <a:pt x="590550" y="714375"/>
                  <a:pt x="585787" y="700088"/>
                </a:cubicBezTo>
                <a:cubicBezTo>
                  <a:pt x="583406" y="688182"/>
                  <a:pt x="579834" y="670322"/>
                  <a:pt x="575072" y="646510"/>
                </a:cubicBezTo>
                <a:cubicBezTo>
                  <a:pt x="572690" y="632222"/>
                  <a:pt x="570309" y="620316"/>
                  <a:pt x="567928" y="610791"/>
                </a:cubicBezTo>
                <a:cubicBezTo>
                  <a:pt x="565547" y="598885"/>
                  <a:pt x="565547" y="591741"/>
                  <a:pt x="567928" y="589360"/>
                </a:cubicBezTo>
                <a:cubicBezTo>
                  <a:pt x="572690" y="586978"/>
                  <a:pt x="579834" y="589360"/>
                  <a:pt x="589359" y="596503"/>
                </a:cubicBezTo>
                <a:cubicBezTo>
                  <a:pt x="596503" y="603647"/>
                  <a:pt x="606028" y="613172"/>
                  <a:pt x="617934" y="625078"/>
                </a:cubicBezTo>
                <a:cubicBezTo>
                  <a:pt x="667940" y="675085"/>
                  <a:pt x="704850" y="714375"/>
                  <a:pt x="728662" y="742950"/>
                </a:cubicBezTo>
                <a:cubicBezTo>
                  <a:pt x="738187" y="757238"/>
                  <a:pt x="741759" y="766763"/>
                  <a:pt x="739378" y="771525"/>
                </a:cubicBezTo>
                <a:cubicBezTo>
                  <a:pt x="736997" y="778669"/>
                  <a:pt x="727472" y="783432"/>
                  <a:pt x="710803" y="785813"/>
                </a:cubicBezTo>
                <a:cubicBezTo>
                  <a:pt x="632222" y="797719"/>
                  <a:pt x="553640" y="797719"/>
                  <a:pt x="475059" y="785813"/>
                </a:cubicBezTo>
                <a:cubicBezTo>
                  <a:pt x="346472" y="764382"/>
                  <a:pt x="264318" y="691753"/>
                  <a:pt x="228600" y="567928"/>
                </a:cubicBezTo>
                <a:cubicBezTo>
                  <a:pt x="226218" y="556022"/>
                  <a:pt x="227409" y="547688"/>
                  <a:pt x="232172" y="542925"/>
                </a:cubicBezTo>
                <a:cubicBezTo>
                  <a:pt x="233362" y="542330"/>
                  <a:pt x="234553" y="542107"/>
                  <a:pt x="235743" y="542256"/>
                </a:cubicBezTo>
                <a:close/>
                <a:moveTo>
                  <a:pt x="167878" y="528638"/>
                </a:moveTo>
                <a:cubicBezTo>
                  <a:pt x="172640" y="528638"/>
                  <a:pt x="173831" y="533400"/>
                  <a:pt x="171450" y="542925"/>
                </a:cubicBezTo>
                <a:cubicBezTo>
                  <a:pt x="161925" y="597694"/>
                  <a:pt x="150018" y="651272"/>
                  <a:pt x="135731" y="703660"/>
                </a:cubicBezTo>
                <a:cubicBezTo>
                  <a:pt x="126206" y="710803"/>
                  <a:pt x="103584" y="710803"/>
                  <a:pt x="67865" y="703660"/>
                </a:cubicBezTo>
                <a:cubicBezTo>
                  <a:pt x="55959" y="701278"/>
                  <a:pt x="48815" y="697707"/>
                  <a:pt x="46434" y="692944"/>
                </a:cubicBezTo>
                <a:cubicBezTo>
                  <a:pt x="46434" y="690563"/>
                  <a:pt x="50006" y="683419"/>
                  <a:pt x="57150" y="671513"/>
                </a:cubicBezTo>
                <a:cubicBezTo>
                  <a:pt x="102393" y="614363"/>
                  <a:pt x="134540" y="570310"/>
                  <a:pt x="153590" y="539353"/>
                </a:cubicBezTo>
                <a:cubicBezTo>
                  <a:pt x="160734" y="532210"/>
                  <a:pt x="165497" y="528638"/>
                  <a:pt x="167878" y="528638"/>
                </a:cubicBezTo>
                <a:close/>
                <a:moveTo>
                  <a:pt x="663475" y="516136"/>
                </a:moveTo>
                <a:cubicBezTo>
                  <a:pt x="666452" y="516136"/>
                  <a:pt x="670322" y="516732"/>
                  <a:pt x="675084" y="517922"/>
                </a:cubicBezTo>
                <a:cubicBezTo>
                  <a:pt x="727472" y="527447"/>
                  <a:pt x="767953" y="538163"/>
                  <a:pt x="796528" y="550069"/>
                </a:cubicBezTo>
                <a:cubicBezTo>
                  <a:pt x="803672" y="552450"/>
                  <a:pt x="807243" y="576263"/>
                  <a:pt x="807243" y="621506"/>
                </a:cubicBezTo>
                <a:cubicBezTo>
                  <a:pt x="804862" y="635794"/>
                  <a:pt x="802481" y="642938"/>
                  <a:pt x="800100" y="642938"/>
                </a:cubicBezTo>
                <a:cubicBezTo>
                  <a:pt x="795337" y="645319"/>
                  <a:pt x="788193" y="641747"/>
                  <a:pt x="778668" y="632222"/>
                </a:cubicBezTo>
                <a:cubicBezTo>
                  <a:pt x="754856" y="617935"/>
                  <a:pt x="716756" y="584597"/>
                  <a:pt x="664368" y="532210"/>
                </a:cubicBezTo>
                <a:cubicBezTo>
                  <a:pt x="657225" y="525066"/>
                  <a:pt x="654843" y="520303"/>
                  <a:pt x="657225" y="517922"/>
                </a:cubicBezTo>
                <a:cubicBezTo>
                  <a:pt x="658415" y="516732"/>
                  <a:pt x="660499" y="516136"/>
                  <a:pt x="663475" y="516136"/>
                </a:cubicBezTo>
                <a:close/>
                <a:moveTo>
                  <a:pt x="371475" y="516136"/>
                </a:moveTo>
                <a:cubicBezTo>
                  <a:pt x="373856" y="516136"/>
                  <a:pt x="377428" y="516732"/>
                  <a:pt x="382190" y="517922"/>
                </a:cubicBezTo>
                <a:cubicBezTo>
                  <a:pt x="408384" y="522685"/>
                  <a:pt x="446484" y="533400"/>
                  <a:pt x="496490" y="550069"/>
                </a:cubicBezTo>
                <a:cubicBezTo>
                  <a:pt x="501253" y="557213"/>
                  <a:pt x="500062" y="579835"/>
                  <a:pt x="492918" y="617935"/>
                </a:cubicBezTo>
                <a:cubicBezTo>
                  <a:pt x="490537" y="634603"/>
                  <a:pt x="483393" y="638175"/>
                  <a:pt x="471487" y="628650"/>
                </a:cubicBezTo>
                <a:cubicBezTo>
                  <a:pt x="438150" y="604838"/>
                  <a:pt x="404812" y="571500"/>
                  <a:pt x="371475" y="528638"/>
                </a:cubicBezTo>
                <a:cubicBezTo>
                  <a:pt x="366712" y="521494"/>
                  <a:pt x="365522" y="517922"/>
                  <a:pt x="367903" y="517922"/>
                </a:cubicBezTo>
                <a:cubicBezTo>
                  <a:pt x="367903" y="516732"/>
                  <a:pt x="369093" y="516136"/>
                  <a:pt x="371475" y="516136"/>
                </a:cubicBezTo>
                <a:close/>
                <a:moveTo>
                  <a:pt x="616148" y="83939"/>
                </a:moveTo>
                <a:cubicBezTo>
                  <a:pt x="613767" y="83939"/>
                  <a:pt x="610790" y="84535"/>
                  <a:pt x="607218" y="85725"/>
                </a:cubicBezTo>
                <a:cubicBezTo>
                  <a:pt x="590550" y="90488"/>
                  <a:pt x="563165" y="96441"/>
                  <a:pt x="525065" y="103585"/>
                </a:cubicBezTo>
                <a:cubicBezTo>
                  <a:pt x="501253" y="108347"/>
                  <a:pt x="483393" y="111919"/>
                  <a:pt x="471487" y="114300"/>
                </a:cubicBezTo>
                <a:cubicBezTo>
                  <a:pt x="471487" y="140494"/>
                  <a:pt x="471487" y="167878"/>
                  <a:pt x="471487" y="196453"/>
                </a:cubicBezTo>
                <a:cubicBezTo>
                  <a:pt x="481012" y="194072"/>
                  <a:pt x="495300" y="190500"/>
                  <a:pt x="514350" y="185738"/>
                </a:cubicBezTo>
                <a:cubicBezTo>
                  <a:pt x="531018" y="180975"/>
                  <a:pt x="550068" y="176213"/>
                  <a:pt x="571500" y="171450"/>
                </a:cubicBezTo>
                <a:cubicBezTo>
                  <a:pt x="585787" y="178594"/>
                  <a:pt x="597693" y="191691"/>
                  <a:pt x="607218" y="210741"/>
                </a:cubicBezTo>
                <a:cubicBezTo>
                  <a:pt x="592931" y="213122"/>
                  <a:pt x="569118" y="216694"/>
                  <a:pt x="535781" y="221457"/>
                </a:cubicBezTo>
                <a:cubicBezTo>
                  <a:pt x="507206" y="226219"/>
                  <a:pt x="485775" y="229791"/>
                  <a:pt x="471487" y="232172"/>
                </a:cubicBezTo>
                <a:cubicBezTo>
                  <a:pt x="471487" y="253603"/>
                  <a:pt x="471487" y="276225"/>
                  <a:pt x="471487" y="300038"/>
                </a:cubicBezTo>
                <a:cubicBezTo>
                  <a:pt x="483393" y="297657"/>
                  <a:pt x="500062" y="294085"/>
                  <a:pt x="521493" y="289322"/>
                </a:cubicBezTo>
                <a:cubicBezTo>
                  <a:pt x="547687" y="282178"/>
                  <a:pt x="565547" y="277416"/>
                  <a:pt x="575072" y="275035"/>
                </a:cubicBezTo>
                <a:cubicBezTo>
                  <a:pt x="594122" y="291703"/>
                  <a:pt x="606028" y="305991"/>
                  <a:pt x="610790" y="317897"/>
                </a:cubicBezTo>
                <a:cubicBezTo>
                  <a:pt x="579834" y="320278"/>
                  <a:pt x="533400" y="326232"/>
                  <a:pt x="471487" y="335757"/>
                </a:cubicBezTo>
                <a:cubicBezTo>
                  <a:pt x="471487" y="364332"/>
                  <a:pt x="471487" y="391716"/>
                  <a:pt x="471487" y="417910"/>
                </a:cubicBezTo>
                <a:cubicBezTo>
                  <a:pt x="485775" y="415528"/>
                  <a:pt x="504825" y="413147"/>
                  <a:pt x="528637" y="410766"/>
                </a:cubicBezTo>
                <a:cubicBezTo>
                  <a:pt x="566737" y="403622"/>
                  <a:pt x="596503" y="398860"/>
                  <a:pt x="617934" y="396478"/>
                </a:cubicBezTo>
                <a:cubicBezTo>
                  <a:pt x="620315" y="396478"/>
                  <a:pt x="621506" y="397669"/>
                  <a:pt x="621506" y="400050"/>
                </a:cubicBezTo>
                <a:cubicBezTo>
                  <a:pt x="623887" y="402432"/>
                  <a:pt x="625078" y="403622"/>
                  <a:pt x="625078" y="403622"/>
                </a:cubicBezTo>
                <a:cubicBezTo>
                  <a:pt x="625078" y="382191"/>
                  <a:pt x="625078" y="348853"/>
                  <a:pt x="625078" y="303610"/>
                </a:cubicBezTo>
                <a:cubicBezTo>
                  <a:pt x="627459" y="213122"/>
                  <a:pt x="627459" y="145257"/>
                  <a:pt x="625078" y="100013"/>
                </a:cubicBezTo>
                <a:cubicBezTo>
                  <a:pt x="625078" y="90488"/>
                  <a:pt x="623887" y="85725"/>
                  <a:pt x="621506" y="85725"/>
                </a:cubicBezTo>
                <a:cubicBezTo>
                  <a:pt x="620315" y="84535"/>
                  <a:pt x="618529" y="83939"/>
                  <a:pt x="616148" y="83939"/>
                </a:cubicBezTo>
                <a:close/>
                <a:moveTo>
                  <a:pt x="614362" y="35719"/>
                </a:moveTo>
                <a:cubicBezTo>
                  <a:pt x="640556" y="59532"/>
                  <a:pt x="670322" y="73819"/>
                  <a:pt x="703659" y="78582"/>
                </a:cubicBezTo>
                <a:cubicBezTo>
                  <a:pt x="689372" y="109538"/>
                  <a:pt x="684609" y="201216"/>
                  <a:pt x="689372" y="353616"/>
                </a:cubicBezTo>
                <a:cubicBezTo>
                  <a:pt x="689372" y="382191"/>
                  <a:pt x="689372" y="408385"/>
                  <a:pt x="689372" y="432197"/>
                </a:cubicBezTo>
                <a:cubicBezTo>
                  <a:pt x="689372" y="475060"/>
                  <a:pt x="685800" y="497682"/>
                  <a:pt x="678656" y="500063"/>
                </a:cubicBezTo>
                <a:cubicBezTo>
                  <a:pt x="671512" y="500063"/>
                  <a:pt x="652462" y="482203"/>
                  <a:pt x="621506" y="446485"/>
                </a:cubicBezTo>
                <a:cubicBezTo>
                  <a:pt x="609600" y="446485"/>
                  <a:pt x="586978" y="447675"/>
                  <a:pt x="553640" y="450057"/>
                </a:cubicBezTo>
                <a:cubicBezTo>
                  <a:pt x="517922" y="454819"/>
                  <a:pt x="490537" y="457200"/>
                  <a:pt x="471487" y="457200"/>
                </a:cubicBezTo>
                <a:lnTo>
                  <a:pt x="471487" y="496491"/>
                </a:lnTo>
                <a:cubicBezTo>
                  <a:pt x="471487" y="501253"/>
                  <a:pt x="470297" y="504825"/>
                  <a:pt x="467915" y="507207"/>
                </a:cubicBezTo>
                <a:cubicBezTo>
                  <a:pt x="463153" y="507207"/>
                  <a:pt x="459581" y="506016"/>
                  <a:pt x="457200" y="503635"/>
                </a:cubicBezTo>
                <a:cubicBezTo>
                  <a:pt x="440531" y="486966"/>
                  <a:pt x="425053" y="469107"/>
                  <a:pt x="410765" y="450057"/>
                </a:cubicBezTo>
                <a:cubicBezTo>
                  <a:pt x="425053" y="390525"/>
                  <a:pt x="428625" y="294085"/>
                  <a:pt x="421481" y="160735"/>
                </a:cubicBezTo>
                <a:cubicBezTo>
                  <a:pt x="419100" y="117872"/>
                  <a:pt x="410765" y="83344"/>
                  <a:pt x="396478" y="57150"/>
                </a:cubicBezTo>
                <a:cubicBezTo>
                  <a:pt x="420290" y="59532"/>
                  <a:pt x="442912" y="66675"/>
                  <a:pt x="464343" y="78582"/>
                </a:cubicBezTo>
                <a:cubicBezTo>
                  <a:pt x="538162" y="66675"/>
                  <a:pt x="588168" y="52388"/>
                  <a:pt x="614362" y="35719"/>
                </a:cubicBezTo>
                <a:close/>
                <a:moveTo>
                  <a:pt x="217884" y="0"/>
                </a:moveTo>
                <a:cubicBezTo>
                  <a:pt x="251222" y="14288"/>
                  <a:pt x="279797" y="21432"/>
                  <a:pt x="303609" y="21432"/>
                </a:cubicBezTo>
                <a:cubicBezTo>
                  <a:pt x="298847" y="35719"/>
                  <a:pt x="295275" y="60722"/>
                  <a:pt x="292893" y="96441"/>
                </a:cubicBezTo>
                <a:cubicBezTo>
                  <a:pt x="290512" y="103585"/>
                  <a:pt x="289322" y="109538"/>
                  <a:pt x="289322" y="114300"/>
                </a:cubicBezTo>
                <a:cubicBezTo>
                  <a:pt x="289322" y="128588"/>
                  <a:pt x="289322" y="145257"/>
                  <a:pt x="289322" y="164307"/>
                </a:cubicBezTo>
                <a:cubicBezTo>
                  <a:pt x="310753" y="161925"/>
                  <a:pt x="332184" y="157163"/>
                  <a:pt x="353615" y="150019"/>
                </a:cubicBezTo>
                <a:cubicBezTo>
                  <a:pt x="360759" y="147638"/>
                  <a:pt x="366712" y="150019"/>
                  <a:pt x="371475" y="157163"/>
                </a:cubicBezTo>
                <a:cubicBezTo>
                  <a:pt x="381000" y="164307"/>
                  <a:pt x="389334" y="176213"/>
                  <a:pt x="396478" y="192882"/>
                </a:cubicBezTo>
                <a:cubicBezTo>
                  <a:pt x="377428" y="195263"/>
                  <a:pt x="341709" y="201216"/>
                  <a:pt x="289322" y="210741"/>
                </a:cubicBezTo>
                <a:lnTo>
                  <a:pt x="289322" y="260747"/>
                </a:lnTo>
                <a:cubicBezTo>
                  <a:pt x="339328" y="270272"/>
                  <a:pt x="369093" y="277416"/>
                  <a:pt x="378618" y="282178"/>
                </a:cubicBezTo>
                <a:cubicBezTo>
                  <a:pt x="385762" y="296466"/>
                  <a:pt x="389334" y="316707"/>
                  <a:pt x="389334" y="342900"/>
                </a:cubicBezTo>
                <a:cubicBezTo>
                  <a:pt x="389334" y="352425"/>
                  <a:pt x="388143" y="358378"/>
                  <a:pt x="385762" y="360760"/>
                </a:cubicBezTo>
                <a:cubicBezTo>
                  <a:pt x="381000" y="363141"/>
                  <a:pt x="376237" y="361950"/>
                  <a:pt x="371475" y="357188"/>
                </a:cubicBezTo>
                <a:cubicBezTo>
                  <a:pt x="366712" y="352425"/>
                  <a:pt x="358378" y="345282"/>
                  <a:pt x="346472" y="335757"/>
                </a:cubicBezTo>
                <a:cubicBezTo>
                  <a:pt x="320278" y="316707"/>
                  <a:pt x="301228" y="301228"/>
                  <a:pt x="289322" y="289322"/>
                </a:cubicBezTo>
                <a:lnTo>
                  <a:pt x="289322" y="325041"/>
                </a:lnTo>
                <a:cubicBezTo>
                  <a:pt x="289322" y="348853"/>
                  <a:pt x="289322" y="379810"/>
                  <a:pt x="289322" y="417910"/>
                </a:cubicBezTo>
                <a:cubicBezTo>
                  <a:pt x="291703" y="498872"/>
                  <a:pt x="289322" y="534591"/>
                  <a:pt x="282178" y="525066"/>
                </a:cubicBezTo>
                <a:cubicBezTo>
                  <a:pt x="255984" y="510778"/>
                  <a:pt x="232172" y="488157"/>
                  <a:pt x="210740" y="457200"/>
                </a:cubicBezTo>
                <a:cubicBezTo>
                  <a:pt x="213122" y="452438"/>
                  <a:pt x="215503" y="444103"/>
                  <a:pt x="217884" y="432197"/>
                </a:cubicBezTo>
                <a:cubicBezTo>
                  <a:pt x="229790" y="394097"/>
                  <a:pt x="236934" y="344091"/>
                  <a:pt x="239315" y="282178"/>
                </a:cubicBezTo>
                <a:cubicBezTo>
                  <a:pt x="201215" y="339328"/>
                  <a:pt x="165497" y="384572"/>
                  <a:pt x="132159" y="417910"/>
                </a:cubicBezTo>
                <a:cubicBezTo>
                  <a:pt x="94059" y="458391"/>
                  <a:pt x="50006" y="464344"/>
                  <a:pt x="0" y="435769"/>
                </a:cubicBezTo>
                <a:cubicBezTo>
                  <a:pt x="76200" y="397669"/>
                  <a:pt x="148828" y="328613"/>
                  <a:pt x="217884" y="228600"/>
                </a:cubicBezTo>
                <a:cubicBezTo>
                  <a:pt x="186928" y="233363"/>
                  <a:pt x="154781" y="241697"/>
                  <a:pt x="121443" y="253603"/>
                </a:cubicBezTo>
                <a:cubicBezTo>
                  <a:pt x="100012" y="236935"/>
                  <a:pt x="82153" y="221457"/>
                  <a:pt x="67865" y="207169"/>
                </a:cubicBezTo>
                <a:cubicBezTo>
                  <a:pt x="101203" y="204788"/>
                  <a:pt x="158353" y="194072"/>
                  <a:pt x="239315" y="175022"/>
                </a:cubicBezTo>
                <a:lnTo>
                  <a:pt x="239315" y="125016"/>
                </a:lnTo>
                <a:cubicBezTo>
                  <a:pt x="239315" y="79772"/>
                  <a:pt x="232172" y="38100"/>
                  <a:pt x="217884" y="0"/>
                </a:cubicBezTo>
                <a:close/>
              </a:path>
            </a:pathLst>
          </a:custGeom>
          <a:gradFill>
            <a:gsLst>
              <a:gs pos="71000">
                <a:schemeClr val="bg1"/>
              </a:gs>
              <a:gs pos="15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>
            <a:outerShdw blurRad="127000" dist="101600" algn="l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</a:lstStyle>
          <a:p>
            <a:endParaRPr lang="zh-CN" altLang="en-US" sz="7200">
              <a:gradFill>
                <a:gsLst>
                  <a:gs pos="55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atin typeface="方正北魏楷书简体" panose="02000000000000000000" pitchFamily="2" charset="-122"/>
              <a:ea typeface="方正北魏楷书简体" panose="02000000000000000000" pitchFamily="2" charset="-122"/>
            </a:endParaRPr>
          </a:p>
        </p:txBody>
      </p:sp>
      <p:sp>
        <p:nvSpPr>
          <p:cNvPr id="8" name="PA_文本框 20">
            <a:extLst>
              <a:ext uri="{FF2B5EF4-FFF2-40B4-BE49-F238E27FC236}">
                <a16:creationId xmlns:a16="http://schemas.microsoft.com/office/drawing/2014/main" xmlns="" id="{7588A59C-F080-4041-8840-CB80F39A60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13096" y="1713425"/>
            <a:ext cx="503310" cy="592130"/>
          </a:xfrm>
          <a:custGeom>
            <a:avLst/>
            <a:gdLst/>
            <a:ahLst/>
            <a:cxnLst/>
            <a:rect l="l" t="t" r="r" b="b"/>
            <a:pathLst>
              <a:path w="667940" h="785813">
                <a:moveTo>
                  <a:pt x="359866" y="472381"/>
                </a:moveTo>
                <a:cubicBezTo>
                  <a:pt x="364033" y="472976"/>
                  <a:pt x="367903" y="475059"/>
                  <a:pt x="371475" y="478631"/>
                </a:cubicBezTo>
                <a:cubicBezTo>
                  <a:pt x="373856" y="481013"/>
                  <a:pt x="377428" y="484584"/>
                  <a:pt x="382190" y="489347"/>
                </a:cubicBezTo>
                <a:cubicBezTo>
                  <a:pt x="386953" y="496491"/>
                  <a:pt x="390525" y="501253"/>
                  <a:pt x="392906" y="503634"/>
                </a:cubicBezTo>
                <a:cubicBezTo>
                  <a:pt x="395287" y="510778"/>
                  <a:pt x="392906" y="515541"/>
                  <a:pt x="385762" y="517922"/>
                </a:cubicBezTo>
                <a:cubicBezTo>
                  <a:pt x="359568" y="522684"/>
                  <a:pt x="308372" y="533400"/>
                  <a:pt x="232172" y="550069"/>
                </a:cubicBezTo>
                <a:cubicBezTo>
                  <a:pt x="179784" y="559594"/>
                  <a:pt x="152400" y="564356"/>
                  <a:pt x="150019" y="564356"/>
                </a:cubicBezTo>
                <a:cubicBezTo>
                  <a:pt x="138112" y="559594"/>
                  <a:pt x="123825" y="547688"/>
                  <a:pt x="107156" y="528638"/>
                </a:cubicBezTo>
                <a:cubicBezTo>
                  <a:pt x="147637" y="521494"/>
                  <a:pt x="188118" y="511969"/>
                  <a:pt x="228600" y="500063"/>
                </a:cubicBezTo>
                <a:cubicBezTo>
                  <a:pt x="264318" y="490538"/>
                  <a:pt x="303609" y="482203"/>
                  <a:pt x="346472" y="475059"/>
                </a:cubicBezTo>
                <a:cubicBezTo>
                  <a:pt x="351234" y="472678"/>
                  <a:pt x="355699" y="471785"/>
                  <a:pt x="359866" y="472381"/>
                </a:cubicBezTo>
                <a:close/>
                <a:moveTo>
                  <a:pt x="357187" y="164306"/>
                </a:moveTo>
                <a:cubicBezTo>
                  <a:pt x="385762" y="185738"/>
                  <a:pt x="419100" y="201216"/>
                  <a:pt x="457200" y="210741"/>
                </a:cubicBezTo>
                <a:cubicBezTo>
                  <a:pt x="435768" y="227409"/>
                  <a:pt x="419100" y="263128"/>
                  <a:pt x="407193" y="317897"/>
                </a:cubicBezTo>
                <a:cubicBezTo>
                  <a:pt x="404812" y="332184"/>
                  <a:pt x="400050" y="350044"/>
                  <a:pt x="392906" y="371475"/>
                </a:cubicBezTo>
                <a:cubicBezTo>
                  <a:pt x="390525" y="376238"/>
                  <a:pt x="388143" y="381000"/>
                  <a:pt x="385762" y="385763"/>
                </a:cubicBezTo>
                <a:cubicBezTo>
                  <a:pt x="407193" y="378619"/>
                  <a:pt x="422672" y="371475"/>
                  <a:pt x="432197" y="364331"/>
                </a:cubicBezTo>
                <a:cubicBezTo>
                  <a:pt x="470297" y="385763"/>
                  <a:pt x="506015" y="396478"/>
                  <a:pt x="539353" y="396478"/>
                </a:cubicBezTo>
                <a:cubicBezTo>
                  <a:pt x="520303" y="406003"/>
                  <a:pt x="508397" y="432197"/>
                  <a:pt x="503634" y="475059"/>
                </a:cubicBezTo>
                <a:cubicBezTo>
                  <a:pt x="484584" y="579834"/>
                  <a:pt x="464343" y="640556"/>
                  <a:pt x="442912" y="657225"/>
                </a:cubicBezTo>
                <a:cubicBezTo>
                  <a:pt x="423862" y="652463"/>
                  <a:pt x="389334" y="626269"/>
                  <a:pt x="339328" y="578644"/>
                </a:cubicBezTo>
                <a:cubicBezTo>
                  <a:pt x="332184" y="571500"/>
                  <a:pt x="328612" y="565547"/>
                  <a:pt x="328612" y="560784"/>
                </a:cubicBezTo>
                <a:cubicBezTo>
                  <a:pt x="330993" y="556022"/>
                  <a:pt x="338137" y="554831"/>
                  <a:pt x="350043" y="557213"/>
                </a:cubicBezTo>
                <a:cubicBezTo>
                  <a:pt x="369093" y="561975"/>
                  <a:pt x="384572" y="564356"/>
                  <a:pt x="396478" y="564356"/>
                </a:cubicBezTo>
                <a:cubicBezTo>
                  <a:pt x="410765" y="564356"/>
                  <a:pt x="419100" y="558403"/>
                  <a:pt x="421481" y="546497"/>
                </a:cubicBezTo>
                <a:cubicBezTo>
                  <a:pt x="423862" y="539353"/>
                  <a:pt x="426243" y="528638"/>
                  <a:pt x="428625" y="514350"/>
                </a:cubicBezTo>
                <a:cubicBezTo>
                  <a:pt x="435768" y="481013"/>
                  <a:pt x="440531" y="451247"/>
                  <a:pt x="442912" y="425053"/>
                </a:cubicBezTo>
                <a:cubicBezTo>
                  <a:pt x="442912" y="420291"/>
                  <a:pt x="438150" y="417909"/>
                  <a:pt x="428625" y="417909"/>
                </a:cubicBezTo>
                <a:cubicBezTo>
                  <a:pt x="354806" y="429816"/>
                  <a:pt x="280987" y="448866"/>
                  <a:pt x="207168" y="475059"/>
                </a:cubicBezTo>
                <a:cubicBezTo>
                  <a:pt x="204787" y="460772"/>
                  <a:pt x="194072" y="444103"/>
                  <a:pt x="175022" y="425053"/>
                </a:cubicBezTo>
                <a:cubicBezTo>
                  <a:pt x="196453" y="401241"/>
                  <a:pt x="207168" y="367903"/>
                  <a:pt x="207168" y="325041"/>
                </a:cubicBezTo>
                <a:cubicBezTo>
                  <a:pt x="207168" y="305991"/>
                  <a:pt x="205978" y="284559"/>
                  <a:pt x="203597" y="260747"/>
                </a:cubicBezTo>
                <a:cubicBezTo>
                  <a:pt x="236934" y="277416"/>
                  <a:pt x="267890" y="286941"/>
                  <a:pt x="296465" y="289322"/>
                </a:cubicBezTo>
                <a:cubicBezTo>
                  <a:pt x="279797" y="303609"/>
                  <a:pt x="267890" y="329803"/>
                  <a:pt x="260747" y="367903"/>
                </a:cubicBezTo>
                <a:cubicBezTo>
                  <a:pt x="258365" y="384572"/>
                  <a:pt x="253603" y="402431"/>
                  <a:pt x="246459" y="421481"/>
                </a:cubicBezTo>
                <a:cubicBezTo>
                  <a:pt x="258365" y="419100"/>
                  <a:pt x="275034" y="414338"/>
                  <a:pt x="296465" y="407194"/>
                </a:cubicBezTo>
                <a:cubicBezTo>
                  <a:pt x="322659" y="402431"/>
                  <a:pt x="341709" y="397669"/>
                  <a:pt x="353615" y="392906"/>
                </a:cubicBezTo>
                <a:cubicBezTo>
                  <a:pt x="341709" y="381000"/>
                  <a:pt x="334565" y="370284"/>
                  <a:pt x="332184" y="360759"/>
                </a:cubicBezTo>
                <a:cubicBezTo>
                  <a:pt x="344090" y="325041"/>
                  <a:pt x="352425" y="278606"/>
                  <a:pt x="357187" y="221456"/>
                </a:cubicBezTo>
                <a:cubicBezTo>
                  <a:pt x="319087" y="226219"/>
                  <a:pt x="272653" y="235744"/>
                  <a:pt x="217884" y="250031"/>
                </a:cubicBezTo>
                <a:cubicBezTo>
                  <a:pt x="208359" y="250031"/>
                  <a:pt x="190500" y="236934"/>
                  <a:pt x="164306" y="210741"/>
                </a:cubicBezTo>
                <a:cubicBezTo>
                  <a:pt x="266700" y="201216"/>
                  <a:pt x="330993" y="185738"/>
                  <a:pt x="357187" y="164306"/>
                </a:cubicBezTo>
                <a:close/>
                <a:moveTo>
                  <a:pt x="7143" y="125016"/>
                </a:moveTo>
                <a:cubicBezTo>
                  <a:pt x="38100" y="136922"/>
                  <a:pt x="71437" y="145256"/>
                  <a:pt x="107156" y="150019"/>
                </a:cubicBezTo>
                <a:cubicBezTo>
                  <a:pt x="95250" y="173831"/>
                  <a:pt x="89297" y="207169"/>
                  <a:pt x="89297" y="250031"/>
                </a:cubicBezTo>
                <a:lnTo>
                  <a:pt x="85725" y="617934"/>
                </a:lnTo>
                <a:cubicBezTo>
                  <a:pt x="85725" y="689372"/>
                  <a:pt x="83344" y="725091"/>
                  <a:pt x="78581" y="725091"/>
                </a:cubicBezTo>
                <a:cubicBezTo>
                  <a:pt x="50006" y="710803"/>
                  <a:pt x="23812" y="688181"/>
                  <a:pt x="0" y="657225"/>
                </a:cubicBezTo>
                <a:cubicBezTo>
                  <a:pt x="23812" y="602456"/>
                  <a:pt x="33337" y="467916"/>
                  <a:pt x="28575" y="253603"/>
                </a:cubicBezTo>
                <a:cubicBezTo>
                  <a:pt x="28575" y="205978"/>
                  <a:pt x="21431" y="163116"/>
                  <a:pt x="7143" y="125016"/>
                </a:cubicBezTo>
                <a:close/>
                <a:moveTo>
                  <a:pt x="535781" y="25003"/>
                </a:moveTo>
                <a:cubicBezTo>
                  <a:pt x="569118" y="51197"/>
                  <a:pt x="613172" y="66675"/>
                  <a:pt x="667940" y="71438"/>
                </a:cubicBezTo>
                <a:cubicBezTo>
                  <a:pt x="653653" y="104775"/>
                  <a:pt x="646509" y="154781"/>
                  <a:pt x="646509" y="221456"/>
                </a:cubicBezTo>
                <a:cubicBezTo>
                  <a:pt x="644128" y="338138"/>
                  <a:pt x="646509" y="483394"/>
                  <a:pt x="653653" y="657225"/>
                </a:cubicBezTo>
                <a:cubicBezTo>
                  <a:pt x="653653" y="738188"/>
                  <a:pt x="647700" y="781050"/>
                  <a:pt x="635793" y="785813"/>
                </a:cubicBezTo>
                <a:cubicBezTo>
                  <a:pt x="607218" y="785813"/>
                  <a:pt x="552450" y="759619"/>
                  <a:pt x="471487" y="707231"/>
                </a:cubicBezTo>
                <a:cubicBezTo>
                  <a:pt x="461962" y="702469"/>
                  <a:pt x="458390" y="696516"/>
                  <a:pt x="460772" y="689372"/>
                </a:cubicBezTo>
                <a:cubicBezTo>
                  <a:pt x="463153" y="684609"/>
                  <a:pt x="469106" y="682228"/>
                  <a:pt x="478631" y="682228"/>
                </a:cubicBezTo>
                <a:cubicBezTo>
                  <a:pt x="504825" y="684609"/>
                  <a:pt x="526256" y="685800"/>
                  <a:pt x="542925" y="685800"/>
                </a:cubicBezTo>
                <a:cubicBezTo>
                  <a:pt x="564356" y="685800"/>
                  <a:pt x="573881" y="673894"/>
                  <a:pt x="571500" y="650081"/>
                </a:cubicBezTo>
                <a:cubicBezTo>
                  <a:pt x="573881" y="585788"/>
                  <a:pt x="573881" y="491728"/>
                  <a:pt x="571500" y="367903"/>
                </a:cubicBezTo>
                <a:cubicBezTo>
                  <a:pt x="569118" y="248841"/>
                  <a:pt x="566737" y="158353"/>
                  <a:pt x="564356" y="96441"/>
                </a:cubicBezTo>
                <a:cubicBezTo>
                  <a:pt x="564356" y="89297"/>
                  <a:pt x="560784" y="86916"/>
                  <a:pt x="553640" y="89297"/>
                </a:cubicBezTo>
                <a:cubicBezTo>
                  <a:pt x="498872" y="96441"/>
                  <a:pt x="426243" y="109538"/>
                  <a:pt x="335756" y="128588"/>
                </a:cubicBezTo>
                <a:cubicBezTo>
                  <a:pt x="307181" y="109538"/>
                  <a:pt x="286940" y="92869"/>
                  <a:pt x="275034" y="78581"/>
                </a:cubicBezTo>
                <a:cubicBezTo>
                  <a:pt x="391715" y="73819"/>
                  <a:pt x="478631" y="55959"/>
                  <a:pt x="535781" y="25003"/>
                </a:cubicBezTo>
                <a:close/>
                <a:moveTo>
                  <a:pt x="122336" y="0"/>
                </a:moveTo>
                <a:cubicBezTo>
                  <a:pt x="124122" y="0"/>
                  <a:pt x="126206" y="1191"/>
                  <a:pt x="128587" y="3572"/>
                </a:cubicBezTo>
                <a:cubicBezTo>
                  <a:pt x="183356" y="34528"/>
                  <a:pt x="217884" y="57150"/>
                  <a:pt x="232172" y="71438"/>
                </a:cubicBezTo>
                <a:cubicBezTo>
                  <a:pt x="229790" y="92869"/>
                  <a:pt x="221456" y="116681"/>
                  <a:pt x="207168" y="142875"/>
                </a:cubicBezTo>
                <a:cubicBezTo>
                  <a:pt x="202406" y="150019"/>
                  <a:pt x="197643" y="153591"/>
                  <a:pt x="192881" y="153591"/>
                </a:cubicBezTo>
                <a:cubicBezTo>
                  <a:pt x="188118" y="153591"/>
                  <a:pt x="183356" y="150019"/>
                  <a:pt x="178593" y="142875"/>
                </a:cubicBezTo>
                <a:cubicBezTo>
                  <a:pt x="154781" y="104775"/>
                  <a:pt x="134540" y="63103"/>
                  <a:pt x="117872" y="17859"/>
                </a:cubicBezTo>
                <a:cubicBezTo>
                  <a:pt x="115490" y="10716"/>
                  <a:pt x="115490" y="5953"/>
                  <a:pt x="117872" y="3572"/>
                </a:cubicBezTo>
                <a:cubicBezTo>
                  <a:pt x="119062" y="1191"/>
                  <a:pt x="120551" y="0"/>
                  <a:pt x="122336" y="0"/>
                </a:cubicBezTo>
                <a:close/>
              </a:path>
            </a:pathLst>
          </a:custGeom>
          <a:gradFill>
            <a:gsLst>
              <a:gs pos="55000">
                <a:schemeClr val="bg1"/>
              </a:gs>
              <a:gs pos="5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>
            <a:outerShdw blurRad="127000" dist="101600" algn="l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</a:lstStyle>
          <a:p>
            <a:endParaRPr lang="zh-CN" altLang="en-US" sz="7200">
              <a:gradFill>
                <a:gsLst>
                  <a:gs pos="55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atin typeface="方正北魏楷书简体" panose="02000000000000000000" pitchFamily="2" charset="-122"/>
              <a:ea typeface="方正北魏楷书简体" panose="02000000000000000000" pitchFamily="2" charset="-122"/>
            </a:endParaRPr>
          </a:p>
        </p:txBody>
      </p:sp>
      <p:sp>
        <p:nvSpPr>
          <p:cNvPr id="9" name="PA_文本框 24">
            <a:extLst>
              <a:ext uri="{FF2B5EF4-FFF2-40B4-BE49-F238E27FC236}">
                <a16:creationId xmlns:a16="http://schemas.microsoft.com/office/drawing/2014/main" xmlns="" id="{A9182D71-431B-4EED-B08C-139CCBF1B62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28840" y="2759075"/>
            <a:ext cx="678642" cy="584055"/>
          </a:xfrm>
          <a:custGeom>
            <a:avLst/>
            <a:gdLst/>
            <a:ahLst/>
            <a:cxnLst/>
            <a:rect l="l" t="t" r="r" b="b"/>
            <a:pathLst>
              <a:path w="900623" h="775097">
                <a:moveTo>
                  <a:pt x="421481" y="460772"/>
                </a:moveTo>
                <a:cubicBezTo>
                  <a:pt x="397669" y="465534"/>
                  <a:pt x="367903" y="471487"/>
                  <a:pt x="332184" y="478631"/>
                </a:cubicBezTo>
                <a:cubicBezTo>
                  <a:pt x="320278" y="481012"/>
                  <a:pt x="310753" y="483394"/>
                  <a:pt x="303610" y="485775"/>
                </a:cubicBezTo>
                <a:lnTo>
                  <a:pt x="314325" y="589359"/>
                </a:lnTo>
                <a:cubicBezTo>
                  <a:pt x="340519" y="582215"/>
                  <a:pt x="369094" y="576262"/>
                  <a:pt x="400050" y="571500"/>
                </a:cubicBezTo>
                <a:cubicBezTo>
                  <a:pt x="402431" y="564356"/>
                  <a:pt x="404813" y="553640"/>
                  <a:pt x="407194" y="539353"/>
                </a:cubicBezTo>
                <a:cubicBezTo>
                  <a:pt x="414338" y="501253"/>
                  <a:pt x="419100" y="475059"/>
                  <a:pt x="421481" y="460772"/>
                </a:cubicBezTo>
                <a:close/>
                <a:moveTo>
                  <a:pt x="339328" y="39290"/>
                </a:moveTo>
                <a:cubicBezTo>
                  <a:pt x="379809" y="55959"/>
                  <a:pt x="415528" y="65484"/>
                  <a:pt x="446484" y="67865"/>
                </a:cubicBezTo>
                <a:cubicBezTo>
                  <a:pt x="427434" y="96440"/>
                  <a:pt x="415528" y="129778"/>
                  <a:pt x="410766" y="167878"/>
                </a:cubicBezTo>
                <a:cubicBezTo>
                  <a:pt x="406003" y="184547"/>
                  <a:pt x="401241" y="208359"/>
                  <a:pt x="396478" y="239315"/>
                </a:cubicBezTo>
                <a:cubicBezTo>
                  <a:pt x="396478" y="244078"/>
                  <a:pt x="396478" y="247650"/>
                  <a:pt x="396478" y="250031"/>
                </a:cubicBezTo>
                <a:cubicBezTo>
                  <a:pt x="403622" y="247650"/>
                  <a:pt x="414338" y="245269"/>
                  <a:pt x="428625" y="242887"/>
                </a:cubicBezTo>
                <a:cubicBezTo>
                  <a:pt x="447675" y="238125"/>
                  <a:pt x="460772" y="234553"/>
                  <a:pt x="467916" y="232172"/>
                </a:cubicBezTo>
                <a:cubicBezTo>
                  <a:pt x="486966" y="244078"/>
                  <a:pt x="501253" y="258365"/>
                  <a:pt x="510778" y="275034"/>
                </a:cubicBezTo>
                <a:cubicBezTo>
                  <a:pt x="475059" y="282178"/>
                  <a:pt x="434578" y="291703"/>
                  <a:pt x="389334" y="303609"/>
                </a:cubicBezTo>
                <a:cubicBezTo>
                  <a:pt x="389334" y="308372"/>
                  <a:pt x="388144" y="315515"/>
                  <a:pt x="385763" y="325040"/>
                </a:cubicBezTo>
                <a:cubicBezTo>
                  <a:pt x="381000" y="355997"/>
                  <a:pt x="376238" y="391715"/>
                  <a:pt x="371475" y="432197"/>
                </a:cubicBezTo>
                <a:cubicBezTo>
                  <a:pt x="397669" y="425053"/>
                  <a:pt x="413147" y="417909"/>
                  <a:pt x="417909" y="410765"/>
                </a:cubicBezTo>
                <a:cubicBezTo>
                  <a:pt x="444103" y="434578"/>
                  <a:pt x="476250" y="451247"/>
                  <a:pt x="514350" y="460772"/>
                </a:cubicBezTo>
                <a:cubicBezTo>
                  <a:pt x="490538" y="482203"/>
                  <a:pt x="469106" y="517922"/>
                  <a:pt x="450056" y="567928"/>
                </a:cubicBezTo>
                <a:cubicBezTo>
                  <a:pt x="464344" y="584597"/>
                  <a:pt x="473869" y="597694"/>
                  <a:pt x="478631" y="607219"/>
                </a:cubicBezTo>
                <a:cubicBezTo>
                  <a:pt x="442913" y="609600"/>
                  <a:pt x="389334" y="615553"/>
                  <a:pt x="317897" y="625078"/>
                </a:cubicBezTo>
                <a:cubicBezTo>
                  <a:pt x="317897" y="653653"/>
                  <a:pt x="316706" y="667940"/>
                  <a:pt x="314325" y="667940"/>
                </a:cubicBezTo>
                <a:cubicBezTo>
                  <a:pt x="307181" y="665559"/>
                  <a:pt x="292894" y="654844"/>
                  <a:pt x="271463" y="635794"/>
                </a:cubicBezTo>
                <a:cubicBezTo>
                  <a:pt x="269081" y="547687"/>
                  <a:pt x="257175" y="482203"/>
                  <a:pt x="235744" y="439340"/>
                </a:cubicBezTo>
                <a:cubicBezTo>
                  <a:pt x="245269" y="439340"/>
                  <a:pt x="258366" y="440531"/>
                  <a:pt x="275035" y="442912"/>
                </a:cubicBezTo>
                <a:cubicBezTo>
                  <a:pt x="284560" y="445294"/>
                  <a:pt x="290513" y="446484"/>
                  <a:pt x="292894" y="446484"/>
                </a:cubicBezTo>
                <a:cubicBezTo>
                  <a:pt x="297656" y="446484"/>
                  <a:pt x="303610" y="445294"/>
                  <a:pt x="310753" y="442912"/>
                </a:cubicBezTo>
                <a:cubicBezTo>
                  <a:pt x="317897" y="442912"/>
                  <a:pt x="322659" y="442912"/>
                  <a:pt x="325041" y="442912"/>
                </a:cubicBezTo>
                <a:cubicBezTo>
                  <a:pt x="327422" y="400050"/>
                  <a:pt x="332184" y="357187"/>
                  <a:pt x="339328" y="314325"/>
                </a:cubicBezTo>
                <a:cubicBezTo>
                  <a:pt x="313134" y="321469"/>
                  <a:pt x="292894" y="325040"/>
                  <a:pt x="278606" y="325040"/>
                </a:cubicBezTo>
                <a:cubicBezTo>
                  <a:pt x="266700" y="320278"/>
                  <a:pt x="253603" y="309562"/>
                  <a:pt x="239316" y="292894"/>
                </a:cubicBezTo>
                <a:cubicBezTo>
                  <a:pt x="244078" y="292894"/>
                  <a:pt x="250031" y="291703"/>
                  <a:pt x="257175" y="289322"/>
                </a:cubicBezTo>
                <a:cubicBezTo>
                  <a:pt x="278606" y="284559"/>
                  <a:pt x="307181" y="277415"/>
                  <a:pt x="342900" y="267890"/>
                </a:cubicBezTo>
                <a:cubicBezTo>
                  <a:pt x="347663" y="232172"/>
                  <a:pt x="350044" y="196453"/>
                  <a:pt x="350044" y="160734"/>
                </a:cubicBezTo>
                <a:cubicBezTo>
                  <a:pt x="354806" y="96440"/>
                  <a:pt x="351234" y="55959"/>
                  <a:pt x="339328" y="39290"/>
                </a:cubicBezTo>
                <a:close/>
                <a:moveTo>
                  <a:pt x="589359" y="10715"/>
                </a:moveTo>
                <a:cubicBezTo>
                  <a:pt x="613172" y="27384"/>
                  <a:pt x="641747" y="39290"/>
                  <a:pt x="675084" y="46434"/>
                </a:cubicBezTo>
                <a:cubicBezTo>
                  <a:pt x="660797" y="58340"/>
                  <a:pt x="648891" y="83344"/>
                  <a:pt x="639366" y="121444"/>
                </a:cubicBezTo>
                <a:cubicBezTo>
                  <a:pt x="627459" y="173831"/>
                  <a:pt x="613172" y="220265"/>
                  <a:pt x="596503" y="260747"/>
                </a:cubicBezTo>
                <a:cubicBezTo>
                  <a:pt x="627459" y="255984"/>
                  <a:pt x="671513" y="242887"/>
                  <a:pt x="728663" y="221456"/>
                </a:cubicBezTo>
                <a:cubicBezTo>
                  <a:pt x="750094" y="214312"/>
                  <a:pt x="765572" y="209550"/>
                  <a:pt x="775097" y="207169"/>
                </a:cubicBezTo>
                <a:cubicBezTo>
                  <a:pt x="782241" y="204787"/>
                  <a:pt x="788194" y="205978"/>
                  <a:pt x="792956" y="210740"/>
                </a:cubicBezTo>
                <a:cubicBezTo>
                  <a:pt x="792956" y="208359"/>
                  <a:pt x="794147" y="208359"/>
                  <a:pt x="796528" y="210740"/>
                </a:cubicBezTo>
                <a:cubicBezTo>
                  <a:pt x="798909" y="213122"/>
                  <a:pt x="803672" y="217884"/>
                  <a:pt x="810816" y="225028"/>
                </a:cubicBezTo>
                <a:cubicBezTo>
                  <a:pt x="817959" y="234553"/>
                  <a:pt x="822722" y="240506"/>
                  <a:pt x="825103" y="242887"/>
                </a:cubicBezTo>
                <a:cubicBezTo>
                  <a:pt x="829866" y="250031"/>
                  <a:pt x="828675" y="254794"/>
                  <a:pt x="821531" y="257175"/>
                </a:cubicBezTo>
                <a:cubicBezTo>
                  <a:pt x="809625" y="259556"/>
                  <a:pt x="791766" y="264319"/>
                  <a:pt x="767953" y="271462"/>
                </a:cubicBezTo>
                <a:cubicBezTo>
                  <a:pt x="703659" y="285750"/>
                  <a:pt x="660797" y="294084"/>
                  <a:pt x="639366" y="296465"/>
                </a:cubicBezTo>
                <a:cubicBezTo>
                  <a:pt x="660797" y="310753"/>
                  <a:pt x="689372" y="317897"/>
                  <a:pt x="725091" y="317897"/>
                </a:cubicBezTo>
                <a:cubicBezTo>
                  <a:pt x="713184" y="332184"/>
                  <a:pt x="700088" y="360759"/>
                  <a:pt x="685800" y="403622"/>
                </a:cubicBezTo>
                <a:cubicBezTo>
                  <a:pt x="676275" y="448865"/>
                  <a:pt x="665559" y="488156"/>
                  <a:pt x="653653" y="521494"/>
                </a:cubicBezTo>
                <a:cubicBezTo>
                  <a:pt x="696516" y="578644"/>
                  <a:pt x="733425" y="613172"/>
                  <a:pt x="764381" y="625078"/>
                </a:cubicBezTo>
                <a:cubicBezTo>
                  <a:pt x="814388" y="653653"/>
                  <a:pt x="853678" y="679847"/>
                  <a:pt x="882253" y="703659"/>
                </a:cubicBezTo>
                <a:cubicBezTo>
                  <a:pt x="896541" y="715565"/>
                  <a:pt x="902494" y="723900"/>
                  <a:pt x="900113" y="728662"/>
                </a:cubicBezTo>
                <a:cubicBezTo>
                  <a:pt x="897731" y="733425"/>
                  <a:pt x="887016" y="735806"/>
                  <a:pt x="867966" y="735806"/>
                </a:cubicBezTo>
                <a:cubicBezTo>
                  <a:pt x="832247" y="738187"/>
                  <a:pt x="798909" y="735806"/>
                  <a:pt x="767953" y="728662"/>
                </a:cubicBezTo>
                <a:cubicBezTo>
                  <a:pt x="732234" y="721519"/>
                  <a:pt x="707231" y="706040"/>
                  <a:pt x="692944" y="682228"/>
                </a:cubicBezTo>
                <a:cubicBezTo>
                  <a:pt x="669131" y="651272"/>
                  <a:pt x="647700" y="617934"/>
                  <a:pt x="628650" y="582215"/>
                </a:cubicBezTo>
                <a:cubicBezTo>
                  <a:pt x="607219" y="625078"/>
                  <a:pt x="578644" y="664369"/>
                  <a:pt x="542925" y="700087"/>
                </a:cubicBezTo>
                <a:cubicBezTo>
                  <a:pt x="497681" y="738187"/>
                  <a:pt x="448866" y="738187"/>
                  <a:pt x="396478" y="700087"/>
                </a:cubicBezTo>
                <a:cubicBezTo>
                  <a:pt x="484584" y="676275"/>
                  <a:pt x="548878" y="616744"/>
                  <a:pt x="589359" y="521494"/>
                </a:cubicBezTo>
                <a:cubicBezTo>
                  <a:pt x="567928" y="485775"/>
                  <a:pt x="541734" y="452437"/>
                  <a:pt x="510778" y="421481"/>
                </a:cubicBezTo>
                <a:cubicBezTo>
                  <a:pt x="508397" y="407194"/>
                  <a:pt x="519113" y="401240"/>
                  <a:pt x="542925" y="403622"/>
                </a:cubicBezTo>
                <a:cubicBezTo>
                  <a:pt x="566738" y="417909"/>
                  <a:pt x="589359" y="440531"/>
                  <a:pt x="610791" y="471487"/>
                </a:cubicBezTo>
                <a:cubicBezTo>
                  <a:pt x="615553" y="459581"/>
                  <a:pt x="619125" y="450056"/>
                  <a:pt x="621506" y="442912"/>
                </a:cubicBezTo>
                <a:cubicBezTo>
                  <a:pt x="640556" y="378619"/>
                  <a:pt x="645319" y="330994"/>
                  <a:pt x="635794" y="300037"/>
                </a:cubicBezTo>
                <a:cubicBezTo>
                  <a:pt x="619125" y="302419"/>
                  <a:pt x="608409" y="303609"/>
                  <a:pt x="603647" y="303609"/>
                </a:cubicBezTo>
                <a:cubicBezTo>
                  <a:pt x="598884" y="303609"/>
                  <a:pt x="592931" y="300037"/>
                  <a:pt x="585788" y="292894"/>
                </a:cubicBezTo>
                <a:cubicBezTo>
                  <a:pt x="578644" y="311944"/>
                  <a:pt x="571500" y="328612"/>
                  <a:pt x="564356" y="342900"/>
                </a:cubicBezTo>
                <a:cubicBezTo>
                  <a:pt x="545306" y="383381"/>
                  <a:pt x="510778" y="396478"/>
                  <a:pt x="460772" y="382190"/>
                </a:cubicBezTo>
                <a:cubicBezTo>
                  <a:pt x="541734" y="296465"/>
                  <a:pt x="584597" y="172640"/>
                  <a:pt x="589359" y="10715"/>
                </a:cubicBezTo>
                <a:close/>
                <a:moveTo>
                  <a:pt x="207169" y="0"/>
                </a:moveTo>
                <a:cubicBezTo>
                  <a:pt x="235744" y="14287"/>
                  <a:pt x="267891" y="27384"/>
                  <a:pt x="303610" y="39290"/>
                </a:cubicBezTo>
                <a:cubicBezTo>
                  <a:pt x="284560" y="55959"/>
                  <a:pt x="266700" y="86915"/>
                  <a:pt x="250031" y="132159"/>
                </a:cubicBezTo>
                <a:cubicBezTo>
                  <a:pt x="245269" y="141684"/>
                  <a:pt x="239316" y="155972"/>
                  <a:pt x="232172" y="175022"/>
                </a:cubicBezTo>
                <a:cubicBezTo>
                  <a:pt x="205978" y="232172"/>
                  <a:pt x="186928" y="273844"/>
                  <a:pt x="175022" y="300037"/>
                </a:cubicBezTo>
                <a:cubicBezTo>
                  <a:pt x="189310" y="302419"/>
                  <a:pt x="204788" y="303609"/>
                  <a:pt x="221456" y="303609"/>
                </a:cubicBezTo>
                <a:cubicBezTo>
                  <a:pt x="211931" y="325040"/>
                  <a:pt x="207169" y="364331"/>
                  <a:pt x="207169" y="421481"/>
                </a:cubicBezTo>
                <a:cubicBezTo>
                  <a:pt x="207169" y="561975"/>
                  <a:pt x="207169" y="653653"/>
                  <a:pt x="207169" y="696515"/>
                </a:cubicBezTo>
                <a:cubicBezTo>
                  <a:pt x="204788" y="748903"/>
                  <a:pt x="202406" y="775097"/>
                  <a:pt x="200025" y="775097"/>
                </a:cubicBezTo>
                <a:cubicBezTo>
                  <a:pt x="161925" y="765572"/>
                  <a:pt x="138113" y="751284"/>
                  <a:pt x="128588" y="732234"/>
                </a:cubicBezTo>
                <a:cubicBezTo>
                  <a:pt x="130969" y="713184"/>
                  <a:pt x="134541" y="691753"/>
                  <a:pt x="139303" y="667940"/>
                </a:cubicBezTo>
                <a:cubicBezTo>
                  <a:pt x="148828" y="598884"/>
                  <a:pt x="153591" y="492919"/>
                  <a:pt x="153591" y="350044"/>
                </a:cubicBezTo>
                <a:cubicBezTo>
                  <a:pt x="153591" y="345281"/>
                  <a:pt x="153591" y="341709"/>
                  <a:pt x="153591" y="339328"/>
                </a:cubicBezTo>
                <a:cubicBezTo>
                  <a:pt x="139303" y="363140"/>
                  <a:pt x="127397" y="382190"/>
                  <a:pt x="117872" y="396478"/>
                </a:cubicBezTo>
                <a:cubicBezTo>
                  <a:pt x="89297" y="441722"/>
                  <a:pt x="50006" y="453628"/>
                  <a:pt x="0" y="432197"/>
                </a:cubicBezTo>
                <a:cubicBezTo>
                  <a:pt x="71438" y="377428"/>
                  <a:pt x="136922" y="269081"/>
                  <a:pt x="196453" y="107156"/>
                </a:cubicBezTo>
                <a:cubicBezTo>
                  <a:pt x="208360" y="57150"/>
                  <a:pt x="211931" y="21431"/>
                  <a:pt x="207169" y="0"/>
                </a:cubicBezTo>
                <a:close/>
              </a:path>
            </a:pathLst>
          </a:custGeom>
          <a:gradFill>
            <a:gsLst>
              <a:gs pos="59000">
                <a:schemeClr val="bg1"/>
              </a:gs>
              <a:gs pos="10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>
            <a:outerShdw blurRad="127000" dist="101600" algn="l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</a:lstStyle>
          <a:p>
            <a:endParaRPr lang="zh-CN" altLang="en-US" sz="7200">
              <a:gradFill>
                <a:gsLst>
                  <a:gs pos="55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atin typeface="方正北魏楷书简体" panose="02000000000000000000" pitchFamily="2" charset="-122"/>
              <a:ea typeface="方正北魏楷书简体" panose="02000000000000000000" pitchFamily="2" charset="-122"/>
            </a:endParaRPr>
          </a:p>
        </p:txBody>
      </p:sp>
      <p:sp>
        <p:nvSpPr>
          <p:cNvPr id="10" name="PA_文本框 26">
            <a:extLst>
              <a:ext uri="{FF2B5EF4-FFF2-40B4-BE49-F238E27FC236}">
                <a16:creationId xmlns:a16="http://schemas.microsoft.com/office/drawing/2014/main" xmlns="" id="{24FF5A05-65C0-4B50-9678-9B4D59DBF10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640254" y="2226520"/>
            <a:ext cx="1589140" cy="2160284"/>
          </a:xfrm>
          <a:custGeom>
            <a:avLst/>
            <a:gdLst/>
            <a:ahLst/>
            <a:cxnLst/>
            <a:rect l="l" t="t" r="r" b="b"/>
            <a:pathLst>
              <a:path w="736549" h="1001268">
                <a:moveTo>
                  <a:pt x="129388" y="842163"/>
                </a:moveTo>
                <a:cubicBezTo>
                  <a:pt x="131827" y="843991"/>
                  <a:pt x="134875" y="846430"/>
                  <a:pt x="138532" y="849478"/>
                </a:cubicBezTo>
                <a:cubicBezTo>
                  <a:pt x="139751" y="853135"/>
                  <a:pt x="141275" y="856793"/>
                  <a:pt x="143104" y="860451"/>
                </a:cubicBezTo>
                <a:lnTo>
                  <a:pt x="138532" y="854964"/>
                </a:lnTo>
                <a:lnTo>
                  <a:pt x="140361" y="856793"/>
                </a:lnTo>
                <a:lnTo>
                  <a:pt x="136703" y="850392"/>
                </a:lnTo>
                <a:lnTo>
                  <a:pt x="133960" y="850392"/>
                </a:lnTo>
                <a:close/>
                <a:moveTo>
                  <a:pt x="114758" y="824789"/>
                </a:moveTo>
                <a:lnTo>
                  <a:pt x="117501" y="824789"/>
                </a:lnTo>
                <a:cubicBezTo>
                  <a:pt x="121768" y="829056"/>
                  <a:pt x="125426" y="833628"/>
                  <a:pt x="128474" y="838505"/>
                </a:cubicBezTo>
                <a:lnTo>
                  <a:pt x="129388" y="838505"/>
                </a:lnTo>
                <a:lnTo>
                  <a:pt x="128474" y="840334"/>
                </a:lnTo>
                <a:lnTo>
                  <a:pt x="125731" y="837591"/>
                </a:lnTo>
                <a:lnTo>
                  <a:pt x="123902" y="836676"/>
                </a:lnTo>
                <a:lnTo>
                  <a:pt x="123902" y="834847"/>
                </a:lnTo>
                <a:lnTo>
                  <a:pt x="119330" y="833019"/>
                </a:lnTo>
                <a:close/>
                <a:moveTo>
                  <a:pt x="368046" y="782727"/>
                </a:moveTo>
                <a:lnTo>
                  <a:pt x="359817" y="791871"/>
                </a:lnTo>
                <a:lnTo>
                  <a:pt x="361646" y="787299"/>
                </a:lnTo>
                <a:close/>
                <a:moveTo>
                  <a:pt x="382677" y="779983"/>
                </a:moveTo>
                <a:cubicBezTo>
                  <a:pt x="382677" y="779983"/>
                  <a:pt x="382677" y="780136"/>
                  <a:pt x="382677" y="780441"/>
                </a:cubicBezTo>
                <a:cubicBezTo>
                  <a:pt x="382677" y="780745"/>
                  <a:pt x="382220" y="781507"/>
                  <a:pt x="381305" y="782727"/>
                </a:cubicBezTo>
                <a:cubicBezTo>
                  <a:pt x="380391" y="783946"/>
                  <a:pt x="379629" y="785775"/>
                  <a:pt x="379019" y="788213"/>
                </a:cubicBezTo>
                <a:lnTo>
                  <a:pt x="371704" y="791871"/>
                </a:lnTo>
                <a:lnTo>
                  <a:pt x="372618" y="790042"/>
                </a:lnTo>
                <a:lnTo>
                  <a:pt x="374447" y="789127"/>
                </a:lnTo>
                <a:lnTo>
                  <a:pt x="377190" y="782727"/>
                </a:lnTo>
                <a:lnTo>
                  <a:pt x="381762" y="781812"/>
                </a:lnTo>
                <a:close/>
                <a:moveTo>
                  <a:pt x="390906" y="759867"/>
                </a:moveTo>
                <a:lnTo>
                  <a:pt x="393650" y="761695"/>
                </a:lnTo>
                <a:lnTo>
                  <a:pt x="388163" y="771754"/>
                </a:lnTo>
                <a:lnTo>
                  <a:pt x="384506" y="771754"/>
                </a:lnTo>
                <a:cubicBezTo>
                  <a:pt x="385725" y="770535"/>
                  <a:pt x="387096" y="768553"/>
                  <a:pt x="388620" y="765810"/>
                </a:cubicBezTo>
                <a:cubicBezTo>
                  <a:pt x="390144" y="763067"/>
                  <a:pt x="390906" y="761086"/>
                  <a:pt x="390906" y="759867"/>
                </a:cubicBezTo>
                <a:close/>
                <a:moveTo>
                  <a:pt x="146762" y="758038"/>
                </a:moveTo>
                <a:lnTo>
                  <a:pt x="169942" y="784638"/>
                </a:lnTo>
                <a:lnTo>
                  <a:pt x="169622" y="784327"/>
                </a:lnTo>
                <a:cubicBezTo>
                  <a:pt x="161697" y="775945"/>
                  <a:pt x="154077" y="767182"/>
                  <a:pt x="146762" y="758038"/>
                </a:cubicBezTo>
                <a:close/>
                <a:moveTo>
                  <a:pt x="401879" y="744322"/>
                </a:moveTo>
                <a:lnTo>
                  <a:pt x="402794" y="744322"/>
                </a:lnTo>
                <a:cubicBezTo>
                  <a:pt x="399746" y="749808"/>
                  <a:pt x="396088" y="754380"/>
                  <a:pt x="391821" y="758038"/>
                </a:cubicBezTo>
                <a:cubicBezTo>
                  <a:pt x="394259" y="753161"/>
                  <a:pt x="397612" y="748589"/>
                  <a:pt x="401879" y="744322"/>
                </a:cubicBezTo>
                <a:close/>
                <a:moveTo>
                  <a:pt x="420167" y="705003"/>
                </a:moveTo>
                <a:lnTo>
                  <a:pt x="416510" y="711403"/>
                </a:lnTo>
                <a:lnTo>
                  <a:pt x="413766" y="712318"/>
                </a:lnTo>
                <a:lnTo>
                  <a:pt x="411023" y="718719"/>
                </a:lnTo>
                <a:lnTo>
                  <a:pt x="409194" y="718719"/>
                </a:lnTo>
                <a:lnTo>
                  <a:pt x="403708" y="726948"/>
                </a:lnTo>
                <a:lnTo>
                  <a:pt x="410109" y="721462"/>
                </a:lnTo>
                <a:cubicBezTo>
                  <a:pt x="406451" y="729387"/>
                  <a:pt x="401574" y="736092"/>
                  <a:pt x="395478" y="741579"/>
                </a:cubicBezTo>
                <a:lnTo>
                  <a:pt x="399136" y="740664"/>
                </a:lnTo>
                <a:lnTo>
                  <a:pt x="396393" y="744322"/>
                </a:lnTo>
                <a:lnTo>
                  <a:pt x="393650" y="747065"/>
                </a:lnTo>
                <a:lnTo>
                  <a:pt x="395478" y="743407"/>
                </a:lnTo>
                <a:lnTo>
                  <a:pt x="394564" y="741579"/>
                </a:lnTo>
                <a:cubicBezTo>
                  <a:pt x="395783" y="738531"/>
                  <a:pt x="397917" y="734263"/>
                  <a:pt x="400965" y="728777"/>
                </a:cubicBezTo>
                <a:cubicBezTo>
                  <a:pt x="404013" y="723291"/>
                  <a:pt x="407670" y="717804"/>
                  <a:pt x="411938" y="712318"/>
                </a:cubicBezTo>
                <a:lnTo>
                  <a:pt x="413766" y="711403"/>
                </a:lnTo>
                <a:close/>
                <a:moveTo>
                  <a:pt x="242316" y="408737"/>
                </a:moveTo>
                <a:cubicBezTo>
                  <a:pt x="242012" y="408737"/>
                  <a:pt x="239878" y="410109"/>
                  <a:pt x="235916" y="412852"/>
                </a:cubicBezTo>
                <a:cubicBezTo>
                  <a:pt x="231953" y="415595"/>
                  <a:pt x="226314" y="420015"/>
                  <a:pt x="218999" y="426111"/>
                </a:cubicBezTo>
                <a:lnTo>
                  <a:pt x="218999" y="427025"/>
                </a:lnTo>
                <a:lnTo>
                  <a:pt x="243688" y="408737"/>
                </a:lnTo>
                <a:cubicBezTo>
                  <a:pt x="243078" y="408737"/>
                  <a:pt x="242621" y="408737"/>
                  <a:pt x="242316" y="408737"/>
                </a:cubicBezTo>
                <a:close/>
                <a:moveTo>
                  <a:pt x="494234" y="394107"/>
                </a:moveTo>
                <a:cubicBezTo>
                  <a:pt x="480213" y="395935"/>
                  <a:pt x="469545" y="396850"/>
                  <a:pt x="462230" y="396850"/>
                </a:cubicBezTo>
                <a:cubicBezTo>
                  <a:pt x="454914" y="396850"/>
                  <a:pt x="445313" y="397917"/>
                  <a:pt x="433426" y="400050"/>
                </a:cubicBezTo>
                <a:cubicBezTo>
                  <a:pt x="421539" y="402184"/>
                  <a:pt x="404927" y="405994"/>
                  <a:pt x="383591" y="411480"/>
                </a:cubicBezTo>
                <a:cubicBezTo>
                  <a:pt x="362255" y="416967"/>
                  <a:pt x="350063" y="420472"/>
                  <a:pt x="347015" y="421996"/>
                </a:cubicBezTo>
                <a:cubicBezTo>
                  <a:pt x="343967" y="423520"/>
                  <a:pt x="340614" y="424891"/>
                  <a:pt x="336957" y="426111"/>
                </a:cubicBezTo>
                <a:cubicBezTo>
                  <a:pt x="309525" y="470611"/>
                  <a:pt x="294132" y="495910"/>
                  <a:pt x="290780" y="502006"/>
                </a:cubicBezTo>
                <a:cubicBezTo>
                  <a:pt x="287427" y="508102"/>
                  <a:pt x="283312" y="515417"/>
                  <a:pt x="278435" y="523951"/>
                </a:cubicBezTo>
                <a:cubicBezTo>
                  <a:pt x="286360" y="520294"/>
                  <a:pt x="304038" y="511912"/>
                  <a:pt x="331470" y="498805"/>
                </a:cubicBezTo>
                <a:cubicBezTo>
                  <a:pt x="358902" y="485699"/>
                  <a:pt x="375209" y="478536"/>
                  <a:pt x="380391" y="477317"/>
                </a:cubicBezTo>
                <a:cubicBezTo>
                  <a:pt x="385572" y="476098"/>
                  <a:pt x="389840" y="474421"/>
                  <a:pt x="393192" y="472288"/>
                </a:cubicBezTo>
                <a:cubicBezTo>
                  <a:pt x="396545" y="470154"/>
                  <a:pt x="403098" y="468173"/>
                  <a:pt x="412852" y="466344"/>
                </a:cubicBezTo>
                <a:cubicBezTo>
                  <a:pt x="422606" y="464515"/>
                  <a:pt x="430378" y="460705"/>
                  <a:pt x="436169" y="454914"/>
                </a:cubicBezTo>
                <a:cubicBezTo>
                  <a:pt x="441960" y="449123"/>
                  <a:pt x="446380" y="445161"/>
                  <a:pt x="449428" y="443027"/>
                </a:cubicBezTo>
                <a:cubicBezTo>
                  <a:pt x="452476" y="440893"/>
                  <a:pt x="454762" y="440131"/>
                  <a:pt x="456286" y="440741"/>
                </a:cubicBezTo>
                <a:cubicBezTo>
                  <a:pt x="457810" y="441351"/>
                  <a:pt x="460096" y="442265"/>
                  <a:pt x="463144" y="443484"/>
                </a:cubicBezTo>
                <a:lnTo>
                  <a:pt x="465887" y="447142"/>
                </a:lnTo>
                <a:lnTo>
                  <a:pt x="469545" y="448056"/>
                </a:lnTo>
                <a:cubicBezTo>
                  <a:pt x="473202" y="443179"/>
                  <a:pt x="477774" y="440131"/>
                  <a:pt x="483261" y="438912"/>
                </a:cubicBezTo>
                <a:lnTo>
                  <a:pt x="485090" y="431597"/>
                </a:lnTo>
                <a:cubicBezTo>
                  <a:pt x="486309" y="432816"/>
                  <a:pt x="487680" y="433578"/>
                  <a:pt x="489204" y="433883"/>
                </a:cubicBezTo>
                <a:cubicBezTo>
                  <a:pt x="490728" y="434188"/>
                  <a:pt x="492710" y="434340"/>
                  <a:pt x="495148" y="434340"/>
                </a:cubicBezTo>
                <a:lnTo>
                  <a:pt x="498806" y="442570"/>
                </a:lnTo>
                <a:lnTo>
                  <a:pt x="501549" y="441655"/>
                </a:lnTo>
                <a:lnTo>
                  <a:pt x="507035" y="449885"/>
                </a:lnTo>
                <a:cubicBezTo>
                  <a:pt x="529590" y="440131"/>
                  <a:pt x="551536" y="428854"/>
                  <a:pt x="572872" y="416052"/>
                </a:cubicBezTo>
                <a:lnTo>
                  <a:pt x="571043" y="412395"/>
                </a:lnTo>
                <a:cubicBezTo>
                  <a:pt x="564338" y="409347"/>
                  <a:pt x="559156" y="406603"/>
                  <a:pt x="555498" y="404165"/>
                </a:cubicBezTo>
                <a:cubicBezTo>
                  <a:pt x="551841" y="401727"/>
                  <a:pt x="546202" y="399593"/>
                  <a:pt x="538582" y="397764"/>
                </a:cubicBezTo>
                <a:cubicBezTo>
                  <a:pt x="530962" y="395935"/>
                  <a:pt x="524104" y="395021"/>
                  <a:pt x="518008" y="395021"/>
                </a:cubicBezTo>
                <a:cubicBezTo>
                  <a:pt x="511912" y="395021"/>
                  <a:pt x="503987" y="395021"/>
                  <a:pt x="494234" y="395021"/>
                </a:cubicBezTo>
                <a:close/>
                <a:moveTo>
                  <a:pt x="292151" y="383134"/>
                </a:moveTo>
                <a:cubicBezTo>
                  <a:pt x="276911" y="391059"/>
                  <a:pt x="262281" y="399593"/>
                  <a:pt x="248260" y="408737"/>
                </a:cubicBezTo>
                <a:lnTo>
                  <a:pt x="242774" y="415138"/>
                </a:lnTo>
                <a:cubicBezTo>
                  <a:pt x="253137" y="407823"/>
                  <a:pt x="261671" y="402489"/>
                  <a:pt x="268377" y="399136"/>
                </a:cubicBezTo>
                <a:cubicBezTo>
                  <a:pt x="275082" y="395783"/>
                  <a:pt x="279197" y="393649"/>
                  <a:pt x="280721" y="392735"/>
                </a:cubicBezTo>
                <a:cubicBezTo>
                  <a:pt x="282245" y="391821"/>
                  <a:pt x="283617" y="390906"/>
                  <a:pt x="284836" y="389992"/>
                </a:cubicBezTo>
                <a:cubicBezTo>
                  <a:pt x="286055" y="389077"/>
                  <a:pt x="287274" y="388315"/>
                  <a:pt x="288494" y="387706"/>
                </a:cubicBezTo>
                <a:cubicBezTo>
                  <a:pt x="289713" y="387096"/>
                  <a:pt x="291237" y="385572"/>
                  <a:pt x="293066" y="383134"/>
                </a:cubicBezTo>
                <a:close/>
                <a:moveTo>
                  <a:pt x="670713" y="371247"/>
                </a:moveTo>
                <a:lnTo>
                  <a:pt x="671627" y="371247"/>
                </a:lnTo>
                <a:cubicBezTo>
                  <a:pt x="673456" y="372466"/>
                  <a:pt x="674370" y="373685"/>
                  <a:pt x="674370" y="374904"/>
                </a:cubicBezTo>
                <a:close/>
                <a:moveTo>
                  <a:pt x="339700" y="366675"/>
                </a:moveTo>
                <a:cubicBezTo>
                  <a:pt x="333604" y="369723"/>
                  <a:pt x="325527" y="373685"/>
                  <a:pt x="315468" y="378562"/>
                </a:cubicBezTo>
                <a:cubicBezTo>
                  <a:pt x="305410" y="383439"/>
                  <a:pt x="298552" y="386182"/>
                  <a:pt x="294894" y="386791"/>
                </a:cubicBezTo>
                <a:lnTo>
                  <a:pt x="293980" y="388620"/>
                </a:lnTo>
                <a:cubicBezTo>
                  <a:pt x="293370" y="389230"/>
                  <a:pt x="292913" y="389382"/>
                  <a:pt x="292608" y="389077"/>
                </a:cubicBezTo>
                <a:cubicBezTo>
                  <a:pt x="292304" y="388773"/>
                  <a:pt x="291389" y="388925"/>
                  <a:pt x="289865" y="389535"/>
                </a:cubicBezTo>
                <a:cubicBezTo>
                  <a:pt x="288341" y="390144"/>
                  <a:pt x="286360" y="391668"/>
                  <a:pt x="283922" y="394107"/>
                </a:cubicBezTo>
                <a:lnTo>
                  <a:pt x="281178" y="396850"/>
                </a:lnTo>
                <a:lnTo>
                  <a:pt x="277521" y="396850"/>
                </a:lnTo>
                <a:lnTo>
                  <a:pt x="275692" y="400507"/>
                </a:lnTo>
                <a:cubicBezTo>
                  <a:pt x="273254" y="401117"/>
                  <a:pt x="268682" y="403708"/>
                  <a:pt x="261976" y="408280"/>
                </a:cubicBezTo>
                <a:cubicBezTo>
                  <a:pt x="255270" y="412852"/>
                  <a:pt x="251308" y="415138"/>
                  <a:pt x="250089" y="415138"/>
                </a:cubicBezTo>
                <a:lnTo>
                  <a:pt x="248260" y="416967"/>
                </a:lnTo>
                <a:lnTo>
                  <a:pt x="244602" y="418795"/>
                </a:lnTo>
                <a:lnTo>
                  <a:pt x="242774" y="422453"/>
                </a:lnTo>
                <a:cubicBezTo>
                  <a:pt x="236678" y="426111"/>
                  <a:pt x="230886" y="429768"/>
                  <a:pt x="225400" y="433426"/>
                </a:cubicBezTo>
                <a:cubicBezTo>
                  <a:pt x="256490" y="421234"/>
                  <a:pt x="272034" y="415138"/>
                  <a:pt x="272034" y="415138"/>
                </a:cubicBezTo>
                <a:cubicBezTo>
                  <a:pt x="272034" y="415138"/>
                  <a:pt x="292151" y="408737"/>
                  <a:pt x="332385" y="395935"/>
                </a:cubicBezTo>
                <a:cubicBezTo>
                  <a:pt x="334823" y="394107"/>
                  <a:pt x="336500" y="392583"/>
                  <a:pt x="337414" y="391363"/>
                </a:cubicBezTo>
                <a:cubicBezTo>
                  <a:pt x="338328" y="390144"/>
                  <a:pt x="338938" y="388925"/>
                  <a:pt x="339243" y="387706"/>
                </a:cubicBezTo>
                <a:cubicBezTo>
                  <a:pt x="339548" y="386487"/>
                  <a:pt x="340005" y="384353"/>
                  <a:pt x="340614" y="381305"/>
                </a:cubicBezTo>
                <a:lnTo>
                  <a:pt x="344272" y="379476"/>
                </a:lnTo>
                <a:lnTo>
                  <a:pt x="345186" y="371247"/>
                </a:lnTo>
                <a:lnTo>
                  <a:pt x="340614" y="367589"/>
                </a:lnTo>
                <a:close/>
                <a:moveTo>
                  <a:pt x="249174" y="285293"/>
                </a:moveTo>
                <a:cubicBezTo>
                  <a:pt x="238202" y="289560"/>
                  <a:pt x="230124" y="292151"/>
                  <a:pt x="224943" y="293065"/>
                </a:cubicBezTo>
                <a:cubicBezTo>
                  <a:pt x="219761" y="293980"/>
                  <a:pt x="216408" y="295199"/>
                  <a:pt x="214884" y="296723"/>
                </a:cubicBezTo>
                <a:cubicBezTo>
                  <a:pt x="213360" y="298247"/>
                  <a:pt x="211379" y="299619"/>
                  <a:pt x="208941" y="300838"/>
                </a:cubicBezTo>
                <a:cubicBezTo>
                  <a:pt x="210160" y="305715"/>
                  <a:pt x="211074" y="309677"/>
                  <a:pt x="211684" y="312725"/>
                </a:cubicBezTo>
                <a:cubicBezTo>
                  <a:pt x="212294" y="315773"/>
                  <a:pt x="215189" y="323393"/>
                  <a:pt x="220371" y="335585"/>
                </a:cubicBezTo>
                <a:cubicBezTo>
                  <a:pt x="225552" y="347777"/>
                  <a:pt x="228296" y="355702"/>
                  <a:pt x="228600" y="359359"/>
                </a:cubicBezTo>
                <a:cubicBezTo>
                  <a:pt x="228905" y="363017"/>
                  <a:pt x="229362" y="367589"/>
                  <a:pt x="229972" y="373075"/>
                </a:cubicBezTo>
                <a:lnTo>
                  <a:pt x="241859" y="362103"/>
                </a:lnTo>
                <a:cubicBezTo>
                  <a:pt x="240640" y="360274"/>
                  <a:pt x="239573" y="355702"/>
                  <a:pt x="238659" y="348387"/>
                </a:cubicBezTo>
                <a:cubicBezTo>
                  <a:pt x="237744" y="341071"/>
                  <a:pt x="241554" y="320345"/>
                  <a:pt x="250089" y="286207"/>
                </a:cubicBezTo>
                <a:close/>
                <a:moveTo>
                  <a:pt x="349758" y="253289"/>
                </a:moveTo>
                <a:cubicBezTo>
                  <a:pt x="302819" y="266700"/>
                  <a:pt x="278740" y="273863"/>
                  <a:pt x="277521" y="274777"/>
                </a:cubicBezTo>
                <a:cubicBezTo>
                  <a:pt x="276302" y="275692"/>
                  <a:pt x="274778" y="276759"/>
                  <a:pt x="272949" y="277978"/>
                </a:cubicBezTo>
                <a:cubicBezTo>
                  <a:pt x="271730" y="292608"/>
                  <a:pt x="271120" y="302667"/>
                  <a:pt x="271120" y="308153"/>
                </a:cubicBezTo>
                <a:cubicBezTo>
                  <a:pt x="271120" y="313639"/>
                  <a:pt x="270053" y="317602"/>
                  <a:pt x="267920" y="320040"/>
                </a:cubicBezTo>
                <a:cubicBezTo>
                  <a:pt x="265786" y="322479"/>
                  <a:pt x="264719" y="325222"/>
                  <a:pt x="264719" y="328270"/>
                </a:cubicBezTo>
                <a:cubicBezTo>
                  <a:pt x="264719" y="331318"/>
                  <a:pt x="263652" y="334671"/>
                  <a:pt x="261519" y="338328"/>
                </a:cubicBezTo>
                <a:cubicBezTo>
                  <a:pt x="259385" y="341986"/>
                  <a:pt x="258318" y="344119"/>
                  <a:pt x="258318" y="344729"/>
                </a:cubicBezTo>
                <a:cubicBezTo>
                  <a:pt x="258318" y="345339"/>
                  <a:pt x="258623" y="346253"/>
                  <a:pt x="259233" y="347472"/>
                </a:cubicBezTo>
                <a:lnTo>
                  <a:pt x="287579" y="321869"/>
                </a:lnTo>
                <a:cubicBezTo>
                  <a:pt x="316840" y="292608"/>
                  <a:pt x="332842" y="276301"/>
                  <a:pt x="335585" y="272949"/>
                </a:cubicBezTo>
                <a:cubicBezTo>
                  <a:pt x="338328" y="269596"/>
                  <a:pt x="341834" y="265481"/>
                  <a:pt x="346101" y="260604"/>
                </a:cubicBezTo>
                <a:lnTo>
                  <a:pt x="319583" y="267919"/>
                </a:lnTo>
                <a:lnTo>
                  <a:pt x="349758" y="256032"/>
                </a:lnTo>
                <a:lnTo>
                  <a:pt x="350673" y="254203"/>
                </a:lnTo>
                <a:close/>
                <a:moveTo>
                  <a:pt x="443027" y="224943"/>
                </a:moveTo>
                <a:cubicBezTo>
                  <a:pt x="431445" y="227991"/>
                  <a:pt x="422453" y="230124"/>
                  <a:pt x="416052" y="231343"/>
                </a:cubicBezTo>
                <a:cubicBezTo>
                  <a:pt x="409652" y="232563"/>
                  <a:pt x="403708" y="234239"/>
                  <a:pt x="398222" y="236373"/>
                </a:cubicBezTo>
                <a:cubicBezTo>
                  <a:pt x="392735" y="238506"/>
                  <a:pt x="389078" y="240335"/>
                  <a:pt x="387249" y="241859"/>
                </a:cubicBezTo>
                <a:cubicBezTo>
                  <a:pt x="385420" y="243383"/>
                  <a:pt x="383286" y="245364"/>
                  <a:pt x="380848" y="247803"/>
                </a:cubicBezTo>
                <a:cubicBezTo>
                  <a:pt x="380238" y="252070"/>
                  <a:pt x="380086" y="255423"/>
                  <a:pt x="380391" y="257861"/>
                </a:cubicBezTo>
                <a:cubicBezTo>
                  <a:pt x="380696" y="260299"/>
                  <a:pt x="380086" y="263500"/>
                  <a:pt x="378562" y="267462"/>
                </a:cubicBezTo>
                <a:cubicBezTo>
                  <a:pt x="377038" y="271425"/>
                  <a:pt x="373990" y="276301"/>
                  <a:pt x="369418" y="282093"/>
                </a:cubicBezTo>
                <a:cubicBezTo>
                  <a:pt x="364846" y="287884"/>
                  <a:pt x="360884" y="292608"/>
                  <a:pt x="357531" y="296266"/>
                </a:cubicBezTo>
                <a:cubicBezTo>
                  <a:pt x="354178" y="299923"/>
                  <a:pt x="349149" y="306019"/>
                  <a:pt x="342443" y="314554"/>
                </a:cubicBezTo>
                <a:cubicBezTo>
                  <a:pt x="344882" y="315773"/>
                  <a:pt x="347015" y="316687"/>
                  <a:pt x="348844" y="317297"/>
                </a:cubicBezTo>
                <a:cubicBezTo>
                  <a:pt x="350673" y="317907"/>
                  <a:pt x="353721" y="317907"/>
                  <a:pt x="357988" y="317297"/>
                </a:cubicBezTo>
                <a:cubicBezTo>
                  <a:pt x="362255" y="316687"/>
                  <a:pt x="366218" y="316687"/>
                  <a:pt x="369875" y="317297"/>
                </a:cubicBezTo>
                <a:cubicBezTo>
                  <a:pt x="373533" y="317907"/>
                  <a:pt x="379019" y="319126"/>
                  <a:pt x="386334" y="320955"/>
                </a:cubicBezTo>
                <a:lnTo>
                  <a:pt x="383591" y="322783"/>
                </a:lnTo>
                <a:lnTo>
                  <a:pt x="380848" y="323698"/>
                </a:lnTo>
                <a:lnTo>
                  <a:pt x="379934" y="325527"/>
                </a:lnTo>
                <a:lnTo>
                  <a:pt x="383591" y="328270"/>
                </a:lnTo>
                <a:cubicBezTo>
                  <a:pt x="388468" y="320345"/>
                  <a:pt x="392583" y="314401"/>
                  <a:pt x="395936" y="310439"/>
                </a:cubicBezTo>
                <a:cubicBezTo>
                  <a:pt x="399288" y="306477"/>
                  <a:pt x="404013" y="298704"/>
                  <a:pt x="410109" y="287122"/>
                </a:cubicBezTo>
                <a:cubicBezTo>
                  <a:pt x="416205" y="275539"/>
                  <a:pt x="421234" y="267005"/>
                  <a:pt x="425196" y="261519"/>
                </a:cubicBezTo>
                <a:cubicBezTo>
                  <a:pt x="429159" y="256032"/>
                  <a:pt x="431902" y="251308"/>
                  <a:pt x="433426" y="247345"/>
                </a:cubicBezTo>
                <a:cubicBezTo>
                  <a:pt x="434950" y="243383"/>
                  <a:pt x="438150" y="235915"/>
                  <a:pt x="443027" y="224943"/>
                </a:cubicBezTo>
                <a:close/>
                <a:moveTo>
                  <a:pt x="315011" y="160020"/>
                </a:moveTo>
                <a:lnTo>
                  <a:pt x="288494" y="167335"/>
                </a:lnTo>
                <a:cubicBezTo>
                  <a:pt x="287274" y="169164"/>
                  <a:pt x="286512" y="170688"/>
                  <a:pt x="286208" y="171907"/>
                </a:cubicBezTo>
                <a:cubicBezTo>
                  <a:pt x="285903" y="173127"/>
                  <a:pt x="285750" y="174955"/>
                  <a:pt x="285750" y="177394"/>
                </a:cubicBezTo>
                <a:cubicBezTo>
                  <a:pt x="285750" y="179832"/>
                  <a:pt x="286055" y="184099"/>
                  <a:pt x="286665" y="190195"/>
                </a:cubicBezTo>
                <a:lnTo>
                  <a:pt x="315011" y="160935"/>
                </a:lnTo>
                <a:close/>
                <a:moveTo>
                  <a:pt x="360731" y="0"/>
                </a:moveTo>
                <a:cubicBezTo>
                  <a:pt x="363779" y="0"/>
                  <a:pt x="366370" y="0"/>
                  <a:pt x="368504" y="0"/>
                </a:cubicBezTo>
                <a:cubicBezTo>
                  <a:pt x="370637" y="0"/>
                  <a:pt x="373685" y="153"/>
                  <a:pt x="377648" y="457"/>
                </a:cubicBezTo>
                <a:cubicBezTo>
                  <a:pt x="381610" y="762"/>
                  <a:pt x="384810" y="1829"/>
                  <a:pt x="387249" y="3658"/>
                </a:cubicBezTo>
                <a:cubicBezTo>
                  <a:pt x="389687" y="5487"/>
                  <a:pt x="393040" y="7620"/>
                  <a:pt x="397307" y="10058"/>
                </a:cubicBezTo>
                <a:cubicBezTo>
                  <a:pt x="400965" y="13716"/>
                  <a:pt x="403860" y="16459"/>
                  <a:pt x="405994" y="18288"/>
                </a:cubicBezTo>
                <a:cubicBezTo>
                  <a:pt x="408128" y="20117"/>
                  <a:pt x="410566" y="23622"/>
                  <a:pt x="413309" y="28804"/>
                </a:cubicBezTo>
                <a:cubicBezTo>
                  <a:pt x="416052" y="33985"/>
                  <a:pt x="418338" y="38862"/>
                  <a:pt x="420167" y="43434"/>
                </a:cubicBezTo>
                <a:cubicBezTo>
                  <a:pt x="421996" y="48006"/>
                  <a:pt x="422910" y="52426"/>
                  <a:pt x="422910" y="56693"/>
                </a:cubicBezTo>
                <a:cubicBezTo>
                  <a:pt x="422910" y="60960"/>
                  <a:pt x="423215" y="68580"/>
                  <a:pt x="423825" y="79553"/>
                </a:cubicBezTo>
                <a:cubicBezTo>
                  <a:pt x="425044" y="80163"/>
                  <a:pt x="426111" y="80620"/>
                  <a:pt x="427025" y="80925"/>
                </a:cubicBezTo>
                <a:cubicBezTo>
                  <a:pt x="427940" y="81229"/>
                  <a:pt x="431902" y="81229"/>
                  <a:pt x="438912" y="80925"/>
                </a:cubicBezTo>
                <a:cubicBezTo>
                  <a:pt x="445923" y="80620"/>
                  <a:pt x="450647" y="79705"/>
                  <a:pt x="453086" y="78181"/>
                </a:cubicBezTo>
                <a:cubicBezTo>
                  <a:pt x="455524" y="76657"/>
                  <a:pt x="457353" y="75438"/>
                  <a:pt x="458572" y="74524"/>
                </a:cubicBezTo>
                <a:cubicBezTo>
                  <a:pt x="459791" y="73609"/>
                  <a:pt x="461315" y="73152"/>
                  <a:pt x="463144" y="73152"/>
                </a:cubicBezTo>
                <a:lnTo>
                  <a:pt x="470459" y="78639"/>
                </a:lnTo>
                <a:cubicBezTo>
                  <a:pt x="471069" y="78029"/>
                  <a:pt x="471526" y="77572"/>
                  <a:pt x="471831" y="77267"/>
                </a:cubicBezTo>
                <a:cubicBezTo>
                  <a:pt x="472136" y="76962"/>
                  <a:pt x="473050" y="76810"/>
                  <a:pt x="474574" y="76810"/>
                </a:cubicBezTo>
                <a:cubicBezTo>
                  <a:pt x="476098" y="76810"/>
                  <a:pt x="478079" y="76505"/>
                  <a:pt x="480518" y="75895"/>
                </a:cubicBezTo>
                <a:lnTo>
                  <a:pt x="482346" y="77724"/>
                </a:lnTo>
                <a:cubicBezTo>
                  <a:pt x="484175" y="79553"/>
                  <a:pt x="485852" y="81077"/>
                  <a:pt x="487376" y="82296"/>
                </a:cubicBezTo>
                <a:cubicBezTo>
                  <a:pt x="488900" y="83515"/>
                  <a:pt x="492862" y="84277"/>
                  <a:pt x="499263" y="84582"/>
                </a:cubicBezTo>
                <a:cubicBezTo>
                  <a:pt x="505664" y="84887"/>
                  <a:pt x="511150" y="86563"/>
                  <a:pt x="515722" y="89611"/>
                </a:cubicBezTo>
                <a:cubicBezTo>
                  <a:pt x="520294" y="92659"/>
                  <a:pt x="524866" y="95098"/>
                  <a:pt x="529438" y="96927"/>
                </a:cubicBezTo>
                <a:cubicBezTo>
                  <a:pt x="534010" y="98755"/>
                  <a:pt x="537210" y="100279"/>
                  <a:pt x="539039" y="101499"/>
                </a:cubicBezTo>
                <a:cubicBezTo>
                  <a:pt x="540868" y="102718"/>
                  <a:pt x="543306" y="105156"/>
                  <a:pt x="546354" y="108814"/>
                </a:cubicBezTo>
                <a:cubicBezTo>
                  <a:pt x="549402" y="113081"/>
                  <a:pt x="551688" y="116281"/>
                  <a:pt x="553212" y="118415"/>
                </a:cubicBezTo>
                <a:cubicBezTo>
                  <a:pt x="554736" y="120549"/>
                  <a:pt x="555803" y="123444"/>
                  <a:pt x="556413" y="127102"/>
                </a:cubicBezTo>
                <a:cubicBezTo>
                  <a:pt x="557022" y="130759"/>
                  <a:pt x="557022" y="133807"/>
                  <a:pt x="556413" y="136246"/>
                </a:cubicBezTo>
                <a:cubicBezTo>
                  <a:pt x="555803" y="138684"/>
                  <a:pt x="554584" y="142647"/>
                  <a:pt x="552755" y="148133"/>
                </a:cubicBezTo>
                <a:cubicBezTo>
                  <a:pt x="549707" y="150571"/>
                  <a:pt x="547269" y="152248"/>
                  <a:pt x="545440" y="153162"/>
                </a:cubicBezTo>
                <a:cubicBezTo>
                  <a:pt x="543611" y="154077"/>
                  <a:pt x="540563" y="154381"/>
                  <a:pt x="536296" y="154077"/>
                </a:cubicBezTo>
                <a:cubicBezTo>
                  <a:pt x="532029" y="153772"/>
                  <a:pt x="526847" y="152095"/>
                  <a:pt x="520751" y="149047"/>
                </a:cubicBezTo>
                <a:cubicBezTo>
                  <a:pt x="514655" y="145999"/>
                  <a:pt x="506883" y="143256"/>
                  <a:pt x="497434" y="140818"/>
                </a:cubicBezTo>
                <a:cubicBezTo>
                  <a:pt x="487985" y="138379"/>
                  <a:pt x="476860" y="137160"/>
                  <a:pt x="464058" y="137160"/>
                </a:cubicBezTo>
                <a:cubicBezTo>
                  <a:pt x="451257" y="137160"/>
                  <a:pt x="438455" y="137770"/>
                  <a:pt x="425654" y="138989"/>
                </a:cubicBezTo>
                <a:cubicBezTo>
                  <a:pt x="412852" y="140208"/>
                  <a:pt x="402794" y="145390"/>
                  <a:pt x="395478" y="154534"/>
                </a:cubicBezTo>
                <a:cubicBezTo>
                  <a:pt x="388163" y="163678"/>
                  <a:pt x="382982" y="169164"/>
                  <a:pt x="379934" y="170993"/>
                </a:cubicBezTo>
                <a:cubicBezTo>
                  <a:pt x="376886" y="172822"/>
                  <a:pt x="373533" y="174955"/>
                  <a:pt x="369875" y="177394"/>
                </a:cubicBezTo>
                <a:cubicBezTo>
                  <a:pt x="368046" y="176175"/>
                  <a:pt x="366827" y="175260"/>
                  <a:pt x="366218" y="174651"/>
                </a:cubicBezTo>
                <a:cubicBezTo>
                  <a:pt x="365608" y="174041"/>
                  <a:pt x="364084" y="173584"/>
                  <a:pt x="361646" y="173279"/>
                </a:cubicBezTo>
                <a:cubicBezTo>
                  <a:pt x="359207" y="172974"/>
                  <a:pt x="356312" y="174498"/>
                  <a:pt x="352959" y="177851"/>
                </a:cubicBezTo>
                <a:cubicBezTo>
                  <a:pt x="349606" y="181204"/>
                  <a:pt x="347168" y="182880"/>
                  <a:pt x="345644" y="182880"/>
                </a:cubicBezTo>
                <a:cubicBezTo>
                  <a:pt x="344120" y="182880"/>
                  <a:pt x="342596" y="183642"/>
                  <a:pt x="341072" y="185166"/>
                </a:cubicBezTo>
                <a:cubicBezTo>
                  <a:pt x="339548" y="186690"/>
                  <a:pt x="337109" y="188519"/>
                  <a:pt x="333756" y="190653"/>
                </a:cubicBezTo>
                <a:cubicBezTo>
                  <a:pt x="330404" y="192786"/>
                  <a:pt x="327356" y="194767"/>
                  <a:pt x="324612" y="196596"/>
                </a:cubicBezTo>
                <a:cubicBezTo>
                  <a:pt x="321869" y="198425"/>
                  <a:pt x="317754" y="201473"/>
                  <a:pt x="312268" y="205740"/>
                </a:cubicBezTo>
                <a:lnTo>
                  <a:pt x="312268" y="202997"/>
                </a:lnTo>
                <a:lnTo>
                  <a:pt x="304953" y="210312"/>
                </a:lnTo>
                <a:cubicBezTo>
                  <a:pt x="343358" y="195682"/>
                  <a:pt x="375971" y="185928"/>
                  <a:pt x="402794" y="181051"/>
                </a:cubicBezTo>
                <a:cubicBezTo>
                  <a:pt x="429616" y="176175"/>
                  <a:pt x="444399" y="172669"/>
                  <a:pt x="447142" y="170536"/>
                </a:cubicBezTo>
                <a:cubicBezTo>
                  <a:pt x="449885" y="168402"/>
                  <a:pt x="451714" y="167183"/>
                  <a:pt x="452628" y="166878"/>
                </a:cubicBezTo>
                <a:cubicBezTo>
                  <a:pt x="453543" y="166573"/>
                  <a:pt x="454914" y="166116"/>
                  <a:pt x="456743" y="165507"/>
                </a:cubicBezTo>
                <a:cubicBezTo>
                  <a:pt x="457353" y="161849"/>
                  <a:pt x="459182" y="158496"/>
                  <a:pt x="462230" y="155448"/>
                </a:cubicBezTo>
                <a:lnTo>
                  <a:pt x="464973" y="153619"/>
                </a:lnTo>
                <a:lnTo>
                  <a:pt x="468630" y="145390"/>
                </a:lnTo>
                <a:cubicBezTo>
                  <a:pt x="471678" y="145390"/>
                  <a:pt x="473964" y="145085"/>
                  <a:pt x="475488" y="144475"/>
                </a:cubicBezTo>
                <a:cubicBezTo>
                  <a:pt x="477012" y="143866"/>
                  <a:pt x="478079" y="143866"/>
                  <a:pt x="478689" y="144475"/>
                </a:cubicBezTo>
                <a:cubicBezTo>
                  <a:pt x="479298" y="145085"/>
                  <a:pt x="480822" y="145999"/>
                  <a:pt x="483261" y="147219"/>
                </a:cubicBezTo>
                <a:cubicBezTo>
                  <a:pt x="484480" y="145999"/>
                  <a:pt x="485394" y="145390"/>
                  <a:pt x="486004" y="145390"/>
                </a:cubicBezTo>
                <a:cubicBezTo>
                  <a:pt x="486614" y="145390"/>
                  <a:pt x="488290" y="145390"/>
                  <a:pt x="491033" y="145390"/>
                </a:cubicBezTo>
                <a:cubicBezTo>
                  <a:pt x="493776" y="145390"/>
                  <a:pt x="497586" y="145390"/>
                  <a:pt x="502463" y="145390"/>
                </a:cubicBezTo>
                <a:lnTo>
                  <a:pt x="505206" y="148133"/>
                </a:lnTo>
                <a:lnTo>
                  <a:pt x="507035" y="148133"/>
                </a:lnTo>
                <a:lnTo>
                  <a:pt x="508864" y="153619"/>
                </a:lnTo>
                <a:cubicBezTo>
                  <a:pt x="511302" y="156058"/>
                  <a:pt x="512979" y="157734"/>
                  <a:pt x="513893" y="158649"/>
                </a:cubicBezTo>
                <a:cubicBezTo>
                  <a:pt x="514808" y="159563"/>
                  <a:pt x="521056" y="161392"/>
                  <a:pt x="532638" y="164135"/>
                </a:cubicBezTo>
                <a:cubicBezTo>
                  <a:pt x="544221" y="166878"/>
                  <a:pt x="551688" y="169317"/>
                  <a:pt x="555041" y="171450"/>
                </a:cubicBezTo>
                <a:cubicBezTo>
                  <a:pt x="558394" y="173584"/>
                  <a:pt x="562814" y="176479"/>
                  <a:pt x="568300" y="180137"/>
                </a:cubicBezTo>
                <a:cubicBezTo>
                  <a:pt x="571958" y="185014"/>
                  <a:pt x="574548" y="188214"/>
                  <a:pt x="576072" y="189738"/>
                </a:cubicBezTo>
                <a:cubicBezTo>
                  <a:pt x="577596" y="191262"/>
                  <a:pt x="578663" y="193853"/>
                  <a:pt x="579273" y="197511"/>
                </a:cubicBezTo>
                <a:cubicBezTo>
                  <a:pt x="579882" y="201168"/>
                  <a:pt x="579578" y="204064"/>
                  <a:pt x="578358" y="206197"/>
                </a:cubicBezTo>
                <a:cubicBezTo>
                  <a:pt x="577139" y="208331"/>
                  <a:pt x="576225" y="211836"/>
                  <a:pt x="575615" y="216713"/>
                </a:cubicBezTo>
                <a:cubicBezTo>
                  <a:pt x="572567" y="219151"/>
                  <a:pt x="569824" y="221132"/>
                  <a:pt x="567386" y="222657"/>
                </a:cubicBezTo>
                <a:cubicBezTo>
                  <a:pt x="564947" y="224181"/>
                  <a:pt x="561290" y="226009"/>
                  <a:pt x="556413" y="228143"/>
                </a:cubicBezTo>
                <a:cubicBezTo>
                  <a:pt x="551536" y="230277"/>
                  <a:pt x="548031" y="230581"/>
                  <a:pt x="545897" y="229057"/>
                </a:cubicBezTo>
                <a:cubicBezTo>
                  <a:pt x="543764" y="227533"/>
                  <a:pt x="541478" y="227076"/>
                  <a:pt x="539039" y="227686"/>
                </a:cubicBezTo>
                <a:cubicBezTo>
                  <a:pt x="536601" y="228295"/>
                  <a:pt x="532638" y="228905"/>
                  <a:pt x="527152" y="229515"/>
                </a:cubicBezTo>
                <a:cubicBezTo>
                  <a:pt x="512522" y="248412"/>
                  <a:pt x="499110" y="268529"/>
                  <a:pt x="486918" y="289865"/>
                </a:cubicBezTo>
                <a:lnTo>
                  <a:pt x="486004" y="290779"/>
                </a:lnTo>
                <a:cubicBezTo>
                  <a:pt x="491490" y="278587"/>
                  <a:pt x="497586" y="266700"/>
                  <a:pt x="504292" y="255118"/>
                </a:cubicBezTo>
                <a:lnTo>
                  <a:pt x="501549" y="255118"/>
                </a:lnTo>
                <a:cubicBezTo>
                  <a:pt x="500330" y="256337"/>
                  <a:pt x="499415" y="258166"/>
                  <a:pt x="498806" y="260604"/>
                </a:cubicBezTo>
                <a:lnTo>
                  <a:pt x="495148" y="263347"/>
                </a:lnTo>
                <a:lnTo>
                  <a:pt x="491490" y="269748"/>
                </a:lnTo>
                <a:lnTo>
                  <a:pt x="492405" y="270663"/>
                </a:lnTo>
                <a:cubicBezTo>
                  <a:pt x="491795" y="271882"/>
                  <a:pt x="491338" y="273101"/>
                  <a:pt x="491033" y="274320"/>
                </a:cubicBezTo>
                <a:cubicBezTo>
                  <a:pt x="490728" y="275539"/>
                  <a:pt x="488747" y="279349"/>
                  <a:pt x="485090" y="285750"/>
                </a:cubicBezTo>
                <a:cubicBezTo>
                  <a:pt x="481432" y="292151"/>
                  <a:pt x="474726" y="304343"/>
                  <a:pt x="464973" y="322326"/>
                </a:cubicBezTo>
                <a:cubicBezTo>
                  <a:pt x="455219" y="340309"/>
                  <a:pt x="450342" y="350215"/>
                  <a:pt x="450342" y="352044"/>
                </a:cubicBezTo>
                <a:lnTo>
                  <a:pt x="469545" y="320040"/>
                </a:lnTo>
                <a:cubicBezTo>
                  <a:pt x="468326" y="322479"/>
                  <a:pt x="465735" y="327051"/>
                  <a:pt x="461772" y="333756"/>
                </a:cubicBezTo>
                <a:cubicBezTo>
                  <a:pt x="457810" y="340462"/>
                  <a:pt x="453543" y="347472"/>
                  <a:pt x="448971" y="354787"/>
                </a:cubicBezTo>
                <a:cubicBezTo>
                  <a:pt x="444399" y="362103"/>
                  <a:pt x="441503" y="367589"/>
                  <a:pt x="440284" y="371247"/>
                </a:cubicBezTo>
                <a:cubicBezTo>
                  <a:pt x="476860" y="366979"/>
                  <a:pt x="506730" y="363627"/>
                  <a:pt x="529895" y="361188"/>
                </a:cubicBezTo>
                <a:cubicBezTo>
                  <a:pt x="553060" y="358750"/>
                  <a:pt x="570586" y="359512"/>
                  <a:pt x="582473" y="363474"/>
                </a:cubicBezTo>
                <a:cubicBezTo>
                  <a:pt x="594360" y="367437"/>
                  <a:pt x="602438" y="368503"/>
                  <a:pt x="606705" y="366675"/>
                </a:cubicBezTo>
                <a:cubicBezTo>
                  <a:pt x="610972" y="364846"/>
                  <a:pt x="615087" y="363627"/>
                  <a:pt x="619049" y="363017"/>
                </a:cubicBezTo>
                <a:cubicBezTo>
                  <a:pt x="623012" y="362407"/>
                  <a:pt x="626060" y="363017"/>
                  <a:pt x="628193" y="364846"/>
                </a:cubicBezTo>
                <a:cubicBezTo>
                  <a:pt x="630327" y="366675"/>
                  <a:pt x="632308" y="368808"/>
                  <a:pt x="634137" y="371247"/>
                </a:cubicBezTo>
                <a:cubicBezTo>
                  <a:pt x="636575" y="370027"/>
                  <a:pt x="638404" y="369418"/>
                  <a:pt x="639623" y="369418"/>
                </a:cubicBezTo>
                <a:cubicBezTo>
                  <a:pt x="640842" y="369418"/>
                  <a:pt x="642062" y="369265"/>
                  <a:pt x="643281" y="368961"/>
                </a:cubicBezTo>
                <a:cubicBezTo>
                  <a:pt x="644500" y="368656"/>
                  <a:pt x="646176" y="368503"/>
                  <a:pt x="648310" y="368503"/>
                </a:cubicBezTo>
                <a:cubicBezTo>
                  <a:pt x="650444" y="368503"/>
                  <a:pt x="652272" y="368199"/>
                  <a:pt x="653796" y="367589"/>
                </a:cubicBezTo>
                <a:cubicBezTo>
                  <a:pt x="655320" y="366979"/>
                  <a:pt x="656997" y="366675"/>
                  <a:pt x="658826" y="366675"/>
                </a:cubicBezTo>
                <a:cubicBezTo>
                  <a:pt x="660654" y="366675"/>
                  <a:pt x="661569" y="366675"/>
                  <a:pt x="661569" y="366675"/>
                </a:cubicBezTo>
                <a:lnTo>
                  <a:pt x="662483" y="368503"/>
                </a:lnTo>
                <a:lnTo>
                  <a:pt x="660654" y="371247"/>
                </a:lnTo>
                <a:lnTo>
                  <a:pt x="664312" y="373990"/>
                </a:lnTo>
                <a:cubicBezTo>
                  <a:pt x="665531" y="373990"/>
                  <a:pt x="666293" y="373837"/>
                  <a:pt x="666598" y="373533"/>
                </a:cubicBezTo>
                <a:cubicBezTo>
                  <a:pt x="666903" y="373228"/>
                  <a:pt x="667665" y="373228"/>
                  <a:pt x="668884" y="373533"/>
                </a:cubicBezTo>
                <a:cubicBezTo>
                  <a:pt x="670103" y="373837"/>
                  <a:pt x="671932" y="374295"/>
                  <a:pt x="674370" y="374904"/>
                </a:cubicBezTo>
                <a:cubicBezTo>
                  <a:pt x="674370" y="376123"/>
                  <a:pt x="674675" y="378867"/>
                  <a:pt x="675285" y="383134"/>
                </a:cubicBezTo>
                <a:cubicBezTo>
                  <a:pt x="675894" y="387401"/>
                  <a:pt x="676809" y="392278"/>
                  <a:pt x="678028" y="397764"/>
                </a:cubicBezTo>
                <a:cubicBezTo>
                  <a:pt x="685343" y="402641"/>
                  <a:pt x="690525" y="405994"/>
                  <a:pt x="693573" y="407823"/>
                </a:cubicBezTo>
                <a:cubicBezTo>
                  <a:pt x="696621" y="409651"/>
                  <a:pt x="700736" y="412242"/>
                  <a:pt x="705917" y="415595"/>
                </a:cubicBezTo>
                <a:cubicBezTo>
                  <a:pt x="711099" y="418948"/>
                  <a:pt x="715823" y="422758"/>
                  <a:pt x="720090" y="427025"/>
                </a:cubicBezTo>
                <a:cubicBezTo>
                  <a:pt x="722529" y="431292"/>
                  <a:pt x="724662" y="434340"/>
                  <a:pt x="726491" y="436169"/>
                </a:cubicBezTo>
                <a:cubicBezTo>
                  <a:pt x="728320" y="437998"/>
                  <a:pt x="729996" y="441351"/>
                  <a:pt x="731520" y="446227"/>
                </a:cubicBezTo>
                <a:cubicBezTo>
                  <a:pt x="733044" y="451104"/>
                  <a:pt x="734416" y="456743"/>
                  <a:pt x="735635" y="463144"/>
                </a:cubicBezTo>
                <a:cubicBezTo>
                  <a:pt x="736854" y="469545"/>
                  <a:pt x="736854" y="474421"/>
                  <a:pt x="735635" y="477774"/>
                </a:cubicBezTo>
                <a:cubicBezTo>
                  <a:pt x="734416" y="481127"/>
                  <a:pt x="733044" y="483413"/>
                  <a:pt x="731520" y="484632"/>
                </a:cubicBezTo>
                <a:cubicBezTo>
                  <a:pt x="729996" y="485851"/>
                  <a:pt x="728320" y="488290"/>
                  <a:pt x="726491" y="491947"/>
                </a:cubicBezTo>
                <a:lnTo>
                  <a:pt x="713690" y="498348"/>
                </a:lnTo>
                <a:lnTo>
                  <a:pt x="710946" y="503835"/>
                </a:lnTo>
                <a:lnTo>
                  <a:pt x="700888" y="507492"/>
                </a:lnTo>
                <a:lnTo>
                  <a:pt x="700888" y="504749"/>
                </a:lnTo>
                <a:lnTo>
                  <a:pt x="699974" y="502006"/>
                </a:lnTo>
                <a:cubicBezTo>
                  <a:pt x="696316" y="500787"/>
                  <a:pt x="693725" y="500025"/>
                  <a:pt x="692201" y="499720"/>
                </a:cubicBezTo>
                <a:cubicBezTo>
                  <a:pt x="690677" y="499415"/>
                  <a:pt x="689001" y="499415"/>
                  <a:pt x="687172" y="499720"/>
                </a:cubicBezTo>
                <a:cubicBezTo>
                  <a:pt x="685343" y="500025"/>
                  <a:pt x="682600" y="500329"/>
                  <a:pt x="678942" y="500634"/>
                </a:cubicBezTo>
                <a:cubicBezTo>
                  <a:pt x="675285" y="500939"/>
                  <a:pt x="671475" y="499263"/>
                  <a:pt x="667512" y="495605"/>
                </a:cubicBezTo>
                <a:cubicBezTo>
                  <a:pt x="663550" y="491947"/>
                  <a:pt x="659283" y="489052"/>
                  <a:pt x="654711" y="486918"/>
                </a:cubicBezTo>
                <a:cubicBezTo>
                  <a:pt x="650139" y="484785"/>
                  <a:pt x="647243" y="482803"/>
                  <a:pt x="646024" y="480975"/>
                </a:cubicBezTo>
                <a:cubicBezTo>
                  <a:pt x="644805" y="479146"/>
                  <a:pt x="643281" y="477927"/>
                  <a:pt x="641452" y="477317"/>
                </a:cubicBezTo>
                <a:cubicBezTo>
                  <a:pt x="639623" y="476707"/>
                  <a:pt x="636575" y="475183"/>
                  <a:pt x="632308" y="472745"/>
                </a:cubicBezTo>
                <a:lnTo>
                  <a:pt x="624078" y="461772"/>
                </a:lnTo>
                <a:cubicBezTo>
                  <a:pt x="618592" y="458115"/>
                  <a:pt x="613106" y="454152"/>
                  <a:pt x="607619" y="449885"/>
                </a:cubicBezTo>
                <a:cubicBezTo>
                  <a:pt x="607619" y="448056"/>
                  <a:pt x="606705" y="446532"/>
                  <a:pt x="604876" y="445313"/>
                </a:cubicBezTo>
                <a:cubicBezTo>
                  <a:pt x="603657" y="444094"/>
                  <a:pt x="602742" y="443484"/>
                  <a:pt x="602133" y="443484"/>
                </a:cubicBezTo>
                <a:cubicBezTo>
                  <a:pt x="601523" y="443484"/>
                  <a:pt x="600609" y="443027"/>
                  <a:pt x="599390" y="442113"/>
                </a:cubicBezTo>
                <a:cubicBezTo>
                  <a:pt x="598170" y="441198"/>
                  <a:pt x="594360" y="441655"/>
                  <a:pt x="587960" y="443484"/>
                </a:cubicBezTo>
                <a:cubicBezTo>
                  <a:pt x="581559" y="445313"/>
                  <a:pt x="576225" y="446837"/>
                  <a:pt x="571958" y="448056"/>
                </a:cubicBezTo>
                <a:cubicBezTo>
                  <a:pt x="567690" y="449275"/>
                  <a:pt x="564642" y="450799"/>
                  <a:pt x="562814" y="452628"/>
                </a:cubicBezTo>
                <a:cubicBezTo>
                  <a:pt x="560985" y="454457"/>
                  <a:pt x="558699" y="455371"/>
                  <a:pt x="555956" y="455371"/>
                </a:cubicBezTo>
                <a:cubicBezTo>
                  <a:pt x="553212" y="455371"/>
                  <a:pt x="551231" y="455829"/>
                  <a:pt x="550012" y="456743"/>
                </a:cubicBezTo>
                <a:cubicBezTo>
                  <a:pt x="548793" y="457657"/>
                  <a:pt x="547421" y="458115"/>
                  <a:pt x="545897" y="458115"/>
                </a:cubicBezTo>
                <a:cubicBezTo>
                  <a:pt x="544373" y="458115"/>
                  <a:pt x="541782" y="459029"/>
                  <a:pt x="538125" y="460858"/>
                </a:cubicBezTo>
                <a:lnTo>
                  <a:pt x="560070" y="470916"/>
                </a:lnTo>
                <a:cubicBezTo>
                  <a:pt x="560070" y="472135"/>
                  <a:pt x="560680" y="474421"/>
                  <a:pt x="561899" y="477774"/>
                </a:cubicBezTo>
                <a:cubicBezTo>
                  <a:pt x="563118" y="481127"/>
                  <a:pt x="563728" y="484785"/>
                  <a:pt x="563728" y="488747"/>
                </a:cubicBezTo>
                <a:cubicBezTo>
                  <a:pt x="563728" y="492709"/>
                  <a:pt x="563271" y="496977"/>
                  <a:pt x="562356" y="501549"/>
                </a:cubicBezTo>
                <a:cubicBezTo>
                  <a:pt x="561442" y="506121"/>
                  <a:pt x="559461" y="509626"/>
                  <a:pt x="556413" y="512064"/>
                </a:cubicBezTo>
                <a:cubicBezTo>
                  <a:pt x="553365" y="514503"/>
                  <a:pt x="549098" y="519379"/>
                  <a:pt x="543611" y="526695"/>
                </a:cubicBezTo>
                <a:lnTo>
                  <a:pt x="528066" y="534924"/>
                </a:lnTo>
                <a:lnTo>
                  <a:pt x="524409" y="534010"/>
                </a:lnTo>
                <a:lnTo>
                  <a:pt x="511607" y="544983"/>
                </a:lnTo>
                <a:lnTo>
                  <a:pt x="507035" y="550469"/>
                </a:lnTo>
                <a:lnTo>
                  <a:pt x="491490" y="566014"/>
                </a:lnTo>
                <a:cubicBezTo>
                  <a:pt x="491490" y="569671"/>
                  <a:pt x="490271" y="572415"/>
                  <a:pt x="487833" y="574243"/>
                </a:cubicBezTo>
                <a:lnTo>
                  <a:pt x="485090" y="577901"/>
                </a:lnTo>
                <a:lnTo>
                  <a:pt x="477774" y="588874"/>
                </a:lnTo>
                <a:lnTo>
                  <a:pt x="478689" y="589788"/>
                </a:lnTo>
                <a:lnTo>
                  <a:pt x="477774" y="595275"/>
                </a:lnTo>
                <a:lnTo>
                  <a:pt x="465887" y="605333"/>
                </a:lnTo>
                <a:lnTo>
                  <a:pt x="470459" y="605333"/>
                </a:lnTo>
                <a:lnTo>
                  <a:pt x="471374" y="608076"/>
                </a:lnTo>
                <a:lnTo>
                  <a:pt x="468630" y="612648"/>
                </a:lnTo>
                <a:lnTo>
                  <a:pt x="465887" y="608991"/>
                </a:lnTo>
                <a:lnTo>
                  <a:pt x="461315" y="612648"/>
                </a:lnTo>
                <a:cubicBezTo>
                  <a:pt x="463754" y="615087"/>
                  <a:pt x="466802" y="616306"/>
                  <a:pt x="470459" y="616306"/>
                </a:cubicBezTo>
                <a:lnTo>
                  <a:pt x="462230" y="625450"/>
                </a:lnTo>
                <a:lnTo>
                  <a:pt x="462230" y="619963"/>
                </a:lnTo>
                <a:lnTo>
                  <a:pt x="461315" y="622707"/>
                </a:lnTo>
                <a:cubicBezTo>
                  <a:pt x="461315" y="623926"/>
                  <a:pt x="461315" y="624840"/>
                  <a:pt x="461315" y="625450"/>
                </a:cubicBezTo>
                <a:cubicBezTo>
                  <a:pt x="461315" y="626059"/>
                  <a:pt x="460858" y="626821"/>
                  <a:pt x="459944" y="627736"/>
                </a:cubicBezTo>
                <a:cubicBezTo>
                  <a:pt x="459029" y="628650"/>
                  <a:pt x="458267" y="630327"/>
                  <a:pt x="457658" y="632765"/>
                </a:cubicBezTo>
                <a:lnTo>
                  <a:pt x="450342" y="636423"/>
                </a:lnTo>
                <a:lnTo>
                  <a:pt x="449428" y="641909"/>
                </a:lnTo>
                <a:lnTo>
                  <a:pt x="454914" y="643738"/>
                </a:lnTo>
                <a:cubicBezTo>
                  <a:pt x="454305" y="644957"/>
                  <a:pt x="452781" y="647395"/>
                  <a:pt x="450342" y="651053"/>
                </a:cubicBezTo>
                <a:cubicBezTo>
                  <a:pt x="447904" y="654711"/>
                  <a:pt x="446380" y="657454"/>
                  <a:pt x="445770" y="659283"/>
                </a:cubicBezTo>
                <a:lnTo>
                  <a:pt x="446685" y="656539"/>
                </a:lnTo>
                <a:lnTo>
                  <a:pt x="444856" y="654711"/>
                </a:lnTo>
                <a:cubicBezTo>
                  <a:pt x="443027" y="657149"/>
                  <a:pt x="441198" y="657759"/>
                  <a:pt x="439370" y="656539"/>
                </a:cubicBezTo>
                <a:lnTo>
                  <a:pt x="427482" y="677571"/>
                </a:lnTo>
                <a:lnTo>
                  <a:pt x="431140" y="677571"/>
                </a:lnTo>
                <a:cubicBezTo>
                  <a:pt x="431140" y="676961"/>
                  <a:pt x="431140" y="676351"/>
                  <a:pt x="431140" y="675742"/>
                </a:cubicBezTo>
                <a:cubicBezTo>
                  <a:pt x="431140" y="675132"/>
                  <a:pt x="431902" y="673761"/>
                  <a:pt x="433426" y="671627"/>
                </a:cubicBezTo>
                <a:cubicBezTo>
                  <a:pt x="434950" y="669493"/>
                  <a:pt x="437846" y="665988"/>
                  <a:pt x="442113" y="661111"/>
                </a:cubicBezTo>
                <a:lnTo>
                  <a:pt x="441198" y="664769"/>
                </a:lnTo>
                <a:lnTo>
                  <a:pt x="439370" y="664769"/>
                </a:lnTo>
                <a:cubicBezTo>
                  <a:pt x="439370" y="666598"/>
                  <a:pt x="438150" y="669036"/>
                  <a:pt x="435712" y="672084"/>
                </a:cubicBezTo>
                <a:cubicBezTo>
                  <a:pt x="433274" y="675132"/>
                  <a:pt x="431750" y="678180"/>
                  <a:pt x="431140" y="681228"/>
                </a:cubicBezTo>
                <a:lnTo>
                  <a:pt x="435712" y="675742"/>
                </a:lnTo>
                <a:cubicBezTo>
                  <a:pt x="433883" y="679399"/>
                  <a:pt x="432664" y="681838"/>
                  <a:pt x="432054" y="683057"/>
                </a:cubicBezTo>
                <a:cubicBezTo>
                  <a:pt x="431445" y="684276"/>
                  <a:pt x="430073" y="686105"/>
                  <a:pt x="427940" y="688543"/>
                </a:cubicBezTo>
                <a:cubicBezTo>
                  <a:pt x="425806" y="690982"/>
                  <a:pt x="424130" y="693420"/>
                  <a:pt x="422910" y="695859"/>
                </a:cubicBezTo>
                <a:cubicBezTo>
                  <a:pt x="419862" y="695859"/>
                  <a:pt x="417729" y="696773"/>
                  <a:pt x="416510" y="698602"/>
                </a:cubicBezTo>
                <a:lnTo>
                  <a:pt x="423825" y="686715"/>
                </a:lnTo>
                <a:lnTo>
                  <a:pt x="425654" y="685800"/>
                </a:lnTo>
                <a:lnTo>
                  <a:pt x="430226" y="679399"/>
                </a:lnTo>
                <a:lnTo>
                  <a:pt x="426568" y="678485"/>
                </a:lnTo>
                <a:lnTo>
                  <a:pt x="411938" y="700431"/>
                </a:lnTo>
                <a:lnTo>
                  <a:pt x="399136" y="712318"/>
                </a:lnTo>
                <a:lnTo>
                  <a:pt x="403708" y="712318"/>
                </a:lnTo>
                <a:lnTo>
                  <a:pt x="402794" y="721462"/>
                </a:lnTo>
                <a:lnTo>
                  <a:pt x="399136" y="723291"/>
                </a:lnTo>
                <a:lnTo>
                  <a:pt x="394564" y="733349"/>
                </a:lnTo>
                <a:lnTo>
                  <a:pt x="390906" y="733349"/>
                </a:lnTo>
                <a:cubicBezTo>
                  <a:pt x="390297" y="736397"/>
                  <a:pt x="389840" y="738835"/>
                  <a:pt x="389535" y="740664"/>
                </a:cubicBezTo>
                <a:cubicBezTo>
                  <a:pt x="389230" y="742493"/>
                  <a:pt x="388011" y="744322"/>
                  <a:pt x="385877" y="746151"/>
                </a:cubicBezTo>
                <a:cubicBezTo>
                  <a:pt x="383744" y="747979"/>
                  <a:pt x="380543" y="751637"/>
                  <a:pt x="376276" y="757123"/>
                </a:cubicBezTo>
                <a:lnTo>
                  <a:pt x="379934" y="758038"/>
                </a:lnTo>
                <a:cubicBezTo>
                  <a:pt x="376276" y="762305"/>
                  <a:pt x="373380" y="766572"/>
                  <a:pt x="371247" y="770839"/>
                </a:cubicBezTo>
                <a:cubicBezTo>
                  <a:pt x="369113" y="775107"/>
                  <a:pt x="367742" y="777850"/>
                  <a:pt x="367132" y="779069"/>
                </a:cubicBezTo>
                <a:lnTo>
                  <a:pt x="365303" y="779069"/>
                </a:lnTo>
                <a:lnTo>
                  <a:pt x="362560" y="781812"/>
                </a:lnTo>
                <a:lnTo>
                  <a:pt x="359817" y="782727"/>
                </a:lnTo>
                <a:lnTo>
                  <a:pt x="352502" y="794614"/>
                </a:lnTo>
                <a:lnTo>
                  <a:pt x="353416" y="796443"/>
                </a:lnTo>
                <a:cubicBezTo>
                  <a:pt x="351587" y="798881"/>
                  <a:pt x="346710" y="805891"/>
                  <a:pt x="338786" y="817474"/>
                </a:cubicBezTo>
                <a:cubicBezTo>
                  <a:pt x="330861" y="829056"/>
                  <a:pt x="326136" y="836067"/>
                  <a:pt x="324612" y="838505"/>
                </a:cubicBezTo>
                <a:cubicBezTo>
                  <a:pt x="323088" y="840943"/>
                  <a:pt x="321564" y="842772"/>
                  <a:pt x="320040" y="843991"/>
                </a:cubicBezTo>
                <a:cubicBezTo>
                  <a:pt x="318516" y="845211"/>
                  <a:pt x="317754" y="846125"/>
                  <a:pt x="317754" y="846735"/>
                </a:cubicBezTo>
                <a:lnTo>
                  <a:pt x="323241" y="843077"/>
                </a:lnTo>
                <a:cubicBezTo>
                  <a:pt x="323241" y="844296"/>
                  <a:pt x="323241" y="845211"/>
                  <a:pt x="323241" y="845820"/>
                </a:cubicBezTo>
                <a:cubicBezTo>
                  <a:pt x="323241" y="846430"/>
                  <a:pt x="322326" y="848106"/>
                  <a:pt x="320498" y="850849"/>
                </a:cubicBezTo>
                <a:cubicBezTo>
                  <a:pt x="318669" y="853593"/>
                  <a:pt x="317450" y="856793"/>
                  <a:pt x="316840" y="860451"/>
                </a:cubicBezTo>
                <a:cubicBezTo>
                  <a:pt x="316230" y="864108"/>
                  <a:pt x="314554" y="867309"/>
                  <a:pt x="311811" y="870052"/>
                </a:cubicBezTo>
                <a:cubicBezTo>
                  <a:pt x="309068" y="872795"/>
                  <a:pt x="307544" y="875081"/>
                  <a:pt x="307239" y="876910"/>
                </a:cubicBezTo>
                <a:cubicBezTo>
                  <a:pt x="306934" y="878739"/>
                  <a:pt x="306782" y="881177"/>
                  <a:pt x="306782" y="884225"/>
                </a:cubicBezTo>
                <a:lnTo>
                  <a:pt x="307696" y="883311"/>
                </a:lnTo>
                <a:lnTo>
                  <a:pt x="310439" y="879653"/>
                </a:lnTo>
                <a:lnTo>
                  <a:pt x="313182" y="878739"/>
                </a:lnTo>
                <a:lnTo>
                  <a:pt x="321412" y="865023"/>
                </a:lnTo>
                <a:lnTo>
                  <a:pt x="327813" y="861365"/>
                </a:lnTo>
                <a:lnTo>
                  <a:pt x="332385" y="854964"/>
                </a:lnTo>
                <a:lnTo>
                  <a:pt x="334214" y="856793"/>
                </a:lnTo>
                <a:cubicBezTo>
                  <a:pt x="332385" y="859841"/>
                  <a:pt x="330861" y="862279"/>
                  <a:pt x="329642" y="864108"/>
                </a:cubicBezTo>
                <a:cubicBezTo>
                  <a:pt x="328422" y="865937"/>
                  <a:pt x="326136" y="869290"/>
                  <a:pt x="322784" y="874167"/>
                </a:cubicBezTo>
                <a:cubicBezTo>
                  <a:pt x="319431" y="879043"/>
                  <a:pt x="317145" y="882853"/>
                  <a:pt x="315926" y="885597"/>
                </a:cubicBezTo>
                <a:cubicBezTo>
                  <a:pt x="314706" y="888340"/>
                  <a:pt x="312268" y="892455"/>
                  <a:pt x="308610" y="897941"/>
                </a:cubicBezTo>
                <a:cubicBezTo>
                  <a:pt x="309220" y="898551"/>
                  <a:pt x="309982" y="899313"/>
                  <a:pt x="310896" y="900227"/>
                </a:cubicBezTo>
                <a:cubicBezTo>
                  <a:pt x="311811" y="901141"/>
                  <a:pt x="312268" y="903427"/>
                  <a:pt x="312268" y="907085"/>
                </a:cubicBezTo>
                <a:cubicBezTo>
                  <a:pt x="312268" y="910743"/>
                  <a:pt x="311658" y="913638"/>
                  <a:pt x="310439" y="915772"/>
                </a:cubicBezTo>
                <a:cubicBezTo>
                  <a:pt x="309220" y="917905"/>
                  <a:pt x="308306" y="920801"/>
                  <a:pt x="307696" y="924459"/>
                </a:cubicBezTo>
                <a:lnTo>
                  <a:pt x="304953" y="926287"/>
                </a:lnTo>
                <a:lnTo>
                  <a:pt x="307696" y="928116"/>
                </a:lnTo>
                <a:lnTo>
                  <a:pt x="308610" y="938175"/>
                </a:lnTo>
                <a:cubicBezTo>
                  <a:pt x="301295" y="941832"/>
                  <a:pt x="294590" y="946709"/>
                  <a:pt x="288494" y="952805"/>
                </a:cubicBezTo>
                <a:lnTo>
                  <a:pt x="288494" y="954634"/>
                </a:lnTo>
                <a:lnTo>
                  <a:pt x="286665" y="956463"/>
                </a:lnTo>
                <a:cubicBezTo>
                  <a:pt x="286055" y="960120"/>
                  <a:pt x="285750" y="962559"/>
                  <a:pt x="285750" y="963778"/>
                </a:cubicBezTo>
                <a:cubicBezTo>
                  <a:pt x="285750" y="964997"/>
                  <a:pt x="285598" y="965911"/>
                  <a:pt x="285293" y="966521"/>
                </a:cubicBezTo>
                <a:cubicBezTo>
                  <a:pt x="284988" y="967131"/>
                  <a:pt x="284531" y="967740"/>
                  <a:pt x="283922" y="968350"/>
                </a:cubicBezTo>
                <a:lnTo>
                  <a:pt x="280264" y="964692"/>
                </a:lnTo>
                <a:lnTo>
                  <a:pt x="278435" y="967435"/>
                </a:lnTo>
                <a:lnTo>
                  <a:pt x="273863" y="968350"/>
                </a:lnTo>
                <a:cubicBezTo>
                  <a:pt x="268986" y="972617"/>
                  <a:pt x="265329" y="977494"/>
                  <a:pt x="262890" y="982980"/>
                </a:cubicBezTo>
                <a:lnTo>
                  <a:pt x="251918" y="987552"/>
                </a:lnTo>
                <a:lnTo>
                  <a:pt x="251003" y="986638"/>
                </a:lnTo>
                <a:cubicBezTo>
                  <a:pt x="249784" y="986638"/>
                  <a:pt x="247803" y="986790"/>
                  <a:pt x="245060" y="987095"/>
                </a:cubicBezTo>
                <a:cubicBezTo>
                  <a:pt x="242316" y="987400"/>
                  <a:pt x="240335" y="988162"/>
                  <a:pt x="239116" y="989381"/>
                </a:cubicBezTo>
                <a:cubicBezTo>
                  <a:pt x="237897" y="990600"/>
                  <a:pt x="236525" y="991210"/>
                  <a:pt x="235001" y="991210"/>
                </a:cubicBezTo>
                <a:cubicBezTo>
                  <a:pt x="233477" y="991210"/>
                  <a:pt x="231801" y="992429"/>
                  <a:pt x="229972" y="994867"/>
                </a:cubicBezTo>
                <a:cubicBezTo>
                  <a:pt x="228143" y="997306"/>
                  <a:pt x="226162" y="998677"/>
                  <a:pt x="224028" y="998982"/>
                </a:cubicBezTo>
                <a:cubicBezTo>
                  <a:pt x="221895" y="999287"/>
                  <a:pt x="220523" y="999439"/>
                  <a:pt x="219914" y="999439"/>
                </a:cubicBezTo>
                <a:cubicBezTo>
                  <a:pt x="219304" y="999439"/>
                  <a:pt x="218085" y="998830"/>
                  <a:pt x="216256" y="997611"/>
                </a:cubicBezTo>
                <a:cubicBezTo>
                  <a:pt x="213818" y="999439"/>
                  <a:pt x="210770" y="1000659"/>
                  <a:pt x="207112" y="1001268"/>
                </a:cubicBezTo>
                <a:lnTo>
                  <a:pt x="199797" y="994867"/>
                </a:lnTo>
                <a:lnTo>
                  <a:pt x="197054" y="991210"/>
                </a:lnTo>
                <a:cubicBezTo>
                  <a:pt x="192786" y="989991"/>
                  <a:pt x="186690" y="987400"/>
                  <a:pt x="178766" y="983437"/>
                </a:cubicBezTo>
                <a:cubicBezTo>
                  <a:pt x="170841" y="979475"/>
                  <a:pt x="165050" y="976884"/>
                  <a:pt x="161392" y="975665"/>
                </a:cubicBezTo>
                <a:lnTo>
                  <a:pt x="161392" y="972922"/>
                </a:lnTo>
                <a:lnTo>
                  <a:pt x="154077" y="968350"/>
                </a:lnTo>
                <a:lnTo>
                  <a:pt x="153162" y="962863"/>
                </a:lnTo>
                <a:lnTo>
                  <a:pt x="154077" y="962863"/>
                </a:lnTo>
                <a:cubicBezTo>
                  <a:pt x="157734" y="964692"/>
                  <a:pt x="160478" y="966369"/>
                  <a:pt x="162306" y="967893"/>
                </a:cubicBezTo>
                <a:cubicBezTo>
                  <a:pt x="164135" y="969417"/>
                  <a:pt x="166574" y="970179"/>
                  <a:pt x="169622" y="970179"/>
                </a:cubicBezTo>
                <a:cubicBezTo>
                  <a:pt x="172670" y="970179"/>
                  <a:pt x="174803" y="970026"/>
                  <a:pt x="176022" y="969721"/>
                </a:cubicBezTo>
                <a:cubicBezTo>
                  <a:pt x="177242" y="969417"/>
                  <a:pt x="179070" y="968655"/>
                  <a:pt x="181509" y="967435"/>
                </a:cubicBezTo>
                <a:cubicBezTo>
                  <a:pt x="181509" y="964387"/>
                  <a:pt x="181509" y="962406"/>
                  <a:pt x="181509" y="961492"/>
                </a:cubicBezTo>
                <a:cubicBezTo>
                  <a:pt x="181509" y="960577"/>
                  <a:pt x="181356" y="959663"/>
                  <a:pt x="181052" y="958749"/>
                </a:cubicBezTo>
                <a:cubicBezTo>
                  <a:pt x="180747" y="957834"/>
                  <a:pt x="180290" y="956463"/>
                  <a:pt x="179680" y="954634"/>
                </a:cubicBezTo>
                <a:lnTo>
                  <a:pt x="183338" y="953719"/>
                </a:lnTo>
                <a:lnTo>
                  <a:pt x="186995" y="949147"/>
                </a:lnTo>
                <a:cubicBezTo>
                  <a:pt x="183947" y="941832"/>
                  <a:pt x="180137" y="932841"/>
                  <a:pt x="175565" y="922173"/>
                </a:cubicBezTo>
                <a:cubicBezTo>
                  <a:pt x="170993" y="911505"/>
                  <a:pt x="168402" y="903732"/>
                  <a:pt x="167793" y="898855"/>
                </a:cubicBezTo>
                <a:lnTo>
                  <a:pt x="169622" y="902513"/>
                </a:lnTo>
                <a:lnTo>
                  <a:pt x="179680" y="909828"/>
                </a:lnTo>
                <a:cubicBezTo>
                  <a:pt x="179680" y="907390"/>
                  <a:pt x="179070" y="905713"/>
                  <a:pt x="177851" y="904799"/>
                </a:cubicBezTo>
                <a:cubicBezTo>
                  <a:pt x="176632" y="903885"/>
                  <a:pt x="175718" y="902513"/>
                  <a:pt x="175108" y="900684"/>
                </a:cubicBezTo>
                <a:cubicBezTo>
                  <a:pt x="174498" y="898855"/>
                  <a:pt x="171450" y="894283"/>
                  <a:pt x="165964" y="886968"/>
                </a:cubicBezTo>
                <a:cubicBezTo>
                  <a:pt x="160478" y="879653"/>
                  <a:pt x="156820" y="875386"/>
                  <a:pt x="154991" y="874167"/>
                </a:cubicBezTo>
                <a:cubicBezTo>
                  <a:pt x="153162" y="872947"/>
                  <a:pt x="152248" y="871119"/>
                  <a:pt x="152248" y="868680"/>
                </a:cubicBezTo>
                <a:lnTo>
                  <a:pt x="147676" y="866851"/>
                </a:lnTo>
                <a:lnTo>
                  <a:pt x="153162" y="865937"/>
                </a:lnTo>
                <a:lnTo>
                  <a:pt x="147676" y="857707"/>
                </a:lnTo>
                <a:lnTo>
                  <a:pt x="146762" y="861365"/>
                </a:lnTo>
                <a:lnTo>
                  <a:pt x="144933" y="860451"/>
                </a:lnTo>
                <a:lnTo>
                  <a:pt x="146762" y="860451"/>
                </a:lnTo>
                <a:lnTo>
                  <a:pt x="143104" y="854964"/>
                </a:lnTo>
                <a:lnTo>
                  <a:pt x="144933" y="854050"/>
                </a:lnTo>
                <a:cubicBezTo>
                  <a:pt x="137618" y="844906"/>
                  <a:pt x="131522" y="837286"/>
                  <a:pt x="126645" y="831190"/>
                </a:cubicBezTo>
                <a:cubicBezTo>
                  <a:pt x="121768" y="825094"/>
                  <a:pt x="118720" y="820979"/>
                  <a:pt x="117501" y="818845"/>
                </a:cubicBezTo>
                <a:cubicBezTo>
                  <a:pt x="116282" y="816712"/>
                  <a:pt x="115063" y="815340"/>
                  <a:pt x="113843" y="814731"/>
                </a:cubicBezTo>
                <a:cubicBezTo>
                  <a:pt x="112624" y="814121"/>
                  <a:pt x="112015" y="812902"/>
                  <a:pt x="112015" y="811073"/>
                </a:cubicBezTo>
                <a:cubicBezTo>
                  <a:pt x="113234" y="812292"/>
                  <a:pt x="113996" y="813054"/>
                  <a:pt x="114301" y="813359"/>
                </a:cubicBezTo>
                <a:cubicBezTo>
                  <a:pt x="114605" y="813664"/>
                  <a:pt x="114758" y="813969"/>
                  <a:pt x="114758" y="814273"/>
                </a:cubicBezTo>
                <a:cubicBezTo>
                  <a:pt x="114758" y="814578"/>
                  <a:pt x="114758" y="815035"/>
                  <a:pt x="114758" y="815645"/>
                </a:cubicBezTo>
                <a:lnTo>
                  <a:pt x="118415" y="818388"/>
                </a:lnTo>
                <a:cubicBezTo>
                  <a:pt x="117196" y="817779"/>
                  <a:pt x="116891" y="816864"/>
                  <a:pt x="117501" y="815645"/>
                </a:cubicBezTo>
                <a:lnTo>
                  <a:pt x="121159" y="817474"/>
                </a:lnTo>
                <a:lnTo>
                  <a:pt x="118415" y="812902"/>
                </a:lnTo>
                <a:lnTo>
                  <a:pt x="133960" y="831190"/>
                </a:lnTo>
                <a:lnTo>
                  <a:pt x="135789" y="830275"/>
                </a:lnTo>
                <a:cubicBezTo>
                  <a:pt x="132131" y="824179"/>
                  <a:pt x="129388" y="819303"/>
                  <a:pt x="127559" y="815645"/>
                </a:cubicBezTo>
                <a:cubicBezTo>
                  <a:pt x="125731" y="811987"/>
                  <a:pt x="124511" y="809244"/>
                  <a:pt x="123902" y="807415"/>
                </a:cubicBezTo>
                <a:cubicBezTo>
                  <a:pt x="131827" y="820827"/>
                  <a:pt x="140971" y="833323"/>
                  <a:pt x="151334" y="844906"/>
                </a:cubicBezTo>
                <a:lnTo>
                  <a:pt x="150419" y="842163"/>
                </a:lnTo>
                <a:lnTo>
                  <a:pt x="158649" y="852221"/>
                </a:lnTo>
                <a:lnTo>
                  <a:pt x="157734" y="853135"/>
                </a:lnTo>
                <a:lnTo>
                  <a:pt x="161392" y="854964"/>
                </a:lnTo>
                <a:lnTo>
                  <a:pt x="159563" y="854964"/>
                </a:lnTo>
                <a:lnTo>
                  <a:pt x="168707" y="864108"/>
                </a:lnTo>
                <a:lnTo>
                  <a:pt x="170536" y="866851"/>
                </a:lnTo>
                <a:lnTo>
                  <a:pt x="183338" y="875995"/>
                </a:lnTo>
                <a:lnTo>
                  <a:pt x="185166" y="878739"/>
                </a:lnTo>
                <a:cubicBezTo>
                  <a:pt x="186995" y="878739"/>
                  <a:pt x="188367" y="879043"/>
                  <a:pt x="189281" y="879653"/>
                </a:cubicBezTo>
                <a:cubicBezTo>
                  <a:pt x="190196" y="880263"/>
                  <a:pt x="191567" y="880720"/>
                  <a:pt x="193396" y="881025"/>
                </a:cubicBezTo>
                <a:cubicBezTo>
                  <a:pt x="195225" y="881329"/>
                  <a:pt x="197358" y="881939"/>
                  <a:pt x="199797" y="882853"/>
                </a:cubicBezTo>
                <a:cubicBezTo>
                  <a:pt x="202235" y="883768"/>
                  <a:pt x="204064" y="885139"/>
                  <a:pt x="205283" y="886968"/>
                </a:cubicBezTo>
                <a:lnTo>
                  <a:pt x="201626" y="876910"/>
                </a:lnTo>
                <a:lnTo>
                  <a:pt x="204369" y="879653"/>
                </a:lnTo>
                <a:lnTo>
                  <a:pt x="205283" y="875995"/>
                </a:lnTo>
                <a:lnTo>
                  <a:pt x="196139" y="872338"/>
                </a:lnTo>
                <a:lnTo>
                  <a:pt x="197054" y="864108"/>
                </a:lnTo>
                <a:lnTo>
                  <a:pt x="197968" y="864108"/>
                </a:lnTo>
                <a:lnTo>
                  <a:pt x="198882" y="873252"/>
                </a:lnTo>
                <a:lnTo>
                  <a:pt x="204369" y="874167"/>
                </a:lnTo>
                <a:lnTo>
                  <a:pt x="201626" y="867766"/>
                </a:lnTo>
                <a:lnTo>
                  <a:pt x="203454" y="865937"/>
                </a:lnTo>
                <a:lnTo>
                  <a:pt x="196139" y="854964"/>
                </a:lnTo>
                <a:lnTo>
                  <a:pt x="197054" y="854050"/>
                </a:lnTo>
                <a:lnTo>
                  <a:pt x="194310" y="853135"/>
                </a:lnTo>
                <a:cubicBezTo>
                  <a:pt x="188214" y="847649"/>
                  <a:pt x="183338" y="841858"/>
                  <a:pt x="179680" y="835762"/>
                </a:cubicBezTo>
                <a:lnTo>
                  <a:pt x="180594" y="834847"/>
                </a:lnTo>
                <a:lnTo>
                  <a:pt x="185166" y="840334"/>
                </a:lnTo>
                <a:lnTo>
                  <a:pt x="187910" y="840334"/>
                </a:lnTo>
                <a:lnTo>
                  <a:pt x="176937" y="829361"/>
                </a:lnTo>
                <a:lnTo>
                  <a:pt x="176937" y="831190"/>
                </a:lnTo>
                <a:lnTo>
                  <a:pt x="172365" y="825703"/>
                </a:lnTo>
                <a:lnTo>
                  <a:pt x="176022" y="829361"/>
                </a:lnTo>
                <a:lnTo>
                  <a:pt x="170536" y="822046"/>
                </a:lnTo>
                <a:lnTo>
                  <a:pt x="169622" y="822960"/>
                </a:lnTo>
                <a:lnTo>
                  <a:pt x="168707" y="822046"/>
                </a:lnTo>
                <a:cubicBezTo>
                  <a:pt x="168707" y="819607"/>
                  <a:pt x="168098" y="817779"/>
                  <a:pt x="166878" y="816559"/>
                </a:cubicBezTo>
                <a:lnTo>
                  <a:pt x="163221" y="815645"/>
                </a:lnTo>
                <a:cubicBezTo>
                  <a:pt x="162002" y="812597"/>
                  <a:pt x="160173" y="809549"/>
                  <a:pt x="157734" y="806501"/>
                </a:cubicBezTo>
                <a:cubicBezTo>
                  <a:pt x="155296" y="803453"/>
                  <a:pt x="153467" y="801319"/>
                  <a:pt x="152248" y="800100"/>
                </a:cubicBezTo>
                <a:lnTo>
                  <a:pt x="154077" y="800100"/>
                </a:lnTo>
                <a:lnTo>
                  <a:pt x="175108" y="823875"/>
                </a:lnTo>
                <a:lnTo>
                  <a:pt x="177851" y="824789"/>
                </a:lnTo>
                <a:lnTo>
                  <a:pt x="182423" y="832104"/>
                </a:lnTo>
                <a:lnTo>
                  <a:pt x="184252" y="832104"/>
                </a:lnTo>
                <a:lnTo>
                  <a:pt x="176022" y="821131"/>
                </a:lnTo>
                <a:lnTo>
                  <a:pt x="176937" y="818388"/>
                </a:lnTo>
                <a:cubicBezTo>
                  <a:pt x="178766" y="820217"/>
                  <a:pt x="180137" y="821436"/>
                  <a:pt x="181052" y="822046"/>
                </a:cubicBezTo>
                <a:cubicBezTo>
                  <a:pt x="181966" y="822655"/>
                  <a:pt x="182423" y="823265"/>
                  <a:pt x="182423" y="823875"/>
                </a:cubicBezTo>
                <a:cubicBezTo>
                  <a:pt x="182423" y="824484"/>
                  <a:pt x="182423" y="825703"/>
                  <a:pt x="182423" y="827532"/>
                </a:cubicBezTo>
                <a:lnTo>
                  <a:pt x="190653" y="832104"/>
                </a:lnTo>
                <a:lnTo>
                  <a:pt x="197054" y="838505"/>
                </a:lnTo>
                <a:lnTo>
                  <a:pt x="198882" y="838505"/>
                </a:lnTo>
                <a:cubicBezTo>
                  <a:pt x="193396" y="831799"/>
                  <a:pt x="189129" y="826770"/>
                  <a:pt x="186081" y="823417"/>
                </a:cubicBezTo>
                <a:cubicBezTo>
                  <a:pt x="183033" y="820065"/>
                  <a:pt x="181204" y="818083"/>
                  <a:pt x="180594" y="817474"/>
                </a:cubicBezTo>
                <a:lnTo>
                  <a:pt x="184252" y="821131"/>
                </a:lnTo>
                <a:cubicBezTo>
                  <a:pt x="184862" y="817474"/>
                  <a:pt x="183490" y="814273"/>
                  <a:pt x="180137" y="811530"/>
                </a:cubicBezTo>
                <a:cubicBezTo>
                  <a:pt x="176784" y="808787"/>
                  <a:pt x="173584" y="805434"/>
                  <a:pt x="170536" y="801472"/>
                </a:cubicBezTo>
                <a:cubicBezTo>
                  <a:pt x="167488" y="797509"/>
                  <a:pt x="164288" y="794004"/>
                  <a:pt x="160935" y="790956"/>
                </a:cubicBezTo>
                <a:cubicBezTo>
                  <a:pt x="157582" y="787908"/>
                  <a:pt x="155906" y="785165"/>
                  <a:pt x="155906" y="782727"/>
                </a:cubicBezTo>
                <a:lnTo>
                  <a:pt x="165964" y="792785"/>
                </a:lnTo>
                <a:lnTo>
                  <a:pt x="167793" y="794614"/>
                </a:lnTo>
                <a:lnTo>
                  <a:pt x="181509" y="808330"/>
                </a:lnTo>
                <a:lnTo>
                  <a:pt x="182423" y="807415"/>
                </a:lnTo>
                <a:lnTo>
                  <a:pt x="174194" y="796443"/>
                </a:lnTo>
                <a:lnTo>
                  <a:pt x="176022" y="797357"/>
                </a:lnTo>
                <a:lnTo>
                  <a:pt x="199797" y="822960"/>
                </a:lnTo>
                <a:lnTo>
                  <a:pt x="202540" y="822046"/>
                </a:lnTo>
                <a:lnTo>
                  <a:pt x="169942" y="784638"/>
                </a:lnTo>
                <a:lnTo>
                  <a:pt x="194310" y="808330"/>
                </a:lnTo>
                <a:lnTo>
                  <a:pt x="214427" y="827532"/>
                </a:lnTo>
                <a:lnTo>
                  <a:pt x="216256" y="825703"/>
                </a:lnTo>
                <a:lnTo>
                  <a:pt x="218999" y="828447"/>
                </a:lnTo>
                <a:lnTo>
                  <a:pt x="224486" y="835762"/>
                </a:lnTo>
                <a:lnTo>
                  <a:pt x="229058" y="837591"/>
                </a:lnTo>
                <a:lnTo>
                  <a:pt x="227229" y="834847"/>
                </a:lnTo>
                <a:lnTo>
                  <a:pt x="229972" y="834847"/>
                </a:lnTo>
                <a:lnTo>
                  <a:pt x="229972" y="838505"/>
                </a:lnTo>
                <a:cubicBezTo>
                  <a:pt x="234849" y="839115"/>
                  <a:pt x="239726" y="840639"/>
                  <a:pt x="244602" y="843077"/>
                </a:cubicBezTo>
                <a:lnTo>
                  <a:pt x="236373" y="834847"/>
                </a:lnTo>
                <a:lnTo>
                  <a:pt x="247346" y="843077"/>
                </a:lnTo>
                <a:cubicBezTo>
                  <a:pt x="281483" y="791261"/>
                  <a:pt x="298552" y="765353"/>
                  <a:pt x="298552" y="765353"/>
                </a:cubicBezTo>
                <a:cubicBezTo>
                  <a:pt x="298552" y="765353"/>
                  <a:pt x="311658" y="740359"/>
                  <a:pt x="337871" y="690372"/>
                </a:cubicBezTo>
                <a:lnTo>
                  <a:pt x="336042" y="686715"/>
                </a:lnTo>
                <a:cubicBezTo>
                  <a:pt x="332994" y="686715"/>
                  <a:pt x="330251" y="686410"/>
                  <a:pt x="327813" y="685800"/>
                </a:cubicBezTo>
                <a:cubicBezTo>
                  <a:pt x="325374" y="685191"/>
                  <a:pt x="316230" y="678637"/>
                  <a:pt x="300381" y="666141"/>
                </a:cubicBezTo>
                <a:cubicBezTo>
                  <a:pt x="284531" y="653644"/>
                  <a:pt x="274625" y="646938"/>
                  <a:pt x="270663" y="646024"/>
                </a:cubicBezTo>
                <a:cubicBezTo>
                  <a:pt x="266700" y="645109"/>
                  <a:pt x="262586" y="643433"/>
                  <a:pt x="258318" y="640995"/>
                </a:cubicBezTo>
                <a:lnTo>
                  <a:pt x="261062" y="640080"/>
                </a:lnTo>
                <a:lnTo>
                  <a:pt x="253746" y="636423"/>
                </a:lnTo>
                <a:lnTo>
                  <a:pt x="251918" y="632765"/>
                </a:lnTo>
                <a:lnTo>
                  <a:pt x="261976" y="633679"/>
                </a:lnTo>
                <a:lnTo>
                  <a:pt x="261062" y="630022"/>
                </a:lnTo>
                <a:lnTo>
                  <a:pt x="257404" y="629107"/>
                </a:lnTo>
                <a:lnTo>
                  <a:pt x="271120" y="629107"/>
                </a:lnTo>
                <a:lnTo>
                  <a:pt x="256490" y="621792"/>
                </a:lnTo>
                <a:lnTo>
                  <a:pt x="255575" y="619963"/>
                </a:lnTo>
                <a:lnTo>
                  <a:pt x="257404" y="618135"/>
                </a:lnTo>
                <a:cubicBezTo>
                  <a:pt x="261671" y="618744"/>
                  <a:pt x="265938" y="619049"/>
                  <a:pt x="270206" y="619049"/>
                </a:cubicBezTo>
                <a:lnTo>
                  <a:pt x="261062" y="614477"/>
                </a:lnTo>
                <a:lnTo>
                  <a:pt x="269291" y="612648"/>
                </a:lnTo>
                <a:lnTo>
                  <a:pt x="262890" y="610819"/>
                </a:lnTo>
                <a:lnTo>
                  <a:pt x="261976" y="607162"/>
                </a:lnTo>
                <a:cubicBezTo>
                  <a:pt x="263195" y="605943"/>
                  <a:pt x="264110" y="605333"/>
                  <a:pt x="264719" y="605333"/>
                </a:cubicBezTo>
                <a:cubicBezTo>
                  <a:pt x="265329" y="605333"/>
                  <a:pt x="266243" y="605790"/>
                  <a:pt x="267462" y="606705"/>
                </a:cubicBezTo>
                <a:cubicBezTo>
                  <a:pt x="268682" y="607619"/>
                  <a:pt x="270358" y="607467"/>
                  <a:pt x="272492" y="606247"/>
                </a:cubicBezTo>
                <a:cubicBezTo>
                  <a:pt x="274625" y="605028"/>
                  <a:pt x="277064" y="604266"/>
                  <a:pt x="279807" y="603961"/>
                </a:cubicBezTo>
                <a:cubicBezTo>
                  <a:pt x="282550" y="603657"/>
                  <a:pt x="285141" y="604419"/>
                  <a:pt x="287579" y="606247"/>
                </a:cubicBezTo>
                <a:cubicBezTo>
                  <a:pt x="290018" y="608076"/>
                  <a:pt x="292304" y="608381"/>
                  <a:pt x="294437" y="607162"/>
                </a:cubicBezTo>
                <a:cubicBezTo>
                  <a:pt x="296571" y="605943"/>
                  <a:pt x="298400" y="605790"/>
                  <a:pt x="299924" y="606705"/>
                </a:cubicBezTo>
                <a:cubicBezTo>
                  <a:pt x="301448" y="607619"/>
                  <a:pt x="302972" y="608076"/>
                  <a:pt x="304496" y="608076"/>
                </a:cubicBezTo>
                <a:cubicBezTo>
                  <a:pt x="306020" y="608076"/>
                  <a:pt x="308001" y="608076"/>
                  <a:pt x="310439" y="608076"/>
                </a:cubicBezTo>
                <a:lnTo>
                  <a:pt x="307696" y="605333"/>
                </a:lnTo>
                <a:cubicBezTo>
                  <a:pt x="309525" y="605333"/>
                  <a:pt x="311049" y="605333"/>
                  <a:pt x="312268" y="605333"/>
                </a:cubicBezTo>
                <a:cubicBezTo>
                  <a:pt x="313487" y="605333"/>
                  <a:pt x="315164" y="605790"/>
                  <a:pt x="317297" y="606705"/>
                </a:cubicBezTo>
                <a:cubicBezTo>
                  <a:pt x="319431" y="607619"/>
                  <a:pt x="322022" y="608381"/>
                  <a:pt x="325070" y="608991"/>
                </a:cubicBezTo>
                <a:lnTo>
                  <a:pt x="324155" y="605333"/>
                </a:lnTo>
                <a:lnTo>
                  <a:pt x="325070" y="604419"/>
                </a:lnTo>
                <a:lnTo>
                  <a:pt x="327813" y="608076"/>
                </a:lnTo>
                <a:lnTo>
                  <a:pt x="328727" y="604419"/>
                </a:lnTo>
                <a:lnTo>
                  <a:pt x="330556" y="605333"/>
                </a:lnTo>
                <a:lnTo>
                  <a:pt x="330556" y="608991"/>
                </a:lnTo>
                <a:lnTo>
                  <a:pt x="345186" y="614477"/>
                </a:lnTo>
                <a:lnTo>
                  <a:pt x="350673" y="619049"/>
                </a:lnTo>
                <a:lnTo>
                  <a:pt x="365303" y="625450"/>
                </a:lnTo>
                <a:lnTo>
                  <a:pt x="368046" y="631851"/>
                </a:lnTo>
                <a:lnTo>
                  <a:pt x="373533" y="627279"/>
                </a:lnTo>
                <a:cubicBezTo>
                  <a:pt x="402794" y="572415"/>
                  <a:pt x="418643" y="542239"/>
                  <a:pt x="421082" y="536753"/>
                </a:cubicBezTo>
                <a:cubicBezTo>
                  <a:pt x="423520" y="531267"/>
                  <a:pt x="425958" y="524561"/>
                  <a:pt x="428397" y="516636"/>
                </a:cubicBezTo>
                <a:lnTo>
                  <a:pt x="424739" y="518465"/>
                </a:lnTo>
                <a:lnTo>
                  <a:pt x="430226" y="514807"/>
                </a:lnTo>
                <a:cubicBezTo>
                  <a:pt x="427787" y="514807"/>
                  <a:pt x="425958" y="514655"/>
                  <a:pt x="424739" y="514350"/>
                </a:cubicBezTo>
                <a:cubicBezTo>
                  <a:pt x="423520" y="514045"/>
                  <a:pt x="418491" y="514655"/>
                  <a:pt x="409652" y="516179"/>
                </a:cubicBezTo>
                <a:cubicBezTo>
                  <a:pt x="400812" y="517703"/>
                  <a:pt x="390602" y="520446"/>
                  <a:pt x="379019" y="524409"/>
                </a:cubicBezTo>
                <a:cubicBezTo>
                  <a:pt x="367437" y="528371"/>
                  <a:pt x="357378" y="531419"/>
                  <a:pt x="348844" y="533553"/>
                </a:cubicBezTo>
                <a:cubicBezTo>
                  <a:pt x="340310" y="535686"/>
                  <a:pt x="331166" y="538887"/>
                  <a:pt x="321412" y="543154"/>
                </a:cubicBezTo>
                <a:cubicBezTo>
                  <a:pt x="311658" y="547421"/>
                  <a:pt x="300990" y="552450"/>
                  <a:pt x="289408" y="558241"/>
                </a:cubicBezTo>
                <a:cubicBezTo>
                  <a:pt x="277826" y="564033"/>
                  <a:pt x="269291" y="568757"/>
                  <a:pt x="263805" y="572415"/>
                </a:cubicBezTo>
                <a:cubicBezTo>
                  <a:pt x="258318" y="576072"/>
                  <a:pt x="251003" y="580949"/>
                  <a:pt x="241859" y="587045"/>
                </a:cubicBezTo>
                <a:cubicBezTo>
                  <a:pt x="237592" y="591312"/>
                  <a:pt x="234239" y="596189"/>
                  <a:pt x="231801" y="601675"/>
                </a:cubicBezTo>
                <a:lnTo>
                  <a:pt x="232715" y="602590"/>
                </a:lnTo>
                <a:cubicBezTo>
                  <a:pt x="230886" y="605638"/>
                  <a:pt x="229667" y="608381"/>
                  <a:pt x="229058" y="610819"/>
                </a:cubicBezTo>
                <a:lnTo>
                  <a:pt x="227229" y="612648"/>
                </a:lnTo>
                <a:lnTo>
                  <a:pt x="224486" y="619049"/>
                </a:lnTo>
                <a:lnTo>
                  <a:pt x="227229" y="617220"/>
                </a:lnTo>
                <a:cubicBezTo>
                  <a:pt x="223571" y="623926"/>
                  <a:pt x="220828" y="629260"/>
                  <a:pt x="218999" y="633222"/>
                </a:cubicBezTo>
                <a:cubicBezTo>
                  <a:pt x="217170" y="637185"/>
                  <a:pt x="214275" y="643890"/>
                  <a:pt x="210312" y="653339"/>
                </a:cubicBezTo>
                <a:cubicBezTo>
                  <a:pt x="206350" y="662788"/>
                  <a:pt x="204216" y="668122"/>
                  <a:pt x="203912" y="669341"/>
                </a:cubicBezTo>
                <a:cubicBezTo>
                  <a:pt x="203607" y="670560"/>
                  <a:pt x="202845" y="672389"/>
                  <a:pt x="201626" y="674827"/>
                </a:cubicBezTo>
                <a:lnTo>
                  <a:pt x="204369" y="675742"/>
                </a:lnTo>
                <a:cubicBezTo>
                  <a:pt x="203150" y="676961"/>
                  <a:pt x="201930" y="677875"/>
                  <a:pt x="200711" y="678485"/>
                </a:cubicBezTo>
                <a:cubicBezTo>
                  <a:pt x="199492" y="679095"/>
                  <a:pt x="198882" y="680466"/>
                  <a:pt x="198882" y="682600"/>
                </a:cubicBezTo>
                <a:cubicBezTo>
                  <a:pt x="198882" y="684733"/>
                  <a:pt x="199949" y="689153"/>
                  <a:pt x="202083" y="695859"/>
                </a:cubicBezTo>
                <a:cubicBezTo>
                  <a:pt x="204216" y="702564"/>
                  <a:pt x="205893" y="710184"/>
                  <a:pt x="207112" y="718719"/>
                </a:cubicBezTo>
                <a:cubicBezTo>
                  <a:pt x="206502" y="719328"/>
                  <a:pt x="205893" y="722529"/>
                  <a:pt x="205283" y="728320"/>
                </a:cubicBezTo>
                <a:cubicBezTo>
                  <a:pt x="204674" y="734111"/>
                  <a:pt x="203759" y="740664"/>
                  <a:pt x="202540" y="747979"/>
                </a:cubicBezTo>
                <a:cubicBezTo>
                  <a:pt x="197663" y="751027"/>
                  <a:pt x="194006" y="753618"/>
                  <a:pt x="191567" y="755752"/>
                </a:cubicBezTo>
                <a:cubicBezTo>
                  <a:pt x="189129" y="757885"/>
                  <a:pt x="186081" y="758647"/>
                  <a:pt x="182423" y="758038"/>
                </a:cubicBezTo>
                <a:cubicBezTo>
                  <a:pt x="178766" y="757428"/>
                  <a:pt x="176175" y="757885"/>
                  <a:pt x="174651" y="759409"/>
                </a:cubicBezTo>
                <a:cubicBezTo>
                  <a:pt x="173127" y="760933"/>
                  <a:pt x="171603" y="761391"/>
                  <a:pt x="170079" y="760781"/>
                </a:cubicBezTo>
                <a:cubicBezTo>
                  <a:pt x="168555" y="760171"/>
                  <a:pt x="167488" y="760324"/>
                  <a:pt x="166878" y="761238"/>
                </a:cubicBezTo>
                <a:cubicBezTo>
                  <a:pt x="166269" y="762153"/>
                  <a:pt x="165050" y="763219"/>
                  <a:pt x="163221" y="764439"/>
                </a:cubicBezTo>
                <a:lnTo>
                  <a:pt x="159563" y="758038"/>
                </a:lnTo>
                <a:lnTo>
                  <a:pt x="161392" y="759867"/>
                </a:lnTo>
                <a:lnTo>
                  <a:pt x="162306" y="750723"/>
                </a:lnTo>
                <a:cubicBezTo>
                  <a:pt x="159258" y="749503"/>
                  <a:pt x="156515" y="747370"/>
                  <a:pt x="154077" y="744322"/>
                </a:cubicBezTo>
                <a:cubicBezTo>
                  <a:pt x="151638" y="738226"/>
                  <a:pt x="149810" y="733959"/>
                  <a:pt x="148590" y="731520"/>
                </a:cubicBezTo>
                <a:cubicBezTo>
                  <a:pt x="147371" y="729082"/>
                  <a:pt x="146457" y="726948"/>
                  <a:pt x="145847" y="725119"/>
                </a:cubicBezTo>
                <a:cubicBezTo>
                  <a:pt x="145238" y="723291"/>
                  <a:pt x="144628" y="720852"/>
                  <a:pt x="144018" y="717804"/>
                </a:cubicBezTo>
                <a:lnTo>
                  <a:pt x="143104" y="715061"/>
                </a:lnTo>
                <a:cubicBezTo>
                  <a:pt x="143104" y="712013"/>
                  <a:pt x="143104" y="709575"/>
                  <a:pt x="143104" y="707746"/>
                </a:cubicBezTo>
                <a:cubicBezTo>
                  <a:pt x="143104" y="705917"/>
                  <a:pt x="142495" y="703783"/>
                  <a:pt x="141275" y="701345"/>
                </a:cubicBezTo>
                <a:cubicBezTo>
                  <a:pt x="140056" y="698907"/>
                  <a:pt x="139142" y="694030"/>
                  <a:pt x="138532" y="686715"/>
                </a:cubicBezTo>
                <a:lnTo>
                  <a:pt x="132131" y="682143"/>
                </a:lnTo>
                <a:lnTo>
                  <a:pt x="132131" y="679399"/>
                </a:lnTo>
                <a:cubicBezTo>
                  <a:pt x="133351" y="678180"/>
                  <a:pt x="135484" y="676961"/>
                  <a:pt x="138532" y="675742"/>
                </a:cubicBezTo>
                <a:lnTo>
                  <a:pt x="139447" y="668427"/>
                </a:lnTo>
                <a:cubicBezTo>
                  <a:pt x="137618" y="667207"/>
                  <a:pt x="136399" y="665074"/>
                  <a:pt x="135789" y="662026"/>
                </a:cubicBezTo>
                <a:lnTo>
                  <a:pt x="140361" y="662026"/>
                </a:lnTo>
                <a:cubicBezTo>
                  <a:pt x="138532" y="659587"/>
                  <a:pt x="138227" y="656539"/>
                  <a:pt x="139447" y="652882"/>
                </a:cubicBezTo>
                <a:lnTo>
                  <a:pt x="143104" y="651053"/>
                </a:lnTo>
                <a:lnTo>
                  <a:pt x="146762" y="651053"/>
                </a:lnTo>
                <a:cubicBezTo>
                  <a:pt x="145542" y="648615"/>
                  <a:pt x="145542" y="646481"/>
                  <a:pt x="146762" y="644652"/>
                </a:cubicBezTo>
                <a:cubicBezTo>
                  <a:pt x="147371" y="645262"/>
                  <a:pt x="147828" y="645567"/>
                  <a:pt x="148133" y="645567"/>
                </a:cubicBezTo>
                <a:cubicBezTo>
                  <a:pt x="148438" y="645567"/>
                  <a:pt x="149505" y="645567"/>
                  <a:pt x="151334" y="645567"/>
                </a:cubicBezTo>
                <a:cubicBezTo>
                  <a:pt x="153162" y="645567"/>
                  <a:pt x="155906" y="645567"/>
                  <a:pt x="159563" y="645567"/>
                </a:cubicBezTo>
                <a:cubicBezTo>
                  <a:pt x="160173" y="643128"/>
                  <a:pt x="159716" y="641147"/>
                  <a:pt x="158192" y="639623"/>
                </a:cubicBezTo>
                <a:cubicBezTo>
                  <a:pt x="156668" y="638099"/>
                  <a:pt x="155601" y="636727"/>
                  <a:pt x="154991" y="635508"/>
                </a:cubicBezTo>
                <a:cubicBezTo>
                  <a:pt x="154382" y="634289"/>
                  <a:pt x="154077" y="633070"/>
                  <a:pt x="154077" y="631851"/>
                </a:cubicBezTo>
                <a:cubicBezTo>
                  <a:pt x="156515" y="633679"/>
                  <a:pt x="158954" y="633679"/>
                  <a:pt x="161392" y="631851"/>
                </a:cubicBezTo>
                <a:lnTo>
                  <a:pt x="158649" y="624535"/>
                </a:lnTo>
                <a:lnTo>
                  <a:pt x="165964" y="625450"/>
                </a:lnTo>
                <a:lnTo>
                  <a:pt x="165050" y="619049"/>
                </a:lnTo>
                <a:lnTo>
                  <a:pt x="161392" y="617220"/>
                </a:lnTo>
                <a:cubicBezTo>
                  <a:pt x="165659" y="617220"/>
                  <a:pt x="169926" y="616306"/>
                  <a:pt x="174194" y="614477"/>
                </a:cubicBezTo>
                <a:lnTo>
                  <a:pt x="182423" y="604419"/>
                </a:lnTo>
                <a:lnTo>
                  <a:pt x="180594" y="611734"/>
                </a:lnTo>
                <a:lnTo>
                  <a:pt x="197968" y="587959"/>
                </a:lnTo>
                <a:lnTo>
                  <a:pt x="202540" y="587959"/>
                </a:lnTo>
                <a:cubicBezTo>
                  <a:pt x="206807" y="583692"/>
                  <a:pt x="209703" y="580492"/>
                  <a:pt x="211227" y="578358"/>
                </a:cubicBezTo>
                <a:cubicBezTo>
                  <a:pt x="212751" y="576225"/>
                  <a:pt x="214427" y="574091"/>
                  <a:pt x="216256" y="571957"/>
                </a:cubicBezTo>
                <a:cubicBezTo>
                  <a:pt x="218085" y="569824"/>
                  <a:pt x="219609" y="568300"/>
                  <a:pt x="220828" y="567385"/>
                </a:cubicBezTo>
                <a:cubicBezTo>
                  <a:pt x="222047" y="566471"/>
                  <a:pt x="222352" y="565099"/>
                  <a:pt x="221742" y="563271"/>
                </a:cubicBezTo>
                <a:lnTo>
                  <a:pt x="213513" y="570586"/>
                </a:lnTo>
                <a:lnTo>
                  <a:pt x="212598" y="568757"/>
                </a:lnTo>
                <a:lnTo>
                  <a:pt x="213513" y="566928"/>
                </a:lnTo>
                <a:lnTo>
                  <a:pt x="229058" y="554127"/>
                </a:lnTo>
                <a:lnTo>
                  <a:pt x="226314" y="554127"/>
                </a:lnTo>
                <a:lnTo>
                  <a:pt x="231801" y="551383"/>
                </a:lnTo>
                <a:cubicBezTo>
                  <a:pt x="276302" y="485547"/>
                  <a:pt x="299619" y="450495"/>
                  <a:pt x="301752" y="446227"/>
                </a:cubicBezTo>
                <a:cubicBezTo>
                  <a:pt x="303886" y="441960"/>
                  <a:pt x="306172" y="437693"/>
                  <a:pt x="308610" y="433426"/>
                </a:cubicBezTo>
                <a:cubicBezTo>
                  <a:pt x="297638" y="437693"/>
                  <a:pt x="288494" y="441046"/>
                  <a:pt x="281178" y="443484"/>
                </a:cubicBezTo>
                <a:cubicBezTo>
                  <a:pt x="273863" y="445923"/>
                  <a:pt x="258471" y="451866"/>
                  <a:pt x="235001" y="461315"/>
                </a:cubicBezTo>
                <a:cubicBezTo>
                  <a:pt x="211532" y="470764"/>
                  <a:pt x="191720" y="479603"/>
                  <a:pt x="175565" y="487833"/>
                </a:cubicBezTo>
                <a:cubicBezTo>
                  <a:pt x="159411" y="496062"/>
                  <a:pt x="145847" y="503835"/>
                  <a:pt x="134875" y="511150"/>
                </a:cubicBezTo>
                <a:cubicBezTo>
                  <a:pt x="123902" y="518465"/>
                  <a:pt x="115825" y="524561"/>
                  <a:pt x="110643" y="529438"/>
                </a:cubicBezTo>
                <a:cubicBezTo>
                  <a:pt x="105461" y="534315"/>
                  <a:pt x="97384" y="541630"/>
                  <a:pt x="86411" y="551383"/>
                </a:cubicBezTo>
                <a:cubicBezTo>
                  <a:pt x="85802" y="553212"/>
                  <a:pt x="85192" y="554889"/>
                  <a:pt x="84583" y="556413"/>
                </a:cubicBezTo>
                <a:cubicBezTo>
                  <a:pt x="83973" y="557937"/>
                  <a:pt x="81687" y="561289"/>
                  <a:pt x="77725" y="566471"/>
                </a:cubicBezTo>
                <a:cubicBezTo>
                  <a:pt x="73762" y="571653"/>
                  <a:pt x="71933" y="576529"/>
                  <a:pt x="72238" y="581101"/>
                </a:cubicBezTo>
                <a:cubicBezTo>
                  <a:pt x="72543" y="585673"/>
                  <a:pt x="74677" y="590855"/>
                  <a:pt x="78639" y="596646"/>
                </a:cubicBezTo>
                <a:cubicBezTo>
                  <a:pt x="82601" y="602437"/>
                  <a:pt x="85192" y="608381"/>
                  <a:pt x="86411" y="614477"/>
                </a:cubicBezTo>
                <a:cubicBezTo>
                  <a:pt x="87631" y="620573"/>
                  <a:pt x="87478" y="626212"/>
                  <a:pt x="85954" y="631393"/>
                </a:cubicBezTo>
                <a:cubicBezTo>
                  <a:pt x="84430" y="636575"/>
                  <a:pt x="82754" y="640233"/>
                  <a:pt x="80925" y="642366"/>
                </a:cubicBezTo>
                <a:cubicBezTo>
                  <a:pt x="79096" y="644500"/>
                  <a:pt x="76658" y="647395"/>
                  <a:pt x="73610" y="651053"/>
                </a:cubicBezTo>
                <a:lnTo>
                  <a:pt x="61723" y="655625"/>
                </a:lnTo>
                <a:cubicBezTo>
                  <a:pt x="59284" y="654406"/>
                  <a:pt x="57455" y="653339"/>
                  <a:pt x="56236" y="652425"/>
                </a:cubicBezTo>
                <a:cubicBezTo>
                  <a:pt x="55017" y="651510"/>
                  <a:pt x="53645" y="651205"/>
                  <a:pt x="52121" y="651510"/>
                </a:cubicBezTo>
                <a:cubicBezTo>
                  <a:pt x="50597" y="651815"/>
                  <a:pt x="48921" y="652577"/>
                  <a:pt x="47092" y="653796"/>
                </a:cubicBezTo>
                <a:lnTo>
                  <a:pt x="45263" y="649224"/>
                </a:lnTo>
                <a:lnTo>
                  <a:pt x="43435" y="651053"/>
                </a:lnTo>
                <a:cubicBezTo>
                  <a:pt x="42825" y="649224"/>
                  <a:pt x="42368" y="647853"/>
                  <a:pt x="42063" y="646938"/>
                </a:cubicBezTo>
                <a:cubicBezTo>
                  <a:pt x="41758" y="646024"/>
                  <a:pt x="40234" y="644195"/>
                  <a:pt x="37491" y="641452"/>
                </a:cubicBezTo>
                <a:cubicBezTo>
                  <a:pt x="34748" y="638709"/>
                  <a:pt x="30633" y="633375"/>
                  <a:pt x="25147" y="625450"/>
                </a:cubicBezTo>
                <a:lnTo>
                  <a:pt x="20575" y="622707"/>
                </a:lnTo>
                <a:lnTo>
                  <a:pt x="18746" y="618135"/>
                </a:lnTo>
                <a:lnTo>
                  <a:pt x="13259" y="612648"/>
                </a:lnTo>
                <a:cubicBezTo>
                  <a:pt x="12040" y="608991"/>
                  <a:pt x="11278" y="606247"/>
                  <a:pt x="10973" y="604419"/>
                </a:cubicBezTo>
                <a:cubicBezTo>
                  <a:pt x="10669" y="602590"/>
                  <a:pt x="10516" y="600609"/>
                  <a:pt x="10516" y="598475"/>
                </a:cubicBezTo>
                <a:cubicBezTo>
                  <a:pt x="10516" y="596341"/>
                  <a:pt x="10516" y="594513"/>
                  <a:pt x="10516" y="592989"/>
                </a:cubicBezTo>
                <a:cubicBezTo>
                  <a:pt x="10516" y="591465"/>
                  <a:pt x="9602" y="589788"/>
                  <a:pt x="7773" y="587959"/>
                </a:cubicBezTo>
                <a:lnTo>
                  <a:pt x="5030" y="586131"/>
                </a:lnTo>
                <a:cubicBezTo>
                  <a:pt x="4420" y="583692"/>
                  <a:pt x="4115" y="582168"/>
                  <a:pt x="4115" y="581559"/>
                </a:cubicBezTo>
                <a:cubicBezTo>
                  <a:pt x="4115" y="580949"/>
                  <a:pt x="4115" y="580187"/>
                  <a:pt x="4115" y="579273"/>
                </a:cubicBezTo>
                <a:cubicBezTo>
                  <a:pt x="4115" y="578358"/>
                  <a:pt x="3658" y="577291"/>
                  <a:pt x="2744" y="576072"/>
                </a:cubicBezTo>
                <a:cubicBezTo>
                  <a:pt x="1829" y="574853"/>
                  <a:pt x="1067" y="572719"/>
                  <a:pt x="458" y="569671"/>
                </a:cubicBezTo>
                <a:cubicBezTo>
                  <a:pt x="-152" y="566623"/>
                  <a:pt x="-152" y="564185"/>
                  <a:pt x="458" y="562356"/>
                </a:cubicBezTo>
                <a:cubicBezTo>
                  <a:pt x="1067" y="560527"/>
                  <a:pt x="2287" y="557784"/>
                  <a:pt x="4115" y="554127"/>
                </a:cubicBezTo>
                <a:lnTo>
                  <a:pt x="15088" y="544983"/>
                </a:lnTo>
                <a:cubicBezTo>
                  <a:pt x="15698" y="540715"/>
                  <a:pt x="17222" y="536753"/>
                  <a:pt x="19660" y="533095"/>
                </a:cubicBezTo>
                <a:lnTo>
                  <a:pt x="18746" y="531267"/>
                </a:lnTo>
                <a:lnTo>
                  <a:pt x="19660" y="526695"/>
                </a:lnTo>
                <a:lnTo>
                  <a:pt x="26975" y="521208"/>
                </a:lnTo>
                <a:cubicBezTo>
                  <a:pt x="28804" y="510845"/>
                  <a:pt x="30785" y="503073"/>
                  <a:pt x="32919" y="497891"/>
                </a:cubicBezTo>
                <a:cubicBezTo>
                  <a:pt x="35053" y="492709"/>
                  <a:pt x="36881" y="486004"/>
                  <a:pt x="38405" y="477774"/>
                </a:cubicBezTo>
                <a:cubicBezTo>
                  <a:pt x="39929" y="469545"/>
                  <a:pt x="40082" y="464820"/>
                  <a:pt x="38863" y="463601"/>
                </a:cubicBezTo>
                <a:cubicBezTo>
                  <a:pt x="37643" y="462382"/>
                  <a:pt x="36424" y="460553"/>
                  <a:pt x="35205" y="458115"/>
                </a:cubicBezTo>
                <a:lnTo>
                  <a:pt x="37034" y="456286"/>
                </a:lnTo>
                <a:lnTo>
                  <a:pt x="36119" y="452628"/>
                </a:lnTo>
                <a:lnTo>
                  <a:pt x="37948" y="452628"/>
                </a:lnTo>
                <a:cubicBezTo>
                  <a:pt x="37339" y="449580"/>
                  <a:pt x="37948" y="447142"/>
                  <a:pt x="39777" y="445313"/>
                </a:cubicBezTo>
                <a:lnTo>
                  <a:pt x="43435" y="441655"/>
                </a:lnTo>
                <a:cubicBezTo>
                  <a:pt x="42215" y="440436"/>
                  <a:pt x="41911" y="438607"/>
                  <a:pt x="42520" y="436169"/>
                </a:cubicBezTo>
                <a:cubicBezTo>
                  <a:pt x="43739" y="437388"/>
                  <a:pt x="46178" y="438303"/>
                  <a:pt x="49835" y="438912"/>
                </a:cubicBezTo>
                <a:cubicBezTo>
                  <a:pt x="53493" y="439522"/>
                  <a:pt x="56236" y="440436"/>
                  <a:pt x="58065" y="441655"/>
                </a:cubicBezTo>
                <a:cubicBezTo>
                  <a:pt x="60503" y="444703"/>
                  <a:pt x="62180" y="446685"/>
                  <a:pt x="63094" y="447599"/>
                </a:cubicBezTo>
                <a:cubicBezTo>
                  <a:pt x="64009" y="448513"/>
                  <a:pt x="64009" y="451409"/>
                  <a:pt x="63094" y="456286"/>
                </a:cubicBezTo>
                <a:cubicBezTo>
                  <a:pt x="62180" y="461163"/>
                  <a:pt x="63247" y="479755"/>
                  <a:pt x="66295" y="512064"/>
                </a:cubicBezTo>
                <a:lnTo>
                  <a:pt x="69038" y="512979"/>
                </a:lnTo>
                <a:cubicBezTo>
                  <a:pt x="102566" y="492862"/>
                  <a:pt x="119330" y="482803"/>
                  <a:pt x="119330" y="482803"/>
                </a:cubicBezTo>
                <a:cubicBezTo>
                  <a:pt x="119330" y="482803"/>
                  <a:pt x="138227" y="473659"/>
                  <a:pt x="176022" y="455371"/>
                </a:cubicBezTo>
                <a:cubicBezTo>
                  <a:pt x="174803" y="445618"/>
                  <a:pt x="176022" y="435864"/>
                  <a:pt x="179680" y="426111"/>
                </a:cubicBezTo>
                <a:lnTo>
                  <a:pt x="181509" y="424282"/>
                </a:lnTo>
                <a:lnTo>
                  <a:pt x="183338" y="415138"/>
                </a:lnTo>
                <a:cubicBezTo>
                  <a:pt x="180899" y="412090"/>
                  <a:pt x="179985" y="408737"/>
                  <a:pt x="180594" y="405079"/>
                </a:cubicBezTo>
                <a:lnTo>
                  <a:pt x="186995" y="402336"/>
                </a:lnTo>
                <a:lnTo>
                  <a:pt x="186995" y="395021"/>
                </a:lnTo>
                <a:lnTo>
                  <a:pt x="190653" y="390449"/>
                </a:lnTo>
                <a:cubicBezTo>
                  <a:pt x="190653" y="390449"/>
                  <a:pt x="190500" y="390144"/>
                  <a:pt x="190196" y="389535"/>
                </a:cubicBezTo>
                <a:cubicBezTo>
                  <a:pt x="189891" y="388925"/>
                  <a:pt x="187148" y="385267"/>
                  <a:pt x="181966" y="378562"/>
                </a:cubicBezTo>
                <a:cubicBezTo>
                  <a:pt x="176784" y="371856"/>
                  <a:pt x="173127" y="365608"/>
                  <a:pt x="170993" y="359817"/>
                </a:cubicBezTo>
                <a:cubicBezTo>
                  <a:pt x="168860" y="354025"/>
                  <a:pt x="167945" y="347472"/>
                  <a:pt x="168250" y="340157"/>
                </a:cubicBezTo>
                <a:cubicBezTo>
                  <a:pt x="168555" y="332842"/>
                  <a:pt x="168098" y="324612"/>
                  <a:pt x="166878" y="315468"/>
                </a:cubicBezTo>
                <a:cubicBezTo>
                  <a:pt x="165659" y="306324"/>
                  <a:pt x="164440" y="301143"/>
                  <a:pt x="163221" y="299923"/>
                </a:cubicBezTo>
                <a:cubicBezTo>
                  <a:pt x="162002" y="298704"/>
                  <a:pt x="160782" y="296571"/>
                  <a:pt x="159563" y="293523"/>
                </a:cubicBezTo>
                <a:lnTo>
                  <a:pt x="145847" y="284379"/>
                </a:lnTo>
                <a:cubicBezTo>
                  <a:pt x="144018" y="281331"/>
                  <a:pt x="144018" y="278587"/>
                  <a:pt x="145847" y="276149"/>
                </a:cubicBezTo>
                <a:cubicBezTo>
                  <a:pt x="144628" y="274320"/>
                  <a:pt x="143866" y="272491"/>
                  <a:pt x="143561" y="270663"/>
                </a:cubicBezTo>
                <a:cubicBezTo>
                  <a:pt x="143257" y="268834"/>
                  <a:pt x="142495" y="266091"/>
                  <a:pt x="141275" y="262433"/>
                </a:cubicBezTo>
                <a:cubicBezTo>
                  <a:pt x="133351" y="263652"/>
                  <a:pt x="126645" y="261519"/>
                  <a:pt x="121159" y="256032"/>
                </a:cubicBezTo>
                <a:cubicBezTo>
                  <a:pt x="118720" y="250546"/>
                  <a:pt x="118720" y="244145"/>
                  <a:pt x="121159" y="236830"/>
                </a:cubicBezTo>
                <a:cubicBezTo>
                  <a:pt x="122378" y="236220"/>
                  <a:pt x="123292" y="235611"/>
                  <a:pt x="123902" y="235001"/>
                </a:cubicBezTo>
                <a:cubicBezTo>
                  <a:pt x="124511" y="234391"/>
                  <a:pt x="126645" y="234087"/>
                  <a:pt x="130303" y="234087"/>
                </a:cubicBezTo>
                <a:cubicBezTo>
                  <a:pt x="133960" y="234087"/>
                  <a:pt x="138227" y="234391"/>
                  <a:pt x="143104" y="235001"/>
                </a:cubicBezTo>
                <a:cubicBezTo>
                  <a:pt x="147981" y="235611"/>
                  <a:pt x="152553" y="236982"/>
                  <a:pt x="156820" y="239116"/>
                </a:cubicBezTo>
                <a:cubicBezTo>
                  <a:pt x="161087" y="241249"/>
                  <a:pt x="164745" y="243535"/>
                  <a:pt x="167793" y="245974"/>
                </a:cubicBezTo>
                <a:cubicBezTo>
                  <a:pt x="170841" y="248412"/>
                  <a:pt x="174803" y="251765"/>
                  <a:pt x="179680" y="256032"/>
                </a:cubicBezTo>
                <a:cubicBezTo>
                  <a:pt x="201626" y="248107"/>
                  <a:pt x="223876" y="239268"/>
                  <a:pt x="246431" y="229515"/>
                </a:cubicBezTo>
                <a:cubicBezTo>
                  <a:pt x="244602" y="228295"/>
                  <a:pt x="243536" y="227229"/>
                  <a:pt x="243231" y="226314"/>
                </a:cubicBezTo>
                <a:cubicBezTo>
                  <a:pt x="242926" y="225400"/>
                  <a:pt x="242621" y="223114"/>
                  <a:pt x="242316" y="219456"/>
                </a:cubicBezTo>
                <a:cubicBezTo>
                  <a:pt x="242012" y="215799"/>
                  <a:pt x="242012" y="210769"/>
                  <a:pt x="242316" y="204369"/>
                </a:cubicBezTo>
                <a:cubicBezTo>
                  <a:pt x="242621" y="197968"/>
                  <a:pt x="242774" y="193396"/>
                  <a:pt x="242774" y="190653"/>
                </a:cubicBezTo>
                <a:cubicBezTo>
                  <a:pt x="242774" y="187909"/>
                  <a:pt x="242774" y="184404"/>
                  <a:pt x="242774" y="180137"/>
                </a:cubicBezTo>
                <a:cubicBezTo>
                  <a:pt x="211684" y="187452"/>
                  <a:pt x="191110" y="192024"/>
                  <a:pt x="181052" y="193853"/>
                </a:cubicBezTo>
                <a:cubicBezTo>
                  <a:pt x="170993" y="195682"/>
                  <a:pt x="162154" y="196139"/>
                  <a:pt x="154534" y="195225"/>
                </a:cubicBezTo>
                <a:cubicBezTo>
                  <a:pt x="146914" y="194310"/>
                  <a:pt x="140666" y="194310"/>
                  <a:pt x="135789" y="195225"/>
                </a:cubicBezTo>
                <a:cubicBezTo>
                  <a:pt x="130912" y="196139"/>
                  <a:pt x="126797" y="195834"/>
                  <a:pt x="123445" y="194310"/>
                </a:cubicBezTo>
                <a:cubicBezTo>
                  <a:pt x="120092" y="192786"/>
                  <a:pt x="115672" y="191415"/>
                  <a:pt x="110186" y="190195"/>
                </a:cubicBezTo>
                <a:cubicBezTo>
                  <a:pt x="107138" y="185928"/>
                  <a:pt x="104547" y="182575"/>
                  <a:pt x="102413" y="180137"/>
                </a:cubicBezTo>
                <a:cubicBezTo>
                  <a:pt x="100280" y="177699"/>
                  <a:pt x="98299" y="174041"/>
                  <a:pt x="96470" y="169164"/>
                </a:cubicBezTo>
                <a:cubicBezTo>
                  <a:pt x="94641" y="164287"/>
                  <a:pt x="93574" y="160173"/>
                  <a:pt x="93269" y="156820"/>
                </a:cubicBezTo>
                <a:cubicBezTo>
                  <a:pt x="92965" y="153467"/>
                  <a:pt x="92812" y="151029"/>
                  <a:pt x="92812" y="149505"/>
                </a:cubicBezTo>
                <a:cubicBezTo>
                  <a:pt x="92812" y="147981"/>
                  <a:pt x="93117" y="145695"/>
                  <a:pt x="93727" y="142647"/>
                </a:cubicBezTo>
                <a:cubicBezTo>
                  <a:pt x="98603" y="144475"/>
                  <a:pt x="102413" y="145847"/>
                  <a:pt x="105157" y="146761"/>
                </a:cubicBezTo>
                <a:cubicBezTo>
                  <a:pt x="107900" y="147676"/>
                  <a:pt x="112015" y="148590"/>
                  <a:pt x="117501" y="149505"/>
                </a:cubicBezTo>
                <a:cubicBezTo>
                  <a:pt x="122987" y="150419"/>
                  <a:pt x="131369" y="150267"/>
                  <a:pt x="142647" y="149047"/>
                </a:cubicBezTo>
                <a:cubicBezTo>
                  <a:pt x="153924" y="147828"/>
                  <a:pt x="188824" y="139599"/>
                  <a:pt x="247346" y="124359"/>
                </a:cubicBezTo>
                <a:cubicBezTo>
                  <a:pt x="247346" y="118262"/>
                  <a:pt x="247498" y="113386"/>
                  <a:pt x="247803" y="109728"/>
                </a:cubicBezTo>
                <a:cubicBezTo>
                  <a:pt x="248108" y="106071"/>
                  <a:pt x="248108" y="100737"/>
                  <a:pt x="247803" y="93726"/>
                </a:cubicBezTo>
                <a:cubicBezTo>
                  <a:pt x="247498" y="86716"/>
                  <a:pt x="245060" y="80925"/>
                  <a:pt x="240488" y="76353"/>
                </a:cubicBezTo>
                <a:cubicBezTo>
                  <a:pt x="235916" y="71781"/>
                  <a:pt x="233630" y="68428"/>
                  <a:pt x="233630" y="66294"/>
                </a:cubicBezTo>
                <a:cubicBezTo>
                  <a:pt x="233630" y="64161"/>
                  <a:pt x="233325" y="61265"/>
                  <a:pt x="232715" y="57607"/>
                </a:cubicBezTo>
                <a:cubicBezTo>
                  <a:pt x="240030" y="56388"/>
                  <a:pt x="247955" y="56693"/>
                  <a:pt x="256490" y="58522"/>
                </a:cubicBezTo>
                <a:cubicBezTo>
                  <a:pt x="260147" y="64008"/>
                  <a:pt x="262738" y="68275"/>
                  <a:pt x="264262" y="71323"/>
                </a:cubicBezTo>
                <a:cubicBezTo>
                  <a:pt x="265786" y="74371"/>
                  <a:pt x="267615" y="78791"/>
                  <a:pt x="269748" y="84582"/>
                </a:cubicBezTo>
                <a:cubicBezTo>
                  <a:pt x="271882" y="90373"/>
                  <a:pt x="273406" y="95707"/>
                  <a:pt x="274320" y="100584"/>
                </a:cubicBezTo>
                <a:cubicBezTo>
                  <a:pt x="275235" y="105461"/>
                  <a:pt x="275844" y="108509"/>
                  <a:pt x="276149" y="109728"/>
                </a:cubicBezTo>
                <a:cubicBezTo>
                  <a:pt x="276454" y="110947"/>
                  <a:pt x="277216" y="112776"/>
                  <a:pt x="278435" y="115215"/>
                </a:cubicBezTo>
                <a:cubicBezTo>
                  <a:pt x="302819" y="107899"/>
                  <a:pt x="319126" y="103327"/>
                  <a:pt x="327356" y="101499"/>
                </a:cubicBezTo>
                <a:cubicBezTo>
                  <a:pt x="335585" y="99670"/>
                  <a:pt x="341376" y="98451"/>
                  <a:pt x="344729" y="97841"/>
                </a:cubicBezTo>
                <a:cubicBezTo>
                  <a:pt x="348082" y="97231"/>
                  <a:pt x="350368" y="96622"/>
                  <a:pt x="351587" y="96012"/>
                </a:cubicBezTo>
                <a:cubicBezTo>
                  <a:pt x="352806" y="95403"/>
                  <a:pt x="354940" y="94793"/>
                  <a:pt x="357988" y="94183"/>
                </a:cubicBezTo>
                <a:cubicBezTo>
                  <a:pt x="362255" y="83211"/>
                  <a:pt x="365608" y="75286"/>
                  <a:pt x="368046" y="70409"/>
                </a:cubicBezTo>
                <a:cubicBezTo>
                  <a:pt x="370485" y="65532"/>
                  <a:pt x="372466" y="59131"/>
                  <a:pt x="373990" y="51207"/>
                </a:cubicBezTo>
                <a:cubicBezTo>
                  <a:pt x="375514" y="43282"/>
                  <a:pt x="376124" y="38252"/>
                  <a:pt x="375819" y="36119"/>
                </a:cubicBezTo>
                <a:cubicBezTo>
                  <a:pt x="375514" y="33985"/>
                  <a:pt x="375057" y="31090"/>
                  <a:pt x="374447" y="27432"/>
                </a:cubicBezTo>
                <a:cubicBezTo>
                  <a:pt x="367742" y="27432"/>
                  <a:pt x="361341" y="25603"/>
                  <a:pt x="355245" y="21946"/>
                </a:cubicBezTo>
                <a:cubicBezTo>
                  <a:pt x="354635" y="17679"/>
                  <a:pt x="354178" y="14783"/>
                  <a:pt x="353873" y="13259"/>
                </a:cubicBezTo>
                <a:cubicBezTo>
                  <a:pt x="353568" y="11735"/>
                  <a:pt x="353721" y="10211"/>
                  <a:pt x="354330" y="8687"/>
                </a:cubicBezTo>
                <a:cubicBezTo>
                  <a:pt x="354940" y="7163"/>
                  <a:pt x="356159" y="5182"/>
                  <a:pt x="357988" y="2743"/>
                </a:cubicBezTo>
                <a:close/>
              </a:path>
            </a:pathLst>
          </a:custGeom>
          <a:gradFill>
            <a:gsLst>
              <a:gs pos="43000">
                <a:schemeClr val="bg1"/>
              </a:gs>
              <a:gs pos="7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>
            <a:outerShdw blurRad="127000" dist="101600" algn="l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</a:lstStyle>
          <a:p>
            <a:endParaRPr lang="zh-CN" altLang="en-US" sz="7200" dirty="0">
              <a:gradFill>
                <a:gsLst>
                  <a:gs pos="55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1" name="PA_文本框 14">
            <a:extLst>
              <a:ext uri="{FF2B5EF4-FFF2-40B4-BE49-F238E27FC236}">
                <a16:creationId xmlns:a16="http://schemas.microsoft.com/office/drawing/2014/main" xmlns="" id="{968322AA-516E-428B-AA4A-46E0B3AC47E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531651" y="1388957"/>
            <a:ext cx="1393388" cy="1264476"/>
          </a:xfrm>
          <a:custGeom>
            <a:avLst/>
            <a:gdLst/>
            <a:ahLst/>
            <a:cxnLst/>
            <a:rect l="l" t="t" r="r" b="b"/>
            <a:pathLst>
              <a:path w="893478" h="810816">
                <a:moveTo>
                  <a:pt x="296465" y="257175"/>
                </a:moveTo>
                <a:cubicBezTo>
                  <a:pt x="289321" y="259557"/>
                  <a:pt x="278606" y="261938"/>
                  <a:pt x="264318" y="264319"/>
                </a:cubicBezTo>
                <a:cubicBezTo>
                  <a:pt x="233362" y="271463"/>
                  <a:pt x="197643" y="277416"/>
                  <a:pt x="157162" y="282179"/>
                </a:cubicBezTo>
                <a:cubicBezTo>
                  <a:pt x="176212" y="286941"/>
                  <a:pt x="192881" y="289322"/>
                  <a:pt x="207168" y="289322"/>
                </a:cubicBezTo>
                <a:cubicBezTo>
                  <a:pt x="202406" y="301229"/>
                  <a:pt x="198834" y="322660"/>
                  <a:pt x="196453" y="353616"/>
                </a:cubicBezTo>
                <a:cubicBezTo>
                  <a:pt x="203596" y="351235"/>
                  <a:pt x="217884" y="347663"/>
                  <a:pt x="239315" y="342900"/>
                </a:cubicBezTo>
                <a:cubicBezTo>
                  <a:pt x="251221" y="340519"/>
                  <a:pt x="259556" y="338138"/>
                  <a:pt x="264318" y="335757"/>
                </a:cubicBezTo>
                <a:cubicBezTo>
                  <a:pt x="269081" y="338138"/>
                  <a:pt x="277415" y="351235"/>
                  <a:pt x="289321" y="375047"/>
                </a:cubicBezTo>
                <a:cubicBezTo>
                  <a:pt x="258365" y="382191"/>
                  <a:pt x="226218" y="386954"/>
                  <a:pt x="192881" y="389335"/>
                </a:cubicBezTo>
                <a:cubicBezTo>
                  <a:pt x="192881" y="410766"/>
                  <a:pt x="192881" y="435769"/>
                  <a:pt x="192881" y="464344"/>
                </a:cubicBezTo>
                <a:cubicBezTo>
                  <a:pt x="200025" y="464344"/>
                  <a:pt x="210740" y="461963"/>
                  <a:pt x="225028" y="457200"/>
                </a:cubicBezTo>
                <a:cubicBezTo>
                  <a:pt x="244078" y="452438"/>
                  <a:pt x="258365" y="448866"/>
                  <a:pt x="267890" y="446485"/>
                </a:cubicBezTo>
                <a:cubicBezTo>
                  <a:pt x="275034" y="448866"/>
                  <a:pt x="283368" y="463154"/>
                  <a:pt x="292893" y="489347"/>
                </a:cubicBezTo>
                <a:cubicBezTo>
                  <a:pt x="266700" y="491729"/>
                  <a:pt x="232171" y="495300"/>
                  <a:pt x="189309" y="500063"/>
                </a:cubicBezTo>
                <a:lnTo>
                  <a:pt x="189309" y="578644"/>
                </a:lnTo>
                <a:cubicBezTo>
                  <a:pt x="205978" y="573882"/>
                  <a:pt x="229790" y="566738"/>
                  <a:pt x="260746" y="557213"/>
                </a:cubicBezTo>
                <a:cubicBezTo>
                  <a:pt x="282178" y="550069"/>
                  <a:pt x="298846" y="545307"/>
                  <a:pt x="310753" y="542925"/>
                </a:cubicBezTo>
                <a:cubicBezTo>
                  <a:pt x="310753" y="507207"/>
                  <a:pt x="310753" y="461963"/>
                  <a:pt x="310753" y="407194"/>
                </a:cubicBezTo>
                <a:cubicBezTo>
                  <a:pt x="310753" y="335757"/>
                  <a:pt x="305990" y="285750"/>
                  <a:pt x="296465" y="257175"/>
                </a:cubicBezTo>
                <a:close/>
                <a:moveTo>
                  <a:pt x="317896" y="35719"/>
                </a:moveTo>
                <a:cubicBezTo>
                  <a:pt x="341709" y="59532"/>
                  <a:pt x="376237" y="76200"/>
                  <a:pt x="421481" y="85725"/>
                </a:cubicBezTo>
                <a:cubicBezTo>
                  <a:pt x="392906" y="102394"/>
                  <a:pt x="361950" y="140494"/>
                  <a:pt x="328612" y="200025"/>
                </a:cubicBezTo>
                <a:cubicBezTo>
                  <a:pt x="338137" y="197644"/>
                  <a:pt x="351234" y="195263"/>
                  <a:pt x="367903" y="192882"/>
                </a:cubicBezTo>
                <a:cubicBezTo>
                  <a:pt x="386953" y="188119"/>
                  <a:pt x="400050" y="185738"/>
                  <a:pt x="407193" y="185738"/>
                </a:cubicBezTo>
                <a:cubicBezTo>
                  <a:pt x="414337" y="183357"/>
                  <a:pt x="420290" y="185738"/>
                  <a:pt x="425053" y="192882"/>
                </a:cubicBezTo>
                <a:cubicBezTo>
                  <a:pt x="434578" y="200025"/>
                  <a:pt x="444103" y="208360"/>
                  <a:pt x="453628" y="217885"/>
                </a:cubicBezTo>
                <a:cubicBezTo>
                  <a:pt x="460771" y="225029"/>
                  <a:pt x="459581" y="229791"/>
                  <a:pt x="450056" y="232172"/>
                </a:cubicBezTo>
                <a:cubicBezTo>
                  <a:pt x="431006" y="234554"/>
                  <a:pt x="403621" y="239316"/>
                  <a:pt x="367903" y="246460"/>
                </a:cubicBezTo>
                <a:cubicBezTo>
                  <a:pt x="339328" y="251222"/>
                  <a:pt x="317896" y="254794"/>
                  <a:pt x="303609" y="257175"/>
                </a:cubicBezTo>
                <a:cubicBezTo>
                  <a:pt x="320278" y="264319"/>
                  <a:pt x="345281" y="270272"/>
                  <a:pt x="378618" y="275035"/>
                </a:cubicBezTo>
                <a:cubicBezTo>
                  <a:pt x="381000" y="275035"/>
                  <a:pt x="382190" y="275035"/>
                  <a:pt x="382190" y="275035"/>
                </a:cubicBezTo>
                <a:cubicBezTo>
                  <a:pt x="367903" y="303610"/>
                  <a:pt x="361950" y="347663"/>
                  <a:pt x="364331" y="407194"/>
                </a:cubicBezTo>
                <a:lnTo>
                  <a:pt x="364331" y="528638"/>
                </a:lnTo>
                <a:cubicBezTo>
                  <a:pt x="378618" y="523875"/>
                  <a:pt x="392906" y="520304"/>
                  <a:pt x="407193" y="517922"/>
                </a:cubicBezTo>
                <a:cubicBezTo>
                  <a:pt x="426243" y="515541"/>
                  <a:pt x="434578" y="521494"/>
                  <a:pt x="432196" y="535782"/>
                </a:cubicBezTo>
                <a:cubicBezTo>
                  <a:pt x="410765" y="542925"/>
                  <a:pt x="388143" y="550069"/>
                  <a:pt x="364331" y="557213"/>
                </a:cubicBezTo>
                <a:cubicBezTo>
                  <a:pt x="364331" y="600075"/>
                  <a:pt x="364331" y="633413"/>
                  <a:pt x="364331" y="657225"/>
                </a:cubicBezTo>
                <a:cubicBezTo>
                  <a:pt x="366712" y="750094"/>
                  <a:pt x="364331" y="801291"/>
                  <a:pt x="357187" y="810816"/>
                </a:cubicBezTo>
                <a:cubicBezTo>
                  <a:pt x="342900" y="806054"/>
                  <a:pt x="317896" y="784622"/>
                  <a:pt x="282178" y="746522"/>
                </a:cubicBezTo>
                <a:cubicBezTo>
                  <a:pt x="298846" y="722710"/>
                  <a:pt x="308371" y="666750"/>
                  <a:pt x="310753" y="578644"/>
                </a:cubicBezTo>
                <a:cubicBezTo>
                  <a:pt x="172640" y="633413"/>
                  <a:pt x="85725" y="671513"/>
                  <a:pt x="50006" y="692944"/>
                </a:cubicBezTo>
                <a:cubicBezTo>
                  <a:pt x="30956" y="661988"/>
                  <a:pt x="14287" y="636985"/>
                  <a:pt x="0" y="617935"/>
                </a:cubicBezTo>
                <a:cubicBezTo>
                  <a:pt x="28575" y="613172"/>
                  <a:pt x="76200" y="603647"/>
                  <a:pt x="142875" y="589360"/>
                </a:cubicBezTo>
                <a:cubicBezTo>
                  <a:pt x="147637" y="415529"/>
                  <a:pt x="142875" y="315516"/>
                  <a:pt x="128587" y="289322"/>
                </a:cubicBezTo>
                <a:cubicBezTo>
                  <a:pt x="100012" y="296466"/>
                  <a:pt x="78581" y="300038"/>
                  <a:pt x="64293" y="300038"/>
                </a:cubicBezTo>
                <a:cubicBezTo>
                  <a:pt x="42862" y="290513"/>
                  <a:pt x="22621" y="276225"/>
                  <a:pt x="3571" y="257175"/>
                </a:cubicBezTo>
                <a:cubicBezTo>
                  <a:pt x="36909" y="254794"/>
                  <a:pt x="116681" y="240507"/>
                  <a:pt x="242887" y="214313"/>
                </a:cubicBezTo>
                <a:cubicBezTo>
                  <a:pt x="261937" y="211932"/>
                  <a:pt x="276225" y="209550"/>
                  <a:pt x="285750" y="207169"/>
                </a:cubicBezTo>
                <a:cubicBezTo>
                  <a:pt x="300037" y="164307"/>
                  <a:pt x="310753" y="126207"/>
                  <a:pt x="317896" y="92869"/>
                </a:cubicBezTo>
                <a:cubicBezTo>
                  <a:pt x="265509" y="107157"/>
                  <a:pt x="222646" y="120254"/>
                  <a:pt x="189309" y="132160"/>
                </a:cubicBezTo>
                <a:cubicBezTo>
                  <a:pt x="170259" y="125016"/>
                  <a:pt x="151209" y="110729"/>
                  <a:pt x="132159" y="89297"/>
                </a:cubicBezTo>
                <a:cubicBezTo>
                  <a:pt x="208359" y="86916"/>
                  <a:pt x="270271" y="69057"/>
                  <a:pt x="317896" y="35719"/>
                </a:cubicBezTo>
                <a:close/>
                <a:moveTo>
                  <a:pt x="550068" y="0"/>
                </a:moveTo>
                <a:cubicBezTo>
                  <a:pt x="581025" y="21432"/>
                  <a:pt x="613171" y="35719"/>
                  <a:pt x="646509" y="42863"/>
                </a:cubicBezTo>
                <a:cubicBezTo>
                  <a:pt x="627459" y="57150"/>
                  <a:pt x="610790" y="79772"/>
                  <a:pt x="596503" y="110729"/>
                </a:cubicBezTo>
                <a:cubicBezTo>
                  <a:pt x="575071" y="155972"/>
                  <a:pt x="571500" y="163116"/>
                  <a:pt x="585787" y="132160"/>
                </a:cubicBezTo>
                <a:cubicBezTo>
                  <a:pt x="571500" y="163116"/>
                  <a:pt x="556021" y="196454"/>
                  <a:pt x="539353" y="232172"/>
                </a:cubicBezTo>
                <a:cubicBezTo>
                  <a:pt x="565546" y="227410"/>
                  <a:pt x="607218" y="216694"/>
                  <a:pt x="664368" y="200025"/>
                </a:cubicBezTo>
                <a:cubicBezTo>
                  <a:pt x="702468" y="190500"/>
                  <a:pt x="728662" y="183357"/>
                  <a:pt x="742950" y="178594"/>
                </a:cubicBezTo>
                <a:cubicBezTo>
                  <a:pt x="754856" y="173832"/>
                  <a:pt x="762000" y="173832"/>
                  <a:pt x="764381" y="178594"/>
                </a:cubicBezTo>
                <a:cubicBezTo>
                  <a:pt x="769143" y="180975"/>
                  <a:pt x="777478" y="189310"/>
                  <a:pt x="789384" y="203597"/>
                </a:cubicBezTo>
                <a:cubicBezTo>
                  <a:pt x="791765" y="205979"/>
                  <a:pt x="794146" y="208360"/>
                  <a:pt x="796528" y="210741"/>
                </a:cubicBezTo>
                <a:cubicBezTo>
                  <a:pt x="801290" y="217885"/>
                  <a:pt x="800100" y="222647"/>
                  <a:pt x="792956" y="225029"/>
                </a:cubicBezTo>
                <a:cubicBezTo>
                  <a:pt x="764381" y="229791"/>
                  <a:pt x="720328" y="238125"/>
                  <a:pt x="660796" y="250032"/>
                </a:cubicBezTo>
                <a:cubicBezTo>
                  <a:pt x="632221" y="257175"/>
                  <a:pt x="611981" y="261938"/>
                  <a:pt x="600075" y="264319"/>
                </a:cubicBezTo>
                <a:cubicBezTo>
                  <a:pt x="621506" y="273844"/>
                  <a:pt x="648890" y="282179"/>
                  <a:pt x="682228" y="289322"/>
                </a:cubicBezTo>
                <a:cubicBezTo>
                  <a:pt x="667940" y="301229"/>
                  <a:pt x="656034" y="325041"/>
                  <a:pt x="646509" y="360760"/>
                </a:cubicBezTo>
                <a:cubicBezTo>
                  <a:pt x="634603" y="410766"/>
                  <a:pt x="621506" y="454819"/>
                  <a:pt x="607218" y="492919"/>
                </a:cubicBezTo>
                <a:cubicBezTo>
                  <a:pt x="669131" y="557213"/>
                  <a:pt x="710803" y="592932"/>
                  <a:pt x="732234" y="600075"/>
                </a:cubicBezTo>
                <a:cubicBezTo>
                  <a:pt x="763190" y="614363"/>
                  <a:pt x="804862" y="638175"/>
                  <a:pt x="857250" y="671513"/>
                </a:cubicBezTo>
                <a:cubicBezTo>
                  <a:pt x="866775" y="676275"/>
                  <a:pt x="872728" y="679847"/>
                  <a:pt x="875109" y="682229"/>
                </a:cubicBezTo>
                <a:cubicBezTo>
                  <a:pt x="889396" y="691754"/>
                  <a:pt x="895350" y="698897"/>
                  <a:pt x="892968" y="703660"/>
                </a:cubicBezTo>
                <a:cubicBezTo>
                  <a:pt x="892968" y="708422"/>
                  <a:pt x="884634" y="711994"/>
                  <a:pt x="867965" y="714375"/>
                </a:cubicBezTo>
                <a:cubicBezTo>
                  <a:pt x="813196" y="714375"/>
                  <a:pt x="769143" y="711994"/>
                  <a:pt x="735806" y="707232"/>
                </a:cubicBezTo>
                <a:cubicBezTo>
                  <a:pt x="702468" y="704850"/>
                  <a:pt x="677465" y="690563"/>
                  <a:pt x="660796" y="664369"/>
                </a:cubicBezTo>
                <a:cubicBezTo>
                  <a:pt x="646509" y="650082"/>
                  <a:pt x="627459" y="625078"/>
                  <a:pt x="603646" y="589360"/>
                </a:cubicBezTo>
                <a:cubicBezTo>
                  <a:pt x="591740" y="572691"/>
                  <a:pt x="583406" y="560785"/>
                  <a:pt x="578643" y="553641"/>
                </a:cubicBezTo>
                <a:cubicBezTo>
                  <a:pt x="557212" y="589360"/>
                  <a:pt x="531018" y="621507"/>
                  <a:pt x="500062" y="650082"/>
                </a:cubicBezTo>
                <a:cubicBezTo>
                  <a:pt x="454818" y="681038"/>
                  <a:pt x="411956" y="677466"/>
                  <a:pt x="371475" y="639366"/>
                </a:cubicBezTo>
                <a:cubicBezTo>
                  <a:pt x="438150" y="615554"/>
                  <a:pt x="495300" y="567929"/>
                  <a:pt x="542925" y="496491"/>
                </a:cubicBezTo>
                <a:cubicBezTo>
                  <a:pt x="500062" y="444104"/>
                  <a:pt x="466725" y="409575"/>
                  <a:pt x="442912" y="392907"/>
                </a:cubicBezTo>
                <a:cubicBezTo>
                  <a:pt x="435768" y="388144"/>
                  <a:pt x="435768" y="382191"/>
                  <a:pt x="442912" y="375047"/>
                </a:cubicBezTo>
                <a:cubicBezTo>
                  <a:pt x="454818" y="367904"/>
                  <a:pt x="465534" y="367904"/>
                  <a:pt x="475059" y="375047"/>
                </a:cubicBezTo>
                <a:cubicBezTo>
                  <a:pt x="496490" y="386954"/>
                  <a:pt x="526256" y="411957"/>
                  <a:pt x="564356" y="450057"/>
                </a:cubicBezTo>
                <a:cubicBezTo>
                  <a:pt x="571500" y="440532"/>
                  <a:pt x="576262" y="428625"/>
                  <a:pt x="578643" y="414338"/>
                </a:cubicBezTo>
                <a:cubicBezTo>
                  <a:pt x="592931" y="354807"/>
                  <a:pt x="596503" y="305991"/>
                  <a:pt x="589359" y="267891"/>
                </a:cubicBezTo>
                <a:cubicBezTo>
                  <a:pt x="586978" y="267891"/>
                  <a:pt x="584596" y="267891"/>
                  <a:pt x="582215" y="267891"/>
                </a:cubicBezTo>
                <a:cubicBezTo>
                  <a:pt x="558403" y="272654"/>
                  <a:pt x="546496" y="273844"/>
                  <a:pt x="546496" y="271463"/>
                </a:cubicBezTo>
                <a:cubicBezTo>
                  <a:pt x="539353" y="269082"/>
                  <a:pt x="532209" y="265510"/>
                  <a:pt x="525065" y="260747"/>
                </a:cubicBezTo>
                <a:cubicBezTo>
                  <a:pt x="517921" y="277416"/>
                  <a:pt x="504825" y="298847"/>
                  <a:pt x="485775" y="325041"/>
                </a:cubicBezTo>
                <a:cubicBezTo>
                  <a:pt x="483393" y="329804"/>
                  <a:pt x="481012" y="333375"/>
                  <a:pt x="478631" y="335757"/>
                </a:cubicBezTo>
                <a:cubicBezTo>
                  <a:pt x="452437" y="369094"/>
                  <a:pt x="417909" y="373857"/>
                  <a:pt x="375046" y="350044"/>
                </a:cubicBezTo>
                <a:cubicBezTo>
                  <a:pt x="436959" y="311944"/>
                  <a:pt x="490537" y="228600"/>
                  <a:pt x="535781" y="100013"/>
                </a:cubicBezTo>
                <a:cubicBezTo>
                  <a:pt x="545306" y="61913"/>
                  <a:pt x="550068" y="28575"/>
                  <a:pt x="550068" y="0"/>
                </a:cubicBezTo>
                <a:close/>
              </a:path>
            </a:pathLst>
          </a:custGeom>
          <a:gradFill>
            <a:gsLst>
              <a:gs pos="35000">
                <a:schemeClr val="bg1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>
            <a:outerShdw blurRad="127000" dist="101600" algn="l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</a:lstStyle>
          <a:p>
            <a:endParaRPr lang="zh-CN" altLang="en-US" sz="7200" dirty="0">
              <a:gradFill>
                <a:gsLst>
                  <a:gs pos="55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atin typeface="方正北魏楷书简体" panose="02000000000000000000" pitchFamily="2" charset="-122"/>
              <a:ea typeface="方正北魏楷书简体" panose="02000000000000000000" pitchFamily="2" charset="-122"/>
            </a:endParaRPr>
          </a:p>
        </p:txBody>
      </p:sp>
      <p:sp>
        <p:nvSpPr>
          <p:cNvPr id="12" name="PA_文本框 18">
            <a:extLst>
              <a:ext uri="{FF2B5EF4-FFF2-40B4-BE49-F238E27FC236}">
                <a16:creationId xmlns:a16="http://schemas.microsoft.com/office/drawing/2014/main" xmlns="" id="{EA8961A8-ACEE-4991-B8F8-48E31D254DF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211460" y="1550820"/>
            <a:ext cx="1097932" cy="996355"/>
          </a:xfrm>
          <a:custGeom>
            <a:avLst/>
            <a:gdLst/>
            <a:ahLst/>
            <a:cxnLst/>
            <a:rect l="l" t="t" r="r" b="b"/>
            <a:pathLst>
              <a:path w="893478" h="810816">
                <a:moveTo>
                  <a:pt x="296465" y="257175"/>
                </a:moveTo>
                <a:cubicBezTo>
                  <a:pt x="289321" y="259557"/>
                  <a:pt x="278606" y="261938"/>
                  <a:pt x="264318" y="264319"/>
                </a:cubicBezTo>
                <a:cubicBezTo>
                  <a:pt x="233362" y="271463"/>
                  <a:pt x="197643" y="277416"/>
                  <a:pt x="157162" y="282179"/>
                </a:cubicBezTo>
                <a:cubicBezTo>
                  <a:pt x="176212" y="286941"/>
                  <a:pt x="192881" y="289322"/>
                  <a:pt x="207168" y="289322"/>
                </a:cubicBezTo>
                <a:cubicBezTo>
                  <a:pt x="202406" y="301229"/>
                  <a:pt x="198834" y="322660"/>
                  <a:pt x="196453" y="353616"/>
                </a:cubicBezTo>
                <a:cubicBezTo>
                  <a:pt x="203596" y="351235"/>
                  <a:pt x="217884" y="347663"/>
                  <a:pt x="239315" y="342900"/>
                </a:cubicBezTo>
                <a:cubicBezTo>
                  <a:pt x="251222" y="340519"/>
                  <a:pt x="259556" y="338138"/>
                  <a:pt x="264318" y="335757"/>
                </a:cubicBezTo>
                <a:cubicBezTo>
                  <a:pt x="269081" y="338138"/>
                  <a:pt x="277415" y="351235"/>
                  <a:pt x="289321" y="375047"/>
                </a:cubicBezTo>
                <a:cubicBezTo>
                  <a:pt x="258365" y="382191"/>
                  <a:pt x="226218" y="386954"/>
                  <a:pt x="192881" y="389335"/>
                </a:cubicBezTo>
                <a:cubicBezTo>
                  <a:pt x="192881" y="410766"/>
                  <a:pt x="192881" y="435769"/>
                  <a:pt x="192881" y="464344"/>
                </a:cubicBezTo>
                <a:cubicBezTo>
                  <a:pt x="200025" y="464344"/>
                  <a:pt x="210740" y="461963"/>
                  <a:pt x="225028" y="457200"/>
                </a:cubicBezTo>
                <a:cubicBezTo>
                  <a:pt x="244078" y="452438"/>
                  <a:pt x="258365" y="448866"/>
                  <a:pt x="267890" y="446485"/>
                </a:cubicBezTo>
                <a:cubicBezTo>
                  <a:pt x="275034" y="448866"/>
                  <a:pt x="283368" y="463154"/>
                  <a:pt x="292893" y="489347"/>
                </a:cubicBezTo>
                <a:cubicBezTo>
                  <a:pt x="266700" y="491729"/>
                  <a:pt x="232172" y="495300"/>
                  <a:pt x="189309" y="500063"/>
                </a:cubicBezTo>
                <a:lnTo>
                  <a:pt x="189309" y="578644"/>
                </a:lnTo>
                <a:cubicBezTo>
                  <a:pt x="205978" y="573882"/>
                  <a:pt x="229790" y="566738"/>
                  <a:pt x="260747" y="557213"/>
                </a:cubicBezTo>
                <a:cubicBezTo>
                  <a:pt x="282178" y="550069"/>
                  <a:pt x="298846" y="545307"/>
                  <a:pt x="310753" y="542925"/>
                </a:cubicBezTo>
                <a:cubicBezTo>
                  <a:pt x="310753" y="507207"/>
                  <a:pt x="310753" y="461963"/>
                  <a:pt x="310753" y="407194"/>
                </a:cubicBezTo>
                <a:cubicBezTo>
                  <a:pt x="310753" y="335757"/>
                  <a:pt x="305990" y="285750"/>
                  <a:pt x="296465" y="257175"/>
                </a:cubicBezTo>
                <a:close/>
                <a:moveTo>
                  <a:pt x="317896" y="35719"/>
                </a:moveTo>
                <a:cubicBezTo>
                  <a:pt x="341709" y="59532"/>
                  <a:pt x="376237" y="76200"/>
                  <a:pt x="421481" y="85725"/>
                </a:cubicBezTo>
                <a:cubicBezTo>
                  <a:pt x="392906" y="102394"/>
                  <a:pt x="361950" y="140494"/>
                  <a:pt x="328612" y="200025"/>
                </a:cubicBezTo>
                <a:cubicBezTo>
                  <a:pt x="338137" y="197644"/>
                  <a:pt x="351234" y="195263"/>
                  <a:pt x="367903" y="192882"/>
                </a:cubicBezTo>
                <a:cubicBezTo>
                  <a:pt x="386953" y="188119"/>
                  <a:pt x="400050" y="185738"/>
                  <a:pt x="407193" y="185738"/>
                </a:cubicBezTo>
                <a:cubicBezTo>
                  <a:pt x="414337" y="183357"/>
                  <a:pt x="420290" y="185738"/>
                  <a:pt x="425053" y="192882"/>
                </a:cubicBezTo>
                <a:cubicBezTo>
                  <a:pt x="434578" y="200025"/>
                  <a:pt x="444103" y="208360"/>
                  <a:pt x="453628" y="217885"/>
                </a:cubicBezTo>
                <a:cubicBezTo>
                  <a:pt x="460771" y="225029"/>
                  <a:pt x="459581" y="229791"/>
                  <a:pt x="450056" y="232172"/>
                </a:cubicBezTo>
                <a:cubicBezTo>
                  <a:pt x="431006" y="234554"/>
                  <a:pt x="403621" y="239316"/>
                  <a:pt x="367903" y="246460"/>
                </a:cubicBezTo>
                <a:cubicBezTo>
                  <a:pt x="339328" y="251222"/>
                  <a:pt x="317896" y="254794"/>
                  <a:pt x="303609" y="257175"/>
                </a:cubicBezTo>
                <a:cubicBezTo>
                  <a:pt x="320278" y="264319"/>
                  <a:pt x="345281" y="270272"/>
                  <a:pt x="378618" y="275035"/>
                </a:cubicBezTo>
                <a:cubicBezTo>
                  <a:pt x="381000" y="275035"/>
                  <a:pt x="382190" y="275035"/>
                  <a:pt x="382190" y="275035"/>
                </a:cubicBezTo>
                <a:cubicBezTo>
                  <a:pt x="367903" y="303610"/>
                  <a:pt x="361950" y="347663"/>
                  <a:pt x="364331" y="407194"/>
                </a:cubicBezTo>
                <a:lnTo>
                  <a:pt x="364331" y="528638"/>
                </a:lnTo>
                <a:cubicBezTo>
                  <a:pt x="378618" y="523875"/>
                  <a:pt x="392906" y="520304"/>
                  <a:pt x="407193" y="517922"/>
                </a:cubicBezTo>
                <a:cubicBezTo>
                  <a:pt x="426243" y="515541"/>
                  <a:pt x="434578" y="521494"/>
                  <a:pt x="432196" y="535782"/>
                </a:cubicBezTo>
                <a:cubicBezTo>
                  <a:pt x="410765" y="542925"/>
                  <a:pt x="388143" y="550069"/>
                  <a:pt x="364331" y="557213"/>
                </a:cubicBezTo>
                <a:cubicBezTo>
                  <a:pt x="364331" y="600075"/>
                  <a:pt x="364331" y="633413"/>
                  <a:pt x="364331" y="657225"/>
                </a:cubicBezTo>
                <a:cubicBezTo>
                  <a:pt x="366712" y="750094"/>
                  <a:pt x="364331" y="801291"/>
                  <a:pt x="357187" y="810816"/>
                </a:cubicBezTo>
                <a:cubicBezTo>
                  <a:pt x="342900" y="806054"/>
                  <a:pt x="317896" y="784622"/>
                  <a:pt x="282178" y="746522"/>
                </a:cubicBezTo>
                <a:cubicBezTo>
                  <a:pt x="298846" y="722710"/>
                  <a:pt x="308371" y="666750"/>
                  <a:pt x="310753" y="578644"/>
                </a:cubicBezTo>
                <a:cubicBezTo>
                  <a:pt x="172640" y="633413"/>
                  <a:pt x="85725" y="671513"/>
                  <a:pt x="50006" y="692944"/>
                </a:cubicBezTo>
                <a:cubicBezTo>
                  <a:pt x="30956" y="661988"/>
                  <a:pt x="14287" y="636985"/>
                  <a:pt x="0" y="617935"/>
                </a:cubicBezTo>
                <a:cubicBezTo>
                  <a:pt x="28575" y="613172"/>
                  <a:pt x="76200" y="603647"/>
                  <a:pt x="142875" y="589360"/>
                </a:cubicBezTo>
                <a:cubicBezTo>
                  <a:pt x="147637" y="415529"/>
                  <a:pt x="142875" y="315516"/>
                  <a:pt x="128587" y="289322"/>
                </a:cubicBezTo>
                <a:cubicBezTo>
                  <a:pt x="100012" y="296466"/>
                  <a:pt x="78581" y="300038"/>
                  <a:pt x="64293" y="300038"/>
                </a:cubicBezTo>
                <a:cubicBezTo>
                  <a:pt x="42862" y="290513"/>
                  <a:pt x="22622" y="276225"/>
                  <a:pt x="3572" y="257175"/>
                </a:cubicBezTo>
                <a:cubicBezTo>
                  <a:pt x="36909" y="254794"/>
                  <a:pt x="116681" y="240507"/>
                  <a:pt x="242887" y="214313"/>
                </a:cubicBezTo>
                <a:cubicBezTo>
                  <a:pt x="261937" y="211932"/>
                  <a:pt x="276225" y="209550"/>
                  <a:pt x="285750" y="207169"/>
                </a:cubicBezTo>
                <a:cubicBezTo>
                  <a:pt x="300037" y="164307"/>
                  <a:pt x="310753" y="126207"/>
                  <a:pt x="317896" y="92869"/>
                </a:cubicBezTo>
                <a:cubicBezTo>
                  <a:pt x="265509" y="107157"/>
                  <a:pt x="222647" y="120254"/>
                  <a:pt x="189309" y="132160"/>
                </a:cubicBezTo>
                <a:cubicBezTo>
                  <a:pt x="170259" y="125016"/>
                  <a:pt x="151209" y="110729"/>
                  <a:pt x="132159" y="89297"/>
                </a:cubicBezTo>
                <a:cubicBezTo>
                  <a:pt x="208359" y="86916"/>
                  <a:pt x="270272" y="69057"/>
                  <a:pt x="317896" y="35719"/>
                </a:cubicBezTo>
                <a:close/>
                <a:moveTo>
                  <a:pt x="550068" y="0"/>
                </a:moveTo>
                <a:cubicBezTo>
                  <a:pt x="581025" y="21432"/>
                  <a:pt x="613171" y="35719"/>
                  <a:pt x="646509" y="42863"/>
                </a:cubicBezTo>
                <a:cubicBezTo>
                  <a:pt x="627459" y="57150"/>
                  <a:pt x="610790" y="79772"/>
                  <a:pt x="596503" y="110729"/>
                </a:cubicBezTo>
                <a:cubicBezTo>
                  <a:pt x="575071" y="155972"/>
                  <a:pt x="571500" y="163116"/>
                  <a:pt x="585787" y="132160"/>
                </a:cubicBezTo>
                <a:cubicBezTo>
                  <a:pt x="571500" y="163116"/>
                  <a:pt x="556021" y="196454"/>
                  <a:pt x="539353" y="232172"/>
                </a:cubicBezTo>
                <a:cubicBezTo>
                  <a:pt x="565546" y="227410"/>
                  <a:pt x="607218" y="216694"/>
                  <a:pt x="664368" y="200025"/>
                </a:cubicBezTo>
                <a:cubicBezTo>
                  <a:pt x="702468" y="190500"/>
                  <a:pt x="728662" y="183357"/>
                  <a:pt x="742950" y="178594"/>
                </a:cubicBezTo>
                <a:cubicBezTo>
                  <a:pt x="754856" y="173832"/>
                  <a:pt x="762000" y="173832"/>
                  <a:pt x="764381" y="178594"/>
                </a:cubicBezTo>
                <a:cubicBezTo>
                  <a:pt x="769143" y="180975"/>
                  <a:pt x="777478" y="189310"/>
                  <a:pt x="789384" y="203597"/>
                </a:cubicBezTo>
                <a:cubicBezTo>
                  <a:pt x="791765" y="205979"/>
                  <a:pt x="794146" y="208360"/>
                  <a:pt x="796528" y="210741"/>
                </a:cubicBezTo>
                <a:cubicBezTo>
                  <a:pt x="801290" y="217885"/>
                  <a:pt x="800100" y="222647"/>
                  <a:pt x="792956" y="225029"/>
                </a:cubicBezTo>
                <a:cubicBezTo>
                  <a:pt x="764381" y="229791"/>
                  <a:pt x="720328" y="238125"/>
                  <a:pt x="660796" y="250032"/>
                </a:cubicBezTo>
                <a:cubicBezTo>
                  <a:pt x="632221" y="257175"/>
                  <a:pt x="611981" y="261938"/>
                  <a:pt x="600075" y="264319"/>
                </a:cubicBezTo>
                <a:cubicBezTo>
                  <a:pt x="621506" y="273844"/>
                  <a:pt x="648890" y="282179"/>
                  <a:pt x="682228" y="289322"/>
                </a:cubicBezTo>
                <a:cubicBezTo>
                  <a:pt x="667940" y="301229"/>
                  <a:pt x="656034" y="325041"/>
                  <a:pt x="646509" y="360760"/>
                </a:cubicBezTo>
                <a:cubicBezTo>
                  <a:pt x="634603" y="410766"/>
                  <a:pt x="621506" y="454819"/>
                  <a:pt x="607218" y="492919"/>
                </a:cubicBezTo>
                <a:cubicBezTo>
                  <a:pt x="669131" y="557213"/>
                  <a:pt x="710803" y="592932"/>
                  <a:pt x="732234" y="600075"/>
                </a:cubicBezTo>
                <a:cubicBezTo>
                  <a:pt x="763190" y="614363"/>
                  <a:pt x="804862" y="638175"/>
                  <a:pt x="857250" y="671513"/>
                </a:cubicBezTo>
                <a:cubicBezTo>
                  <a:pt x="866775" y="676275"/>
                  <a:pt x="872728" y="679847"/>
                  <a:pt x="875109" y="682229"/>
                </a:cubicBezTo>
                <a:cubicBezTo>
                  <a:pt x="889396" y="691754"/>
                  <a:pt x="895350" y="698897"/>
                  <a:pt x="892968" y="703660"/>
                </a:cubicBezTo>
                <a:cubicBezTo>
                  <a:pt x="892968" y="708422"/>
                  <a:pt x="884634" y="711994"/>
                  <a:pt x="867965" y="714375"/>
                </a:cubicBezTo>
                <a:cubicBezTo>
                  <a:pt x="813196" y="714375"/>
                  <a:pt x="769143" y="711994"/>
                  <a:pt x="735806" y="707232"/>
                </a:cubicBezTo>
                <a:cubicBezTo>
                  <a:pt x="702468" y="704850"/>
                  <a:pt x="677465" y="690563"/>
                  <a:pt x="660796" y="664369"/>
                </a:cubicBezTo>
                <a:cubicBezTo>
                  <a:pt x="646509" y="650082"/>
                  <a:pt x="627459" y="625078"/>
                  <a:pt x="603646" y="589360"/>
                </a:cubicBezTo>
                <a:cubicBezTo>
                  <a:pt x="591740" y="572691"/>
                  <a:pt x="583406" y="560785"/>
                  <a:pt x="578643" y="553641"/>
                </a:cubicBezTo>
                <a:cubicBezTo>
                  <a:pt x="557212" y="589360"/>
                  <a:pt x="531018" y="621507"/>
                  <a:pt x="500062" y="650082"/>
                </a:cubicBezTo>
                <a:cubicBezTo>
                  <a:pt x="454818" y="681038"/>
                  <a:pt x="411956" y="677466"/>
                  <a:pt x="371475" y="639366"/>
                </a:cubicBezTo>
                <a:cubicBezTo>
                  <a:pt x="438150" y="615554"/>
                  <a:pt x="495300" y="567929"/>
                  <a:pt x="542925" y="496491"/>
                </a:cubicBezTo>
                <a:cubicBezTo>
                  <a:pt x="500062" y="444104"/>
                  <a:pt x="466725" y="409575"/>
                  <a:pt x="442912" y="392907"/>
                </a:cubicBezTo>
                <a:cubicBezTo>
                  <a:pt x="435768" y="388144"/>
                  <a:pt x="435768" y="382191"/>
                  <a:pt x="442912" y="375047"/>
                </a:cubicBezTo>
                <a:cubicBezTo>
                  <a:pt x="454818" y="367904"/>
                  <a:pt x="465534" y="367904"/>
                  <a:pt x="475059" y="375047"/>
                </a:cubicBezTo>
                <a:cubicBezTo>
                  <a:pt x="496490" y="386954"/>
                  <a:pt x="526256" y="411957"/>
                  <a:pt x="564356" y="450057"/>
                </a:cubicBezTo>
                <a:cubicBezTo>
                  <a:pt x="571500" y="440532"/>
                  <a:pt x="576262" y="428625"/>
                  <a:pt x="578643" y="414338"/>
                </a:cubicBezTo>
                <a:cubicBezTo>
                  <a:pt x="592931" y="354807"/>
                  <a:pt x="596503" y="305991"/>
                  <a:pt x="589359" y="267891"/>
                </a:cubicBezTo>
                <a:cubicBezTo>
                  <a:pt x="586978" y="267891"/>
                  <a:pt x="584596" y="267891"/>
                  <a:pt x="582215" y="267891"/>
                </a:cubicBezTo>
                <a:cubicBezTo>
                  <a:pt x="558403" y="272654"/>
                  <a:pt x="546496" y="273844"/>
                  <a:pt x="546496" y="271463"/>
                </a:cubicBezTo>
                <a:cubicBezTo>
                  <a:pt x="539353" y="269082"/>
                  <a:pt x="532209" y="265510"/>
                  <a:pt x="525065" y="260747"/>
                </a:cubicBezTo>
                <a:cubicBezTo>
                  <a:pt x="517921" y="277416"/>
                  <a:pt x="504825" y="298847"/>
                  <a:pt x="485775" y="325041"/>
                </a:cubicBezTo>
                <a:cubicBezTo>
                  <a:pt x="483393" y="329804"/>
                  <a:pt x="481012" y="333375"/>
                  <a:pt x="478631" y="335757"/>
                </a:cubicBezTo>
                <a:cubicBezTo>
                  <a:pt x="452437" y="369094"/>
                  <a:pt x="417909" y="373857"/>
                  <a:pt x="375046" y="350044"/>
                </a:cubicBezTo>
                <a:cubicBezTo>
                  <a:pt x="436959" y="311944"/>
                  <a:pt x="490537" y="228600"/>
                  <a:pt x="535781" y="100013"/>
                </a:cubicBezTo>
                <a:cubicBezTo>
                  <a:pt x="545306" y="61913"/>
                  <a:pt x="550068" y="28575"/>
                  <a:pt x="550068" y="0"/>
                </a:cubicBezTo>
                <a:close/>
              </a:path>
            </a:pathLst>
          </a:custGeom>
          <a:gradFill>
            <a:gsLst>
              <a:gs pos="55000">
                <a:schemeClr val="bg1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>
            <a:outerShdw blurRad="127000" dist="101600" algn="l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</a:lstStyle>
          <a:p>
            <a:endParaRPr lang="zh-CN" altLang="en-US" sz="7200">
              <a:gradFill>
                <a:gsLst>
                  <a:gs pos="55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atin typeface="方正北魏楷书简体" panose="02000000000000000000" pitchFamily="2" charset="-122"/>
              <a:ea typeface="方正北魏楷书简体" panose="02000000000000000000" pitchFamily="2" charset="-122"/>
            </a:endParaRPr>
          </a:p>
        </p:txBody>
      </p:sp>
      <p:sp>
        <p:nvSpPr>
          <p:cNvPr id="13" name="PA_文本框 22">
            <a:extLst>
              <a:ext uri="{FF2B5EF4-FFF2-40B4-BE49-F238E27FC236}">
                <a16:creationId xmlns:a16="http://schemas.microsoft.com/office/drawing/2014/main" xmlns="" id="{510DFBC3-4B51-4E65-81EF-4DFE2662FBB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337920" y="2491570"/>
            <a:ext cx="1233155" cy="1119067"/>
          </a:xfrm>
          <a:custGeom>
            <a:avLst/>
            <a:gdLst/>
            <a:ahLst/>
            <a:cxnLst/>
            <a:rect l="l" t="t" r="r" b="b"/>
            <a:pathLst>
              <a:path w="893478" h="810816">
                <a:moveTo>
                  <a:pt x="296465" y="257175"/>
                </a:moveTo>
                <a:cubicBezTo>
                  <a:pt x="289321" y="259557"/>
                  <a:pt x="278606" y="261938"/>
                  <a:pt x="264318" y="264319"/>
                </a:cubicBezTo>
                <a:cubicBezTo>
                  <a:pt x="233362" y="271463"/>
                  <a:pt x="197643" y="277416"/>
                  <a:pt x="157162" y="282179"/>
                </a:cubicBezTo>
                <a:cubicBezTo>
                  <a:pt x="176212" y="286941"/>
                  <a:pt x="192881" y="289322"/>
                  <a:pt x="207168" y="289322"/>
                </a:cubicBezTo>
                <a:cubicBezTo>
                  <a:pt x="202406" y="301229"/>
                  <a:pt x="198834" y="322660"/>
                  <a:pt x="196453" y="353616"/>
                </a:cubicBezTo>
                <a:cubicBezTo>
                  <a:pt x="203596" y="351235"/>
                  <a:pt x="217884" y="347663"/>
                  <a:pt x="239315" y="342900"/>
                </a:cubicBezTo>
                <a:cubicBezTo>
                  <a:pt x="251222" y="340519"/>
                  <a:pt x="259556" y="338138"/>
                  <a:pt x="264318" y="335757"/>
                </a:cubicBezTo>
                <a:cubicBezTo>
                  <a:pt x="269081" y="338138"/>
                  <a:pt x="277415" y="351235"/>
                  <a:pt x="289321" y="375047"/>
                </a:cubicBezTo>
                <a:cubicBezTo>
                  <a:pt x="258365" y="382191"/>
                  <a:pt x="226218" y="386954"/>
                  <a:pt x="192881" y="389335"/>
                </a:cubicBezTo>
                <a:cubicBezTo>
                  <a:pt x="192881" y="410766"/>
                  <a:pt x="192881" y="435769"/>
                  <a:pt x="192881" y="464344"/>
                </a:cubicBezTo>
                <a:cubicBezTo>
                  <a:pt x="200025" y="464344"/>
                  <a:pt x="210740" y="461963"/>
                  <a:pt x="225028" y="457200"/>
                </a:cubicBezTo>
                <a:cubicBezTo>
                  <a:pt x="244078" y="452438"/>
                  <a:pt x="258365" y="448866"/>
                  <a:pt x="267890" y="446485"/>
                </a:cubicBezTo>
                <a:cubicBezTo>
                  <a:pt x="275034" y="448866"/>
                  <a:pt x="283368" y="463154"/>
                  <a:pt x="292893" y="489347"/>
                </a:cubicBezTo>
                <a:cubicBezTo>
                  <a:pt x="266700" y="491729"/>
                  <a:pt x="232172" y="495300"/>
                  <a:pt x="189309" y="500063"/>
                </a:cubicBezTo>
                <a:lnTo>
                  <a:pt x="189309" y="578644"/>
                </a:lnTo>
                <a:cubicBezTo>
                  <a:pt x="205978" y="573882"/>
                  <a:pt x="229790" y="566738"/>
                  <a:pt x="260747" y="557213"/>
                </a:cubicBezTo>
                <a:cubicBezTo>
                  <a:pt x="282178" y="550069"/>
                  <a:pt x="298846" y="545307"/>
                  <a:pt x="310753" y="542925"/>
                </a:cubicBezTo>
                <a:cubicBezTo>
                  <a:pt x="310753" y="507207"/>
                  <a:pt x="310753" y="461963"/>
                  <a:pt x="310753" y="407194"/>
                </a:cubicBezTo>
                <a:cubicBezTo>
                  <a:pt x="310753" y="335757"/>
                  <a:pt x="305990" y="285750"/>
                  <a:pt x="296465" y="257175"/>
                </a:cubicBezTo>
                <a:close/>
                <a:moveTo>
                  <a:pt x="317896" y="35719"/>
                </a:moveTo>
                <a:cubicBezTo>
                  <a:pt x="341709" y="59532"/>
                  <a:pt x="376237" y="76200"/>
                  <a:pt x="421481" y="85725"/>
                </a:cubicBezTo>
                <a:cubicBezTo>
                  <a:pt x="392906" y="102394"/>
                  <a:pt x="361950" y="140494"/>
                  <a:pt x="328612" y="200025"/>
                </a:cubicBezTo>
                <a:cubicBezTo>
                  <a:pt x="338137" y="197644"/>
                  <a:pt x="351234" y="195263"/>
                  <a:pt x="367903" y="192882"/>
                </a:cubicBezTo>
                <a:cubicBezTo>
                  <a:pt x="386953" y="188119"/>
                  <a:pt x="400050" y="185738"/>
                  <a:pt x="407193" y="185738"/>
                </a:cubicBezTo>
                <a:cubicBezTo>
                  <a:pt x="414337" y="183357"/>
                  <a:pt x="420290" y="185738"/>
                  <a:pt x="425053" y="192882"/>
                </a:cubicBezTo>
                <a:cubicBezTo>
                  <a:pt x="434578" y="200025"/>
                  <a:pt x="444103" y="208360"/>
                  <a:pt x="453628" y="217885"/>
                </a:cubicBezTo>
                <a:cubicBezTo>
                  <a:pt x="460771" y="225029"/>
                  <a:pt x="459581" y="229791"/>
                  <a:pt x="450056" y="232172"/>
                </a:cubicBezTo>
                <a:cubicBezTo>
                  <a:pt x="431006" y="234554"/>
                  <a:pt x="403621" y="239316"/>
                  <a:pt x="367903" y="246460"/>
                </a:cubicBezTo>
                <a:cubicBezTo>
                  <a:pt x="339328" y="251222"/>
                  <a:pt x="317896" y="254794"/>
                  <a:pt x="303609" y="257175"/>
                </a:cubicBezTo>
                <a:cubicBezTo>
                  <a:pt x="320278" y="264319"/>
                  <a:pt x="345281" y="270272"/>
                  <a:pt x="378618" y="275035"/>
                </a:cubicBezTo>
                <a:cubicBezTo>
                  <a:pt x="381000" y="275035"/>
                  <a:pt x="382190" y="275035"/>
                  <a:pt x="382190" y="275035"/>
                </a:cubicBezTo>
                <a:cubicBezTo>
                  <a:pt x="367903" y="303610"/>
                  <a:pt x="361950" y="347663"/>
                  <a:pt x="364331" y="407194"/>
                </a:cubicBezTo>
                <a:lnTo>
                  <a:pt x="364331" y="528638"/>
                </a:lnTo>
                <a:cubicBezTo>
                  <a:pt x="378618" y="523875"/>
                  <a:pt x="392906" y="520304"/>
                  <a:pt x="407193" y="517922"/>
                </a:cubicBezTo>
                <a:cubicBezTo>
                  <a:pt x="426243" y="515541"/>
                  <a:pt x="434578" y="521494"/>
                  <a:pt x="432196" y="535782"/>
                </a:cubicBezTo>
                <a:cubicBezTo>
                  <a:pt x="410765" y="542925"/>
                  <a:pt x="388143" y="550069"/>
                  <a:pt x="364331" y="557213"/>
                </a:cubicBezTo>
                <a:cubicBezTo>
                  <a:pt x="364331" y="600075"/>
                  <a:pt x="364331" y="633413"/>
                  <a:pt x="364331" y="657225"/>
                </a:cubicBezTo>
                <a:cubicBezTo>
                  <a:pt x="366712" y="750094"/>
                  <a:pt x="364331" y="801291"/>
                  <a:pt x="357187" y="810816"/>
                </a:cubicBezTo>
                <a:cubicBezTo>
                  <a:pt x="342900" y="806054"/>
                  <a:pt x="317896" y="784622"/>
                  <a:pt x="282178" y="746522"/>
                </a:cubicBezTo>
                <a:cubicBezTo>
                  <a:pt x="298846" y="722710"/>
                  <a:pt x="308371" y="666750"/>
                  <a:pt x="310753" y="578644"/>
                </a:cubicBezTo>
                <a:cubicBezTo>
                  <a:pt x="172640" y="633413"/>
                  <a:pt x="85725" y="671513"/>
                  <a:pt x="50006" y="692944"/>
                </a:cubicBezTo>
                <a:cubicBezTo>
                  <a:pt x="30956" y="661988"/>
                  <a:pt x="14287" y="636985"/>
                  <a:pt x="0" y="617935"/>
                </a:cubicBezTo>
                <a:cubicBezTo>
                  <a:pt x="28575" y="613172"/>
                  <a:pt x="76200" y="603647"/>
                  <a:pt x="142875" y="589360"/>
                </a:cubicBezTo>
                <a:cubicBezTo>
                  <a:pt x="147637" y="415529"/>
                  <a:pt x="142875" y="315516"/>
                  <a:pt x="128587" y="289322"/>
                </a:cubicBezTo>
                <a:cubicBezTo>
                  <a:pt x="100012" y="296466"/>
                  <a:pt x="78581" y="300038"/>
                  <a:pt x="64293" y="300038"/>
                </a:cubicBezTo>
                <a:cubicBezTo>
                  <a:pt x="42862" y="290513"/>
                  <a:pt x="22622" y="276225"/>
                  <a:pt x="3572" y="257175"/>
                </a:cubicBezTo>
                <a:cubicBezTo>
                  <a:pt x="36909" y="254794"/>
                  <a:pt x="116681" y="240507"/>
                  <a:pt x="242887" y="214313"/>
                </a:cubicBezTo>
                <a:cubicBezTo>
                  <a:pt x="261937" y="211932"/>
                  <a:pt x="276225" y="209550"/>
                  <a:pt x="285750" y="207169"/>
                </a:cubicBezTo>
                <a:cubicBezTo>
                  <a:pt x="300037" y="164307"/>
                  <a:pt x="310753" y="126207"/>
                  <a:pt x="317896" y="92869"/>
                </a:cubicBezTo>
                <a:cubicBezTo>
                  <a:pt x="265509" y="107157"/>
                  <a:pt x="222647" y="120254"/>
                  <a:pt x="189309" y="132160"/>
                </a:cubicBezTo>
                <a:cubicBezTo>
                  <a:pt x="170259" y="125016"/>
                  <a:pt x="151209" y="110729"/>
                  <a:pt x="132159" y="89297"/>
                </a:cubicBezTo>
                <a:cubicBezTo>
                  <a:pt x="208359" y="86916"/>
                  <a:pt x="270272" y="69057"/>
                  <a:pt x="317896" y="35719"/>
                </a:cubicBezTo>
                <a:close/>
                <a:moveTo>
                  <a:pt x="550068" y="0"/>
                </a:moveTo>
                <a:cubicBezTo>
                  <a:pt x="581025" y="21432"/>
                  <a:pt x="613171" y="35719"/>
                  <a:pt x="646509" y="42863"/>
                </a:cubicBezTo>
                <a:cubicBezTo>
                  <a:pt x="627459" y="57150"/>
                  <a:pt x="610790" y="79772"/>
                  <a:pt x="596503" y="110729"/>
                </a:cubicBezTo>
                <a:cubicBezTo>
                  <a:pt x="575071" y="155972"/>
                  <a:pt x="571500" y="163116"/>
                  <a:pt x="585787" y="132160"/>
                </a:cubicBezTo>
                <a:cubicBezTo>
                  <a:pt x="571500" y="163116"/>
                  <a:pt x="556021" y="196454"/>
                  <a:pt x="539353" y="232172"/>
                </a:cubicBezTo>
                <a:cubicBezTo>
                  <a:pt x="565546" y="227410"/>
                  <a:pt x="607218" y="216694"/>
                  <a:pt x="664368" y="200025"/>
                </a:cubicBezTo>
                <a:cubicBezTo>
                  <a:pt x="702468" y="190500"/>
                  <a:pt x="728662" y="183357"/>
                  <a:pt x="742950" y="178594"/>
                </a:cubicBezTo>
                <a:cubicBezTo>
                  <a:pt x="754856" y="173832"/>
                  <a:pt x="762000" y="173832"/>
                  <a:pt x="764381" y="178594"/>
                </a:cubicBezTo>
                <a:cubicBezTo>
                  <a:pt x="769143" y="180975"/>
                  <a:pt x="777478" y="189310"/>
                  <a:pt x="789384" y="203597"/>
                </a:cubicBezTo>
                <a:cubicBezTo>
                  <a:pt x="791765" y="205979"/>
                  <a:pt x="794146" y="208360"/>
                  <a:pt x="796528" y="210741"/>
                </a:cubicBezTo>
                <a:cubicBezTo>
                  <a:pt x="801290" y="217885"/>
                  <a:pt x="800100" y="222647"/>
                  <a:pt x="792956" y="225029"/>
                </a:cubicBezTo>
                <a:cubicBezTo>
                  <a:pt x="764381" y="229791"/>
                  <a:pt x="720328" y="238125"/>
                  <a:pt x="660796" y="250032"/>
                </a:cubicBezTo>
                <a:cubicBezTo>
                  <a:pt x="632221" y="257175"/>
                  <a:pt x="611981" y="261938"/>
                  <a:pt x="600075" y="264319"/>
                </a:cubicBezTo>
                <a:cubicBezTo>
                  <a:pt x="621506" y="273844"/>
                  <a:pt x="648890" y="282179"/>
                  <a:pt x="682228" y="289322"/>
                </a:cubicBezTo>
                <a:cubicBezTo>
                  <a:pt x="667940" y="301229"/>
                  <a:pt x="656034" y="325041"/>
                  <a:pt x="646509" y="360760"/>
                </a:cubicBezTo>
                <a:cubicBezTo>
                  <a:pt x="634603" y="410766"/>
                  <a:pt x="621506" y="454819"/>
                  <a:pt x="607218" y="492919"/>
                </a:cubicBezTo>
                <a:cubicBezTo>
                  <a:pt x="669131" y="557213"/>
                  <a:pt x="710803" y="592932"/>
                  <a:pt x="732234" y="600075"/>
                </a:cubicBezTo>
                <a:cubicBezTo>
                  <a:pt x="763190" y="614363"/>
                  <a:pt x="804862" y="638175"/>
                  <a:pt x="857250" y="671513"/>
                </a:cubicBezTo>
                <a:cubicBezTo>
                  <a:pt x="866775" y="676275"/>
                  <a:pt x="872728" y="679847"/>
                  <a:pt x="875109" y="682229"/>
                </a:cubicBezTo>
                <a:cubicBezTo>
                  <a:pt x="889396" y="691754"/>
                  <a:pt x="895350" y="698897"/>
                  <a:pt x="892968" y="703660"/>
                </a:cubicBezTo>
                <a:cubicBezTo>
                  <a:pt x="892968" y="708422"/>
                  <a:pt x="884634" y="711994"/>
                  <a:pt x="867965" y="714375"/>
                </a:cubicBezTo>
                <a:cubicBezTo>
                  <a:pt x="813196" y="714375"/>
                  <a:pt x="769143" y="711994"/>
                  <a:pt x="735806" y="707232"/>
                </a:cubicBezTo>
                <a:cubicBezTo>
                  <a:pt x="702468" y="704850"/>
                  <a:pt x="677465" y="690563"/>
                  <a:pt x="660796" y="664369"/>
                </a:cubicBezTo>
                <a:cubicBezTo>
                  <a:pt x="646509" y="650082"/>
                  <a:pt x="627459" y="625078"/>
                  <a:pt x="603646" y="589360"/>
                </a:cubicBezTo>
                <a:cubicBezTo>
                  <a:pt x="591740" y="572691"/>
                  <a:pt x="583406" y="560785"/>
                  <a:pt x="578643" y="553641"/>
                </a:cubicBezTo>
                <a:cubicBezTo>
                  <a:pt x="557212" y="589360"/>
                  <a:pt x="531018" y="621507"/>
                  <a:pt x="500062" y="650082"/>
                </a:cubicBezTo>
                <a:cubicBezTo>
                  <a:pt x="454818" y="681038"/>
                  <a:pt x="411956" y="677466"/>
                  <a:pt x="371475" y="639366"/>
                </a:cubicBezTo>
                <a:cubicBezTo>
                  <a:pt x="438150" y="615554"/>
                  <a:pt x="495300" y="567929"/>
                  <a:pt x="542925" y="496491"/>
                </a:cubicBezTo>
                <a:cubicBezTo>
                  <a:pt x="500062" y="444104"/>
                  <a:pt x="466725" y="409575"/>
                  <a:pt x="442912" y="392907"/>
                </a:cubicBezTo>
                <a:cubicBezTo>
                  <a:pt x="435768" y="388144"/>
                  <a:pt x="435768" y="382191"/>
                  <a:pt x="442912" y="375047"/>
                </a:cubicBezTo>
                <a:cubicBezTo>
                  <a:pt x="454818" y="367904"/>
                  <a:pt x="465534" y="367904"/>
                  <a:pt x="475059" y="375047"/>
                </a:cubicBezTo>
                <a:cubicBezTo>
                  <a:pt x="496490" y="386954"/>
                  <a:pt x="526256" y="411957"/>
                  <a:pt x="564356" y="450057"/>
                </a:cubicBezTo>
                <a:cubicBezTo>
                  <a:pt x="571500" y="440532"/>
                  <a:pt x="576262" y="428625"/>
                  <a:pt x="578643" y="414338"/>
                </a:cubicBezTo>
                <a:cubicBezTo>
                  <a:pt x="592931" y="354807"/>
                  <a:pt x="596503" y="305991"/>
                  <a:pt x="589359" y="267891"/>
                </a:cubicBezTo>
                <a:cubicBezTo>
                  <a:pt x="586978" y="267891"/>
                  <a:pt x="584596" y="267891"/>
                  <a:pt x="582215" y="267891"/>
                </a:cubicBezTo>
                <a:cubicBezTo>
                  <a:pt x="558403" y="272654"/>
                  <a:pt x="546496" y="273844"/>
                  <a:pt x="546496" y="271463"/>
                </a:cubicBezTo>
                <a:cubicBezTo>
                  <a:pt x="539353" y="269082"/>
                  <a:pt x="532209" y="265510"/>
                  <a:pt x="525065" y="260747"/>
                </a:cubicBezTo>
                <a:cubicBezTo>
                  <a:pt x="517921" y="277416"/>
                  <a:pt x="504825" y="298847"/>
                  <a:pt x="485775" y="325041"/>
                </a:cubicBezTo>
                <a:cubicBezTo>
                  <a:pt x="483393" y="329804"/>
                  <a:pt x="481012" y="333375"/>
                  <a:pt x="478631" y="335757"/>
                </a:cubicBezTo>
                <a:cubicBezTo>
                  <a:pt x="452437" y="369094"/>
                  <a:pt x="417909" y="373857"/>
                  <a:pt x="375046" y="350044"/>
                </a:cubicBezTo>
                <a:cubicBezTo>
                  <a:pt x="436959" y="311944"/>
                  <a:pt x="490537" y="228600"/>
                  <a:pt x="535781" y="100013"/>
                </a:cubicBezTo>
                <a:cubicBezTo>
                  <a:pt x="545306" y="61913"/>
                  <a:pt x="550068" y="28575"/>
                  <a:pt x="550068" y="0"/>
                </a:cubicBezTo>
                <a:close/>
              </a:path>
            </a:pathLst>
          </a:custGeom>
          <a:gradFill>
            <a:gsLst>
              <a:gs pos="55000">
                <a:schemeClr val="bg1"/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>
            <a:outerShdw blurRad="127000" dist="101600" algn="l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</a:lstStyle>
          <a:p>
            <a:endParaRPr lang="zh-CN" altLang="en-US" sz="7200" dirty="0">
              <a:gradFill>
                <a:gsLst>
                  <a:gs pos="55000">
                    <a:schemeClr val="bg1"/>
                  </a:gs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atin typeface="方正北魏楷书简体" panose="02000000000000000000" pitchFamily="2" charset="-122"/>
              <a:ea typeface="方正北魏楷书简体" panose="020000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5DE0918E-48B5-4A51-B123-A973373146F0}"/>
              </a:ext>
            </a:extLst>
          </p:cNvPr>
          <p:cNvSpPr txBox="1"/>
          <p:nvPr/>
        </p:nvSpPr>
        <p:spPr>
          <a:xfrm>
            <a:off x="2294755" y="3622026"/>
            <a:ext cx="1839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述职汇报人：</a:t>
            </a:r>
            <a:r>
              <a:rPr lang="en-US" altLang="zh-CN" sz="1200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×××</a:t>
            </a:r>
            <a:endParaRPr lang="zh-CN" altLang="en-US" sz="1200" dirty="0">
              <a:solidFill>
                <a:schemeClr val="bg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C03C1006-5C40-4595-A61C-5AABB297E0F2}"/>
              </a:ext>
            </a:extLst>
          </p:cNvPr>
          <p:cNvSpPr txBox="1"/>
          <p:nvPr/>
        </p:nvSpPr>
        <p:spPr>
          <a:xfrm>
            <a:off x="2307996" y="3889532"/>
            <a:ext cx="19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spc="980" dirty="0" smtClean="0">
                <a:solidFill>
                  <a:schemeClr val="bg1"/>
                </a:solidFill>
                <a:latin typeface="Bebas" pitchFamily="2" charset="0"/>
              </a:rPr>
              <a:t>2020.08.04</a:t>
            </a:r>
            <a:endParaRPr lang="zh-CN" altLang="en-US" sz="1100" spc="980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13403A0E-83EB-44F2-9231-A6CE3A2E1078}"/>
              </a:ext>
            </a:extLst>
          </p:cNvPr>
          <p:cNvSpPr/>
          <p:nvPr/>
        </p:nvSpPr>
        <p:spPr>
          <a:xfrm>
            <a:off x="2979474" y="4173533"/>
            <a:ext cx="2880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</a:rPr>
              <a:t>Let’s</a:t>
            </a:r>
            <a:r>
              <a:rPr lang="en-US" altLang="zh-CN" sz="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set out to square our dreams with reality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7" name="paper-plane_52119">
            <a:extLst>
              <a:ext uri="{FF2B5EF4-FFF2-40B4-BE49-F238E27FC236}">
                <a16:creationId xmlns:a16="http://schemas.microsoft.com/office/drawing/2014/main" xmlns="" id="{CAFEF981-1309-4FDC-946E-722726ACF0F0}"/>
              </a:ext>
            </a:extLst>
          </p:cNvPr>
          <p:cNvSpPr>
            <a:spLocks noChangeAspect="1"/>
          </p:cNvSpPr>
          <p:nvPr/>
        </p:nvSpPr>
        <p:spPr bwMode="auto">
          <a:xfrm>
            <a:off x="1577842" y="2952078"/>
            <a:ext cx="314848" cy="335219"/>
          </a:xfrm>
          <a:custGeom>
            <a:avLst/>
            <a:gdLst>
              <a:gd name="T0" fmla="*/ 0 w 391"/>
              <a:gd name="T1" fmla="*/ 196 h 417"/>
              <a:gd name="T2" fmla="*/ 391 w 391"/>
              <a:gd name="T3" fmla="*/ 0 h 417"/>
              <a:gd name="T4" fmla="*/ 298 w 391"/>
              <a:gd name="T5" fmla="*/ 388 h 417"/>
              <a:gd name="T6" fmla="*/ 223 w 391"/>
              <a:gd name="T7" fmla="*/ 340 h 417"/>
              <a:gd name="T8" fmla="*/ 159 w 391"/>
              <a:gd name="T9" fmla="*/ 417 h 417"/>
              <a:gd name="T10" fmla="*/ 159 w 391"/>
              <a:gd name="T11" fmla="*/ 295 h 417"/>
              <a:gd name="T12" fmla="*/ 296 w 391"/>
              <a:gd name="T13" fmla="*/ 112 h 417"/>
              <a:gd name="T14" fmla="*/ 113 w 391"/>
              <a:gd name="T15" fmla="*/ 269 h 417"/>
              <a:gd name="T16" fmla="*/ 0 w 391"/>
              <a:gd name="T17" fmla="*/ 19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417">
                <a:moveTo>
                  <a:pt x="0" y="196"/>
                </a:moveTo>
                <a:lnTo>
                  <a:pt x="391" y="0"/>
                </a:lnTo>
                <a:lnTo>
                  <a:pt x="298" y="388"/>
                </a:lnTo>
                <a:lnTo>
                  <a:pt x="223" y="340"/>
                </a:lnTo>
                <a:lnTo>
                  <a:pt x="159" y="417"/>
                </a:lnTo>
                <a:lnTo>
                  <a:pt x="159" y="295"/>
                </a:lnTo>
                <a:lnTo>
                  <a:pt x="296" y="112"/>
                </a:lnTo>
                <a:lnTo>
                  <a:pt x="113" y="269"/>
                </a:lnTo>
                <a:lnTo>
                  <a:pt x="0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paper-plane_52119">
            <a:extLst>
              <a:ext uri="{FF2B5EF4-FFF2-40B4-BE49-F238E27FC236}">
                <a16:creationId xmlns:a16="http://schemas.microsoft.com/office/drawing/2014/main" xmlns="" id="{3585F5D4-34A5-4D65-8136-ACF4546E3695}"/>
              </a:ext>
            </a:extLst>
          </p:cNvPr>
          <p:cNvSpPr>
            <a:spLocks noChangeAspect="1"/>
          </p:cNvSpPr>
          <p:nvPr/>
        </p:nvSpPr>
        <p:spPr bwMode="auto">
          <a:xfrm>
            <a:off x="1604572" y="3501291"/>
            <a:ext cx="261389" cy="278301"/>
          </a:xfrm>
          <a:custGeom>
            <a:avLst/>
            <a:gdLst>
              <a:gd name="T0" fmla="*/ 0 w 391"/>
              <a:gd name="T1" fmla="*/ 196 h 417"/>
              <a:gd name="T2" fmla="*/ 391 w 391"/>
              <a:gd name="T3" fmla="*/ 0 h 417"/>
              <a:gd name="T4" fmla="*/ 298 w 391"/>
              <a:gd name="T5" fmla="*/ 388 h 417"/>
              <a:gd name="T6" fmla="*/ 223 w 391"/>
              <a:gd name="T7" fmla="*/ 340 h 417"/>
              <a:gd name="T8" fmla="*/ 159 w 391"/>
              <a:gd name="T9" fmla="*/ 417 h 417"/>
              <a:gd name="T10" fmla="*/ 159 w 391"/>
              <a:gd name="T11" fmla="*/ 295 h 417"/>
              <a:gd name="T12" fmla="*/ 296 w 391"/>
              <a:gd name="T13" fmla="*/ 112 h 417"/>
              <a:gd name="T14" fmla="*/ 113 w 391"/>
              <a:gd name="T15" fmla="*/ 269 h 417"/>
              <a:gd name="T16" fmla="*/ 0 w 391"/>
              <a:gd name="T17" fmla="*/ 19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417">
                <a:moveTo>
                  <a:pt x="0" y="196"/>
                </a:moveTo>
                <a:lnTo>
                  <a:pt x="391" y="0"/>
                </a:lnTo>
                <a:lnTo>
                  <a:pt x="298" y="388"/>
                </a:lnTo>
                <a:lnTo>
                  <a:pt x="223" y="340"/>
                </a:lnTo>
                <a:lnTo>
                  <a:pt x="159" y="417"/>
                </a:lnTo>
                <a:lnTo>
                  <a:pt x="159" y="295"/>
                </a:lnTo>
                <a:lnTo>
                  <a:pt x="296" y="112"/>
                </a:lnTo>
                <a:lnTo>
                  <a:pt x="113" y="269"/>
                </a:lnTo>
                <a:lnTo>
                  <a:pt x="0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paper-plane_52119">
            <a:extLst>
              <a:ext uri="{FF2B5EF4-FFF2-40B4-BE49-F238E27FC236}">
                <a16:creationId xmlns:a16="http://schemas.microsoft.com/office/drawing/2014/main" xmlns="" id="{3625E7AA-3B88-4CF3-A260-8937FE2027A8}"/>
              </a:ext>
            </a:extLst>
          </p:cNvPr>
          <p:cNvSpPr>
            <a:spLocks noChangeAspect="1"/>
          </p:cNvSpPr>
          <p:nvPr/>
        </p:nvSpPr>
        <p:spPr bwMode="auto">
          <a:xfrm>
            <a:off x="975242" y="3325810"/>
            <a:ext cx="438118" cy="466464"/>
          </a:xfrm>
          <a:custGeom>
            <a:avLst/>
            <a:gdLst>
              <a:gd name="T0" fmla="*/ 0 w 391"/>
              <a:gd name="T1" fmla="*/ 196 h 417"/>
              <a:gd name="T2" fmla="*/ 391 w 391"/>
              <a:gd name="T3" fmla="*/ 0 h 417"/>
              <a:gd name="T4" fmla="*/ 298 w 391"/>
              <a:gd name="T5" fmla="*/ 388 h 417"/>
              <a:gd name="T6" fmla="*/ 223 w 391"/>
              <a:gd name="T7" fmla="*/ 340 h 417"/>
              <a:gd name="T8" fmla="*/ 159 w 391"/>
              <a:gd name="T9" fmla="*/ 417 h 417"/>
              <a:gd name="T10" fmla="*/ 159 w 391"/>
              <a:gd name="T11" fmla="*/ 295 h 417"/>
              <a:gd name="T12" fmla="*/ 296 w 391"/>
              <a:gd name="T13" fmla="*/ 112 h 417"/>
              <a:gd name="T14" fmla="*/ 113 w 391"/>
              <a:gd name="T15" fmla="*/ 269 h 417"/>
              <a:gd name="T16" fmla="*/ 0 w 391"/>
              <a:gd name="T17" fmla="*/ 19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417">
                <a:moveTo>
                  <a:pt x="0" y="196"/>
                </a:moveTo>
                <a:lnTo>
                  <a:pt x="391" y="0"/>
                </a:lnTo>
                <a:lnTo>
                  <a:pt x="298" y="388"/>
                </a:lnTo>
                <a:lnTo>
                  <a:pt x="223" y="340"/>
                </a:lnTo>
                <a:lnTo>
                  <a:pt x="159" y="417"/>
                </a:lnTo>
                <a:lnTo>
                  <a:pt x="159" y="295"/>
                </a:lnTo>
                <a:lnTo>
                  <a:pt x="296" y="112"/>
                </a:lnTo>
                <a:lnTo>
                  <a:pt x="113" y="269"/>
                </a:lnTo>
                <a:lnTo>
                  <a:pt x="0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paper-plane_52119">
            <a:extLst>
              <a:ext uri="{FF2B5EF4-FFF2-40B4-BE49-F238E27FC236}">
                <a16:creationId xmlns:a16="http://schemas.microsoft.com/office/drawing/2014/main" xmlns="" id="{870B4DB1-018B-4B9F-86E9-393424B8E505}"/>
              </a:ext>
            </a:extLst>
          </p:cNvPr>
          <p:cNvSpPr>
            <a:spLocks noChangeAspect="1"/>
          </p:cNvSpPr>
          <p:nvPr/>
        </p:nvSpPr>
        <p:spPr bwMode="auto">
          <a:xfrm>
            <a:off x="4038221" y="1443384"/>
            <a:ext cx="201331" cy="214357"/>
          </a:xfrm>
          <a:custGeom>
            <a:avLst/>
            <a:gdLst>
              <a:gd name="T0" fmla="*/ 0 w 391"/>
              <a:gd name="T1" fmla="*/ 196 h 417"/>
              <a:gd name="T2" fmla="*/ 391 w 391"/>
              <a:gd name="T3" fmla="*/ 0 h 417"/>
              <a:gd name="T4" fmla="*/ 298 w 391"/>
              <a:gd name="T5" fmla="*/ 388 h 417"/>
              <a:gd name="T6" fmla="*/ 223 w 391"/>
              <a:gd name="T7" fmla="*/ 340 h 417"/>
              <a:gd name="T8" fmla="*/ 159 w 391"/>
              <a:gd name="T9" fmla="*/ 417 h 417"/>
              <a:gd name="T10" fmla="*/ 159 w 391"/>
              <a:gd name="T11" fmla="*/ 295 h 417"/>
              <a:gd name="T12" fmla="*/ 296 w 391"/>
              <a:gd name="T13" fmla="*/ 112 h 417"/>
              <a:gd name="T14" fmla="*/ 113 w 391"/>
              <a:gd name="T15" fmla="*/ 269 h 417"/>
              <a:gd name="T16" fmla="*/ 0 w 391"/>
              <a:gd name="T17" fmla="*/ 19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1" h="417">
                <a:moveTo>
                  <a:pt x="0" y="196"/>
                </a:moveTo>
                <a:lnTo>
                  <a:pt x="391" y="0"/>
                </a:lnTo>
                <a:lnTo>
                  <a:pt x="298" y="388"/>
                </a:lnTo>
                <a:lnTo>
                  <a:pt x="223" y="340"/>
                </a:lnTo>
                <a:lnTo>
                  <a:pt x="159" y="417"/>
                </a:lnTo>
                <a:lnTo>
                  <a:pt x="159" y="295"/>
                </a:lnTo>
                <a:lnTo>
                  <a:pt x="296" y="112"/>
                </a:lnTo>
                <a:lnTo>
                  <a:pt x="113" y="269"/>
                </a:lnTo>
                <a:lnTo>
                  <a:pt x="0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xmlns="" id="{70F4F67E-36A4-4292-B63C-3026FC4BB62E}"/>
              </a:ext>
            </a:extLst>
          </p:cNvPr>
          <p:cNvSpPr/>
          <p:nvPr/>
        </p:nvSpPr>
        <p:spPr>
          <a:xfrm>
            <a:off x="6056155" y="1104278"/>
            <a:ext cx="5673436" cy="3309594"/>
          </a:xfrm>
          <a:custGeom>
            <a:avLst/>
            <a:gdLst>
              <a:gd name="connsiteX0" fmla="*/ 0 w 5673436"/>
              <a:gd name="connsiteY0" fmla="*/ 1827037 h 3309594"/>
              <a:gd name="connsiteX1" fmla="*/ 592282 w 5673436"/>
              <a:gd name="connsiteY1" fmla="*/ 1827037 h 3309594"/>
              <a:gd name="connsiteX2" fmla="*/ 924791 w 5673436"/>
              <a:gd name="connsiteY2" fmla="*/ 538564 h 3309594"/>
              <a:gd name="connsiteX3" fmla="*/ 997527 w 5673436"/>
              <a:gd name="connsiteY3" fmla="*/ 3302546 h 3309594"/>
              <a:gd name="connsiteX4" fmla="*/ 1371600 w 5673436"/>
              <a:gd name="connsiteY4" fmla="*/ 1359446 h 3309594"/>
              <a:gd name="connsiteX5" fmla="*/ 1496291 w 5673436"/>
              <a:gd name="connsiteY5" fmla="*/ 2211500 h 3309594"/>
              <a:gd name="connsiteX6" fmla="*/ 1600200 w 5673436"/>
              <a:gd name="connsiteY6" fmla="*/ 1650391 h 3309594"/>
              <a:gd name="connsiteX7" fmla="*/ 1662546 w 5673436"/>
              <a:gd name="connsiteY7" fmla="*/ 2066028 h 3309594"/>
              <a:gd name="connsiteX8" fmla="*/ 1745673 w 5673436"/>
              <a:gd name="connsiteY8" fmla="*/ 1733519 h 3309594"/>
              <a:gd name="connsiteX9" fmla="*/ 1797627 w 5673436"/>
              <a:gd name="connsiteY9" fmla="*/ 1982900 h 3309594"/>
              <a:gd name="connsiteX10" fmla="*/ 1891146 w 5673436"/>
              <a:gd name="connsiteY10" fmla="*/ 1847819 h 3309594"/>
              <a:gd name="connsiteX11" fmla="*/ 1932709 w 5673436"/>
              <a:gd name="connsiteY11" fmla="*/ 1941337 h 3309594"/>
              <a:gd name="connsiteX12" fmla="*/ 2036618 w 5673436"/>
              <a:gd name="connsiteY12" fmla="*/ 1889382 h 3309594"/>
              <a:gd name="connsiteX13" fmla="*/ 2119746 w 5673436"/>
              <a:gd name="connsiteY13" fmla="*/ 2149155 h 3309594"/>
              <a:gd name="connsiteX14" fmla="*/ 2192482 w 5673436"/>
              <a:gd name="connsiteY14" fmla="*/ 1494528 h 3309594"/>
              <a:gd name="connsiteX15" fmla="*/ 2286000 w 5673436"/>
              <a:gd name="connsiteY15" fmla="*/ 1982900 h 3309594"/>
              <a:gd name="connsiteX16" fmla="*/ 2441864 w 5673436"/>
              <a:gd name="connsiteY16" fmla="*/ 1162019 h 3309594"/>
              <a:gd name="connsiteX17" fmla="*/ 2545773 w 5673436"/>
              <a:gd name="connsiteY17" fmla="*/ 2471273 h 3309594"/>
              <a:gd name="connsiteX18" fmla="*/ 2712027 w 5673436"/>
              <a:gd name="connsiteY18" fmla="*/ 1712737 h 3309594"/>
              <a:gd name="connsiteX19" fmla="*/ 2784764 w 5673436"/>
              <a:gd name="connsiteY19" fmla="*/ 881464 h 3309594"/>
              <a:gd name="connsiteX20" fmla="*/ 2971800 w 5673436"/>
              <a:gd name="connsiteY20" fmla="*/ 3073946 h 3309594"/>
              <a:gd name="connsiteX21" fmla="*/ 3138055 w 5673436"/>
              <a:gd name="connsiteY21" fmla="*/ 8628 h 3309594"/>
              <a:gd name="connsiteX22" fmla="*/ 3304309 w 5673436"/>
              <a:gd name="connsiteY22" fmla="*/ 2128373 h 3309594"/>
              <a:gd name="connsiteX23" fmla="*/ 3480955 w 5673436"/>
              <a:gd name="connsiteY23" fmla="*/ 1369837 h 3309594"/>
              <a:gd name="connsiteX24" fmla="*/ 3647209 w 5673436"/>
              <a:gd name="connsiteY24" fmla="*/ 1899773 h 3309594"/>
              <a:gd name="connsiteX25" fmla="*/ 3699164 w 5673436"/>
              <a:gd name="connsiteY25" fmla="*/ 1494528 h 3309594"/>
              <a:gd name="connsiteX26" fmla="*/ 3886200 w 5673436"/>
              <a:gd name="connsiteY26" fmla="*/ 2523228 h 3309594"/>
              <a:gd name="connsiteX27" fmla="*/ 3875809 w 5673436"/>
              <a:gd name="connsiteY27" fmla="*/ 777555 h 3309594"/>
              <a:gd name="connsiteX28" fmla="*/ 4042064 w 5673436"/>
              <a:gd name="connsiteY28" fmla="*/ 2014073 h 3309594"/>
              <a:gd name="connsiteX29" fmla="*/ 4208318 w 5673436"/>
              <a:gd name="connsiteY29" fmla="*/ 1463355 h 3309594"/>
              <a:gd name="connsiteX30" fmla="*/ 4364182 w 5673436"/>
              <a:gd name="connsiteY30" fmla="*/ 1951728 h 3309594"/>
              <a:gd name="connsiteX31" fmla="*/ 4468091 w 5673436"/>
              <a:gd name="connsiteY31" fmla="*/ 1494528 h 3309594"/>
              <a:gd name="connsiteX32" fmla="*/ 4675909 w 5673436"/>
              <a:gd name="connsiteY32" fmla="*/ 2886909 h 3309594"/>
              <a:gd name="connsiteX33" fmla="*/ 4800600 w 5673436"/>
              <a:gd name="connsiteY33" fmla="*/ 320355 h 3309594"/>
              <a:gd name="connsiteX34" fmla="*/ 5029200 w 5673436"/>
              <a:gd name="connsiteY34" fmla="*/ 1982900 h 3309594"/>
              <a:gd name="connsiteX35" fmla="*/ 5361709 w 5673436"/>
              <a:gd name="connsiteY35" fmla="*/ 1723128 h 3309594"/>
              <a:gd name="connsiteX36" fmla="*/ 5673436 w 5673436"/>
              <a:gd name="connsiteY36" fmla="*/ 1723128 h 330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673436" h="3309594">
                <a:moveTo>
                  <a:pt x="0" y="1827037"/>
                </a:moveTo>
                <a:cubicBezTo>
                  <a:pt x="219075" y="1934409"/>
                  <a:pt x="438150" y="2041782"/>
                  <a:pt x="592282" y="1827037"/>
                </a:cubicBezTo>
                <a:cubicBezTo>
                  <a:pt x="746414" y="1612292"/>
                  <a:pt x="857250" y="292646"/>
                  <a:pt x="924791" y="538564"/>
                </a:cubicBezTo>
                <a:cubicBezTo>
                  <a:pt x="992332" y="784482"/>
                  <a:pt x="923059" y="3165732"/>
                  <a:pt x="997527" y="3302546"/>
                </a:cubicBezTo>
                <a:cubicBezTo>
                  <a:pt x="1071995" y="3439360"/>
                  <a:pt x="1288473" y="1541287"/>
                  <a:pt x="1371600" y="1359446"/>
                </a:cubicBezTo>
                <a:cubicBezTo>
                  <a:pt x="1454727" y="1177605"/>
                  <a:pt x="1458191" y="2163009"/>
                  <a:pt x="1496291" y="2211500"/>
                </a:cubicBezTo>
                <a:cubicBezTo>
                  <a:pt x="1534391" y="2259991"/>
                  <a:pt x="1572491" y="1674636"/>
                  <a:pt x="1600200" y="1650391"/>
                </a:cubicBezTo>
                <a:cubicBezTo>
                  <a:pt x="1627909" y="1626146"/>
                  <a:pt x="1638301" y="2052173"/>
                  <a:pt x="1662546" y="2066028"/>
                </a:cubicBezTo>
                <a:cubicBezTo>
                  <a:pt x="1686791" y="2079883"/>
                  <a:pt x="1723160" y="1747374"/>
                  <a:pt x="1745673" y="1733519"/>
                </a:cubicBezTo>
                <a:cubicBezTo>
                  <a:pt x="1768187" y="1719664"/>
                  <a:pt x="1773382" y="1963850"/>
                  <a:pt x="1797627" y="1982900"/>
                </a:cubicBezTo>
                <a:cubicBezTo>
                  <a:pt x="1821873" y="2001950"/>
                  <a:pt x="1868632" y="1854746"/>
                  <a:pt x="1891146" y="1847819"/>
                </a:cubicBezTo>
                <a:cubicBezTo>
                  <a:pt x="1913660" y="1840892"/>
                  <a:pt x="1908464" y="1934410"/>
                  <a:pt x="1932709" y="1941337"/>
                </a:cubicBezTo>
                <a:cubicBezTo>
                  <a:pt x="1956954" y="1948264"/>
                  <a:pt x="2005445" y="1854746"/>
                  <a:pt x="2036618" y="1889382"/>
                </a:cubicBezTo>
                <a:cubicBezTo>
                  <a:pt x="2067791" y="1924018"/>
                  <a:pt x="2093769" y="2214964"/>
                  <a:pt x="2119746" y="2149155"/>
                </a:cubicBezTo>
                <a:cubicBezTo>
                  <a:pt x="2145723" y="2083346"/>
                  <a:pt x="2164773" y="1522237"/>
                  <a:pt x="2192482" y="1494528"/>
                </a:cubicBezTo>
                <a:cubicBezTo>
                  <a:pt x="2220191" y="1466819"/>
                  <a:pt x="2244436" y="2038318"/>
                  <a:pt x="2286000" y="1982900"/>
                </a:cubicBezTo>
                <a:cubicBezTo>
                  <a:pt x="2327564" y="1927482"/>
                  <a:pt x="2398569" y="1080623"/>
                  <a:pt x="2441864" y="1162019"/>
                </a:cubicBezTo>
                <a:cubicBezTo>
                  <a:pt x="2485160" y="1243414"/>
                  <a:pt x="2500746" y="2379487"/>
                  <a:pt x="2545773" y="2471273"/>
                </a:cubicBezTo>
                <a:cubicBezTo>
                  <a:pt x="2590800" y="2563059"/>
                  <a:pt x="2672195" y="1977705"/>
                  <a:pt x="2712027" y="1712737"/>
                </a:cubicBezTo>
                <a:cubicBezTo>
                  <a:pt x="2751859" y="1447769"/>
                  <a:pt x="2741469" y="654596"/>
                  <a:pt x="2784764" y="881464"/>
                </a:cubicBezTo>
                <a:cubicBezTo>
                  <a:pt x="2828059" y="1108332"/>
                  <a:pt x="2912918" y="3219419"/>
                  <a:pt x="2971800" y="3073946"/>
                </a:cubicBezTo>
                <a:cubicBezTo>
                  <a:pt x="3030682" y="2928473"/>
                  <a:pt x="3082637" y="166223"/>
                  <a:pt x="3138055" y="8628"/>
                </a:cubicBezTo>
                <a:cubicBezTo>
                  <a:pt x="3193473" y="-148967"/>
                  <a:pt x="3247159" y="1901505"/>
                  <a:pt x="3304309" y="2128373"/>
                </a:cubicBezTo>
                <a:cubicBezTo>
                  <a:pt x="3361459" y="2355241"/>
                  <a:pt x="3423805" y="1407937"/>
                  <a:pt x="3480955" y="1369837"/>
                </a:cubicBezTo>
                <a:cubicBezTo>
                  <a:pt x="3538105" y="1331737"/>
                  <a:pt x="3610841" y="1878991"/>
                  <a:pt x="3647209" y="1899773"/>
                </a:cubicBezTo>
                <a:cubicBezTo>
                  <a:pt x="3683577" y="1920555"/>
                  <a:pt x="3659332" y="1390619"/>
                  <a:pt x="3699164" y="1494528"/>
                </a:cubicBezTo>
                <a:cubicBezTo>
                  <a:pt x="3738996" y="1598437"/>
                  <a:pt x="3856759" y="2642723"/>
                  <a:pt x="3886200" y="2523228"/>
                </a:cubicBezTo>
                <a:cubicBezTo>
                  <a:pt x="3915641" y="2403733"/>
                  <a:pt x="3849832" y="862414"/>
                  <a:pt x="3875809" y="777555"/>
                </a:cubicBezTo>
                <a:cubicBezTo>
                  <a:pt x="3901786" y="692696"/>
                  <a:pt x="3986646" y="1899773"/>
                  <a:pt x="4042064" y="2014073"/>
                </a:cubicBezTo>
                <a:cubicBezTo>
                  <a:pt x="4097482" y="2128373"/>
                  <a:pt x="4154632" y="1473746"/>
                  <a:pt x="4208318" y="1463355"/>
                </a:cubicBezTo>
                <a:cubicBezTo>
                  <a:pt x="4262004" y="1452964"/>
                  <a:pt x="4320887" y="1946533"/>
                  <a:pt x="4364182" y="1951728"/>
                </a:cubicBezTo>
                <a:cubicBezTo>
                  <a:pt x="4407477" y="1956923"/>
                  <a:pt x="4416137" y="1338664"/>
                  <a:pt x="4468091" y="1494528"/>
                </a:cubicBezTo>
                <a:cubicBezTo>
                  <a:pt x="4520046" y="1650391"/>
                  <a:pt x="4620491" y="3082605"/>
                  <a:pt x="4675909" y="2886909"/>
                </a:cubicBezTo>
                <a:cubicBezTo>
                  <a:pt x="4731327" y="2691214"/>
                  <a:pt x="4741718" y="471023"/>
                  <a:pt x="4800600" y="320355"/>
                </a:cubicBezTo>
                <a:cubicBezTo>
                  <a:pt x="4859482" y="169687"/>
                  <a:pt x="4935682" y="1749104"/>
                  <a:pt x="5029200" y="1982900"/>
                </a:cubicBezTo>
                <a:cubicBezTo>
                  <a:pt x="5122718" y="2216696"/>
                  <a:pt x="5254336" y="1766423"/>
                  <a:pt x="5361709" y="1723128"/>
                </a:cubicBezTo>
                <a:cubicBezTo>
                  <a:pt x="5469082" y="1679833"/>
                  <a:pt x="5571259" y="1701480"/>
                  <a:pt x="5673436" y="1723128"/>
                </a:cubicBezTo>
              </a:path>
            </a:pathLst>
          </a:custGeom>
          <a:noFill/>
          <a:ln>
            <a:gradFill flip="none" rotWithShape="1">
              <a:gsLst>
                <a:gs pos="0">
                  <a:schemeClr val="accent1">
                    <a:lumMod val="5000"/>
                    <a:lumOff val="95000"/>
                    <a:alpha val="80000"/>
                  </a:schemeClr>
                </a:gs>
                <a:gs pos="83000">
                  <a:srgbClr val="FFFFFF">
                    <a:alpha val="31000"/>
                  </a:srgbClr>
                </a:gs>
                <a:gs pos="47000">
                  <a:srgbClr val="FFFFFF">
                    <a:alpha val="44000"/>
                  </a:srgbClr>
                </a:gs>
                <a:gs pos="33000">
                  <a:srgbClr val="FFFFFF">
                    <a:alpha val="70000"/>
                  </a:srgbClr>
                </a:gs>
                <a:gs pos="16000">
                  <a:schemeClr val="bg1">
                    <a:alpha val="41000"/>
                  </a:schemeClr>
                </a:gs>
                <a:gs pos="66000">
                  <a:schemeClr val="bg1">
                    <a:alpha val="80000"/>
                  </a:schemeClr>
                </a:gs>
                <a:gs pos="100000">
                  <a:schemeClr val="bg1">
                    <a:alpha val="8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410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34eaa9a-89ae-40c9-a2e0-e9212d13106f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3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>
            <a:latin typeface="Hiragino Sans GB W3" panose="020B0300000000000000" pitchFamily="34" charset="-122"/>
            <a:ea typeface="Hiragino Sans GB W3" panose="020B03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2481</TotalTime>
  <Words>1230</Words>
  <Application>Microsoft Office PowerPoint</Application>
  <PresentationFormat>自定义</PresentationFormat>
  <Paragraphs>304</Paragraphs>
  <Slides>24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dc:description>www.51pptmoban.com</dc:description>
  <cp:lastModifiedBy>User</cp:lastModifiedBy>
  <cp:revision>4</cp:revision>
  <dcterms:created xsi:type="dcterms:W3CDTF">2018-07-18T04:15:11Z</dcterms:created>
  <dcterms:modified xsi:type="dcterms:W3CDTF">2020-08-04T09:00:53Z</dcterms:modified>
</cp:coreProperties>
</file>