
<file path=[Content_Types].xml><?xml version="1.0" encoding="utf-8"?>
<Types xmlns="http://schemas.openxmlformats.org/package/2006/content-types">
  <Default Extension="xlsx" ContentType="application/vnd.openxmlformats-officedocument.spreadsheetml.sheet"/>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handoutMasterIdLst>
    <p:handoutMasterId r:id="rId24"/>
  </p:handoutMasterIdLst>
  <p:sldIdLst>
    <p:sldId id="258" r:id="rId3"/>
    <p:sldId id="259" r:id="rId4"/>
    <p:sldId id="260" r:id="rId5"/>
    <p:sldId id="261" r:id="rId6"/>
    <p:sldId id="262" r:id="rId7"/>
    <p:sldId id="263" r:id="rId8"/>
    <p:sldId id="283" r:id="rId9"/>
    <p:sldId id="272" r:id="rId10"/>
    <p:sldId id="265" r:id="rId11"/>
    <p:sldId id="264" r:id="rId12"/>
    <p:sldId id="284" r:id="rId13"/>
    <p:sldId id="266" r:id="rId14"/>
    <p:sldId id="273" r:id="rId15"/>
    <p:sldId id="267" r:id="rId16"/>
    <p:sldId id="285" r:id="rId17"/>
    <p:sldId id="268" r:id="rId18"/>
    <p:sldId id="269" r:id="rId19"/>
    <p:sldId id="270" r:id="rId20"/>
    <p:sldId id="286" r:id="rId21"/>
    <p:sldId id="275" r:id="rId22"/>
  </p:sldIdLst>
  <p:sldSz cx="12192000" cy="6858000"/>
  <p:notesSz cx="6858000" cy="9144000"/>
  <p:embeddedFontLst>
    <p:embeddedFont>
      <p:font typeface="微软雅黑" panose="020B0503020204020204" charset="-122"/>
      <p:regular r:id="rId28"/>
    </p:embeddedFont>
    <p:embeddedFont>
      <p:font typeface="汉仪全唐诗繁" panose="00020600040101010101" charset="-122"/>
      <p:regular r:id="rId29"/>
    </p:embeddedFont>
    <p:embeddedFont>
      <p:font typeface="方正苏新诗柳楷简体" panose="02000000000000000000" charset="-122"/>
      <p:regular r:id="rId30"/>
    </p:embeddedFont>
    <p:embeddedFont>
      <p:font typeface="华文楷体" panose="02010600040101010101" charset="-122"/>
      <p:regular r:id="rId31"/>
    </p:embeddedFont>
    <p:embeddedFont>
      <p:font typeface="方正启体繁体" panose="03000509000000000000" pitchFamily="65" charset="-122"/>
      <p:regular r:id="rId32"/>
    </p:embeddedFont>
  </p:embeddedFontLst>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BBAA94"/>
    <a:srgbClr val="0F1537"/>
    <a:srgbClr val="DFCCB5"/>
    <a:srgbClr val="807665"/>
    <a:srgbClr val="DCDCDC"/>
    <a:srgbClr val="F0F0F0"/>
    <a:srgbClr val="E6E6E6"/>
    <a:srgbClr val="C8C8C8"/>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78" d="100"/>
          <a:sy n="78" d="100"/>
        </p:scale>
        <p:origin x="654" y="54"/>
      </p:cViewPr>
      <p:guideLst>
        <p:guide orient="horz" pos="2160"/>
        <p:guide pos="3834"/>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gs" Target="tags/tag86.xml"/><Relationship Id="rId32" Type="http://schemas.openxmlformats.org/officeDocument/2006/relationships/font" Target="fonts/font5.fntdata"/><Relationship Id="rId31" Type="http://schemas.openxmlformats.org/officeDocument/2006/relationships/font" Target="fonts/font4.fntdata"/><Relationship Id="rId30" Type="http://schemas.openxmlformats.org/officeDocument/2006/relationships/font" Target="fonts/font3.fntdata"/><Relationship Id="rId3" Type="http://schemas.openxmlformats.org/officeDocument/2006/relationships/slide" Target="slides/slide1.xml"/><Relationship Id="rId29" Type="http://schemas.openxmlformats.org/officeDocument/2006/relationships/font" Target="fonts/font2.fntdata"/><Relationship Id="rId28" Type="http://schemas.openxmlformats.org/officeDocument/2006/relationships/font" Target="fonts/font1.fntdata"/><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85000"/>
                    <a:lumOff val="15000"/>
                  </a:schemeClr>
                </a:solidFill>
                <a:latin typeface="+mn-lt"/>
                <a:ea typeface="+mn-ea"/>
                <a:cs typeface="+mn-cs"/>
              </a:defRPr>
            </a:pPr>
            <a:r>
              <a:rPr lang="zh-CN" altLang="en-US" dirty="0">
                <a:solidFill>
                  <a:schemeClr val="tx1">
                    <a:lumMod val="85000"/>
                    <a:lumOff val="15000"/>
                  </a:schemeClr>
                </a:solidFill>
                <a:latin typeface="方正启体繁体" panose="03000509000000000000" pitchFamily="65" charset="-122"/>
                <a:ea typeface="方正启体繁体" panose="03000509000000000000" pitchFamily="65" charset="-122"/>
              </a:rPr>
              <a:t>销售额</a:t>
            </a:r>
            <a:endParaRPr lang="zh-CN" altLang="en-US" dirty="0">
              <a:solidFill>
                <a:schemeClr val="tx1">
                  <a:lumMod val="85000"/>
                  <a:lumOff val="15000"/>
                </a:schemeClr>
              </a:solidFill>
              <a:latin typeface="方正启体繁体" panose="03000509000000000000" pitchFamily="65" charset="-122"/>
              <a:ea typeface="方正启体繁体" panose="03000509000000000000" pitchFamily="65" charset="-122"/>
            </a:endParaRPr>
          </a:p>
        </c:rich>
      </c:tx>
      <c:layout/>
      <c:overlay val="0"/>
      <c:spPr>
        <a:noFill/>
        <a:ln>
          <a:noFill/>
        </a:ln>
        <a:effectLst/>
      </c:spPr>
    </c:title>
    <c:autoTitleDeleted val="0"/>
    <c:plotArea>
      <c:layout/>
      <c:doughnutChart>
        <c:varyColors val="1"/>
        <c:ser>
          <c:idx val="0"/>
          <c:order val="0"/>
          <c:tx>
            <c:strRef>
              <c:f>Sheet1!$B$1</c:f>
              <c:strCache>
                <c:ptCount val="1"/>
                <c:pt idx="0">
                  <c:v>销售额</c:v>
                </c:pt>
              </c:strCache>
            </c:strRef>
          </c:tx>
          <c:spPr>
            <a:solidFill>
              <a:srgbClr val="574946"/>
            </a:solidFill>
          </c:spPr>
          <c:explosion val="0"/>
          <c:dPt>
            <c:idx val="0"/>
            <c:bubble3D val="0"/>
            <c:spPr>
              <a:solidFill>
                <a:srgbClr val="BBAA94"/>
              </a:solidFill>
              <a:ln w="19050">
                <a:solidFill>
                  <a:schemeClr val="lt1"/>
                </a:solidFill>
              </a:ln>
              <a:effectLst/>
            </c:spPr>
          </c:dPt>
          <c:dPt>
            <c:idx val="1"/>
            <c:bubble3D val="0"/>
            <c:spPr>
              <a:solidFill>
                <a:srgbClr val="A6A6A6"/>
              </a:solidFill>
              <a:ln w="19050">
                <a:solidFill>
                  <a:schemeClr val="lt1"/>
                </a:solidFill>
              </a:ln>
              <a:effectLst/>
            </c:spPr>
          </c:dPt>
          <c:dPt>
            <c:idx val="2"/>
            <c:bubble3D val="0"/>
            <c:spPr>
              <a:solidFill>
                <a:srgbClr val="EBDECD"/>
              </a:solidFill>
              <a:ln w="19050">
                <a:solidFill>
                  <a:schemeClr val="lt1"/>
                </a:solidFill>
              </a:ln>
              <a:effectLst/>
            </c:spPr>
          </c:dPt>
          <c:dPt>
            <c:idx val="3"/>
            <c:bubble3D val="0"/>
            <c:spPr>
              <a:solidFill>
                <a:srgbClr val="574946"/>
              </a:solidFill>
              <a:ln w="19050">
                <a:solidFill>
                  <a:schemeClr val="lt1"/>
                </a:solidFill>
              </a:ln>
              <a:effectLst/>
            </c:spPr>
          </c:dPt>
          <c:dLbls>
            <c:delete val="1"/>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85000"/>
                  <a:lumOff val="15000"/>
                </a:schemeClr>
              </a:solidFill>
              <a:latin typeface="方正启体繁体" panose="03000509000000000000" pitchFamily="65" charset="-122"/>
              <a:ea typeface="方正启体繁体" panose="03000509000000000000" pitchFamily="65" charset="-122"/>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endParaRPr>
              <a:sym typeface="+mn-ea"/>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tags" Target="../tags/tag56.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6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63.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64.xml"/><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66.xml"/><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tags" Target="../tags/tag6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7.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8.xml"/><Relationship Id="rId2" Type="http://schemas.openxmlformats.org/officeDocument/2006/relationships/image" Target="../media/image6.jpe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69.xml"/><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1.xml"/><Relationship Id="rId2" Type="http://schemas.openxmlformats.org/officeDocument/2006/relationships/image" Target="../media/image1.jpeg"/><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2.xml"/><Relationship Id="rId2" Type="http://schemas.openxmlformats.org/officeDocument/2006/relationships/image" Target="../media/image7.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3.xml"/><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image" Target="../media/image1.jpeg"/><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9.xml"/><Relationship Id="rId2" Type="http://schemas.openxmlformats.org/officeDocument/2006/relationships/image" Target="../media/image1.jpeg"/><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0.xml"/><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1.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82.xml"/><Relationship Id="rId2" Type="http://schemas.openxmlformats.org/officeDocument/2006/relationships/image" Target="../media/image1.jpeg"/><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3.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4.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展会海报3.jpg2"/>
          <p:cNvPicPr>
            <a:picLocks noChangeAspect="1"/>
          </p:cNvPicPr>
          <p:nvPr/>
        </p:nvPicPr>
        <p:blipFill>
          <a:blip r:embed="rId1"/>
          <a:srcRect l="21719" t="9899" r="18512" b="51275"/>
          <a:stretch>
            <a:fillRect/>
          </a:stretch>
        </p:blipFill>
        <p:spPr>
          <a:xfrm>
            <a:off x="5669915" y="603885"/>
            <a:ext cx="6522085" cy="5650230"/>
          </a:xfrm>
          <a:prstGeom prst="rect">
            <a:avLst/>
          </a:prstGeom>
        </p:spPr>
      </p:pic>
      <p:sp>
        <p:nvSpPr>
          <p:cNvPr id="9" name="文本框 8"/>
          <p:cNvSpPr txBox="1"/>
          <p:nvPr/>
        </p:nvSpPr>
        <p:spPr>
          <a:xfrm>
            <a:off x="1652270" y="1946910"/>
            <a:ext cx="1952625" cy="2493010"/>
          </a:xfrm>
          <a:prstGeom prst="rect">
            <a:avLst/>
          </a:prstGeom>
          <a:noFill/>
        </p:spPr>
        <p:txBody>
          <a:bodyPr vert="eaVert" wrap="square" rtlCol="0">
            <a:spAutoFit/>
          </a:bodyPr>
          <a:p>
            <a:r>
              <a:rPr lang="zh-CN" altLang="en-US" sz="11500">
                <a:solidFill>
                  <a:schemeClr val="tx1">
                    <a:lumMod val="85000"/>
                    <a:lumOff val="15000"/>
                  </a:schemeClr>
                </a:solidFill>
                <a:latin typeface="汉仪全唐诗繁" panose="00020600040101010101" charset="-122"/>
                <a:ea typeface="汉仪全唐诗繁" panose="00020600040101010101" charset="-122"/>
              </a:rPr>
              <a:t>古</a:t>
            </a:r>
            <a:endParaRPr lang="zh-CN" altLang="en-US" sz="11500">
              <a:solidFill>
                <a:schemeClr val="tx1">
                  <a:lumMod val="85000"/>
                  <a:lumOff val="15000"/>
                </a:schemeClr>
              </a:solidFill>
              <a:latin typeface="汉仪全唐诗繁" panose="00020600040101010101" charset="-122"/>
              <a:ea typeface="汉仪全唐诗繁" panose="00020600040101010101" charset="-122"/>
            </a:endParaRPr>
          </a:p>
        </p:txBody>
      </p:sp>
      <p:sp>
        <p:nvSpPr>
          <p:cNvPr id="11" name="文本框 10"/>
          <p:cNvSpPr txBox="1"/>
          <p:nvPr/>
        </p:nvSpPr>
        <p:spPr>
          <a:xfrm>
            <a:off x="2027555" y="3670935"/>
            <a:ext cx="1402080" cy="1568450"/>
          </a:xfrm>
          <a:prstGeom prst="rect">
            <a:avLst/>
          </a:prstGeom>
          <a:noFill/>
        </p:spPr>
        <p:txBody>
          <a:bodyPr wrap="none" rtlCol="0" anchor="t">
            <a:spAutoFit/>
          </a:bodyPr>
          <a:p>
            <a:r>
              <a:rPr lang="zh-CN" altLang="en-US" sz="9600">
                <a:solidFill>
                  <a:schemeClr val="tx1">
                    <a:lumMod val="85000"/>
                    <a:lumOff val="15000"/>
                  </a:schemeClr>
                </a:solidFill>
                <a:latin typeface="汉仪全唐诗繁" panose="00020600040101010101" charset="-122"/>
                <a:ea typeface="汉仪全唐诗繁" panose="00020600040101010101" charset="-122"/>
                <a:sym typeface="+mn-ea"/>
              </a:rPr>
              <a:t>风</a:t>
            </a:r>
            <a:endParaRPr lang="zh-CN" altLang="en-US" sz="9600">
              <a:solidFill>
                <a:schemeClr val="tx1">
                  <a:lumMod val="85000"/>
                  <a:lumOff val="15000"/>
                </a:schemeClr>
              </a:solidFill>
              <a:latin typeface="汉仪全唐诗繁" panose="00020600040101010101" charset="-122"/>
              <a:ea typeface="汉仪全唐诗繁" panose="00020600040101010101" charset="-122"/>
              <a:sym typeface="+mn-ea"/>
            </a:endParaRPr>
          </a:p>
        </p:txBody>
      </p:sp>
      <p:pic>
        <p:nvPicPr>
          <p:cNvPr id="15" name="图片 14" descr="2"/>
          <p:cNvPicPr>
            <a:picLocks noChangeAspect="1"/>
          </p:cNvPicPr>
          <p:nvPr/>
        </p:nvPicPr>
        <p:blipFill>
          <a:blip r:embed="rId2"/>
          <a:stretch>
            <a:fillRect/>
          </a:stretch>
        </p:blipFill>
        <p:spPr>
          <a:xfrm>
            <a:off x="349250" y="1273810"/>
            <a:ext cx="2383790" cy="973455"/>
          </a:xfrm>
          <a:prstGeom prst="rect">
            <a:avLst/>
          </a:prstGeom>
        </p:spPr>
      </p:pic>
      <p:pic>
        <p:nvPicPr>
          <p:cNvPr id="16" name="图片 15" descr="3"/>
          <p:cNvPicPr>
            <a:picLocks noChangeAspect="1"/>
          </p:cNvPicPr>
          <p:nvPr/>
        </p:nvPicPr>
        <p:blipFill>
          <a:blip r:embed="rId3"/>
          <a:stretch>
            <a:fillRect/>
          </a:stretch>
        </p:blipFill>
        <p:spPr>
          <a:xfrm>
            <a:off x="3914775" y="4932680"/>
            <a:ext cx="2099945" cy="1221740"/>
          </a:xfrm>
          <a:prstGeom prst="rect">
            <a:avLst/>
          </a:prstGeom>
        </p:spPr>
      </p:pic>
      <p:sp>
        <p:nvSpPr>
          <p:cNvPr id="5" name="文本框 4"/>
          <p:cNvSpPr txBox="1"/>
          <p:nvPr/>
        </p:nvSpPr>
        <p:spPr>
          <a:xfrm>
            <a:off x="3429635" y="2135505"/>
            <a:ext cx="828675" cy="3406140"/>
          </a:xfrm>
          <a:prstGeom prst="rect">
            <a:avLst/>
          </a:prstGeom>
          <a:noFill/>
        </p:spPr>
        <p:txBody>
          <a:bodyPr vert="eaVert" wrap="square" rtlCol="0">
            <a:spAutoFit/>
          </a:bodyPr>
          <a:p>
            <a:pPr algn="l" fontAlgn="auto">
              <a:lnSpc>
                <a:spcPct val="150000"/>
              </a:lnSpc>
            </a:pPr>
            <a:r>
              <a:rPr lang="zh-CN" altLang="en-US" sz="1400">
                <a:solidFill>
                  <a:schemeClr val="tx1">
                    <a:lumMod val="95000"/>
                    <a:lumOff val="5000"/>
                  </a:schemeClr>
                </a:solidFill>
                <a:latin typeface="方正苏新诗柳楷简体" panose="02000000000000000000" charset="-122"/>
                <a:ea typeface="方正苏新诗柳楷简体" panose="02000000000000000000" charset="-122"/>
                <a:sym typeface="Arial" panose="020B0604020202020204" pitchFamily="34" charset="0"/>
              </a:rPr>
              <a:t>此去经年，应是良辰好景虚设。便纵有，千种风情，更与何人说。</a:t>
            </a:r>
            <a:endParaRPr lang="zh-CN" altLang="en-US" sz="1400">
              <a:solidFill>
                <a:schemeClr val="tx1">
                  <a:lumMod val="95000"/>
                  <a:lumOff val="5000"/>
                </a:schemeClr>
              </a:solidFill>
              <a:latin typeface="方正苏新诗柳楷简体" panose="02000000000000000000" charset="-122"/>
              <a:ea typeface="方正苏新诗柳楷简体" panose="02000000000000000000" charset="-122"/>
              <a:sym typeface="Arial" panose="020B0604020202020204" pitchFamily="34" charset="0"/>
            </a:endParaRPr>
          </a:p>
        </p:txBody>
      </p:sp>
      <p:sp>
        <p:nvSpPr>
          <p:cNvPr id="3" name="矩形 2"/>
          <p:cNvSpPr/>
          <p:nvPr/>
        </p:nvSpPr>
        <p:spPr>
          <a:xfrm>
            <a:off x="147484" y="160320"/>
            <a:ext cx="11877368" cy="103778"/>
          </a:xfrm>
          <a:prstGeom prst="rect">
            <a:avLst/>
          </a:prstGeom>
          <a:solidFill>
            <a:srgbClr val="574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nvSpPr>
        <p:spPr>
          <a:xfrm>
            <a:off x="147484" y="6554569"/>
            <a:ext cx="11877368" cy="103778"/>
          </a:xfrm>
          <a:prstGeom prst="rect">
            <a:avLst/>
          </a:prstGeom>
          <a:solidFill>
            <a:srgbClr val="574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展会海报3"/>
          <p:cNvPicPr>
            <a:picLocks noChangeAspect="1"/>
          </p:cNvPicPr>
          <p:nvPr/>
        </p:nvPicPr>
        <p:blipFill>
          <a:blip r:embed="rId1"/>
          <a:srcRect l="40012" t="8785" r="8298" b="38822"/>
          <a:stretch>
            <a:fillRect/>
          </a:stretch>
        </p:blipFill>
        <p:spPr>
          <a:xfrm>
            <a:off x="7170420" y="110490"/>
            <a:ext cx="5021580" cy="6636385"/>
          </a:xfrm>
          <a:prstGeom prst="parallelogram">
            <a:avLst/>
          </a:prstGeom>
        </p:spPr>
      </p:pic>
      <p:sp>
        <p:nvSpPr>
          <p:cNvPr id="4" name="椭圆 3"/>
          <p:cNvSpPr/>
          <p:nvPr/>
        </p:nvSpPr>
        <p:spPr>
          <a:xfrm>
            <a:off x="0" y="-714375"/>
            <a:ext cx="9112250" cy="9112250"/>
          </a:xfrm>
          <a:prstGeom prst="ellipse">
            <a:avLst/>
          </a:prstGeom>
          <a:solidFill>
            <a:srgbClr val="0F1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3419475" y="676910"/>
            <a:ext cx="1958975" cy="1106805"/>
          </a:xfrm>
          <a:prstGeom prst="rect">
            <a:avLst/>
          </a:prstGeom>
          <a:noFill/>
        </p:spPr>
        <p:txBody>
          <a:bodyPr wrap="square" rtlCol="0">
            <a:spAutoFit/>
          </a:bodyPr>
          <a:p>
            <a:pPr algn="ctr"/>
            <a:r>
              <a:rPr lang="zh-CN" altLang="en-US" sz="6600">
                <a:solidFill>
                  <a:schemeClr val="bg1"/>
                </a:solidFill>
                <a:latin typeface="汉仪全唐诗繁" panose="00020600040101010101" charset="-122"/>
                <a:ea typeface="汉仪全唐诗繁" panose="00020600040101010101" charset="-122"/>
              </a:rPr>
              <a:t>目录</a:t>
            </a:r>
            <a:endParaRPr lang="zh-CN" altLang="en-US" sz="6600">
              <a:solidFill>
                <a:schemeClr val="bg1"/>
              </a:solidFill>
              <a:latin typeface="汉仪全唐诗繁" panose="00020600040101010101" charset="-122"/>
              <a:ea typeface="汉仪全唐诗繁" panose="00020600040101010101" charset="-122"/>
            </a:endParaRPr>
          </a:p>
        </p:txBody>
      </p:sp>
      <p:pic>
        <p:nvPicPr>
          <p:cNvPr id="9" name="图片 8" descr="2"/>
          <p:cNvPicPr>
            <a:picLocks noChangeAspect="1"/>
          </p:cNvPicPr>
          <p:nvPr/>
        </p:nvPicPr>
        <p:blipFill>
          <a:blip r:embed="rId2"/>
          <a:stretch>
            <a:fillRect/>
          </a:stretch>
        </p:blipFill>
        <p:spPr>
          <a:xfrm>
            <a:off x="2024380" y="1097280"/>
            <a:ext cx="1972945" cy="805815"/>
          </a:xfrm>
          <a:prstGeom prst="rect">
            <a:avLst/>
          </a:prstGeom>
        </p:spPr>
      </p:pic>
      <p:sp>
        <p:nvSpPr>
          <p:cNvPr id="21" name="Freeform 38"/>
          <p:cNvSpPr/>
          <p:nvPr/>
        </p:nvSpPr>
        <p:spPr bwMode="auto">
          <a:xfrm>
            <a:off x="2146300" y="2895283"/>
            <a:ext cx="790575" cy="200025"/>
          </a:xfrm>
          <a:custGeom>
            <a:avLst/>
            <a:gdLst>
              <a:gd name="T0" fmla="*/ 138 w 138"/>
              <a:gd name="T1" fmla="*/ 1 h 35"/>
              <a:gd name="T2" fmla="*/ 120 w 138"/>
              <a:gd name="T3" fmla="*/ 6 h 35"/>
              <a:gd name="T4" fmla="*/ 131 w 138"/>
              <a:gd name="T5" fmla="*/ 9 h 35"/>
              <a:gd name="T6" fmla="*/ 68 w 138"/>
              <a:gd name="T7" fmla="*/ 26 h 35"/>
              <a:gd name="T8" fmla="*/ 5 w 138"/>
              <a:gd name="T9" fmla="*/ 29 h 35"/>
              <a:gd name="T10" fmla="*/ 4 w 138"/>
              <a:gd name="T11" fmla="*/ 26 h 35"/>
              <a:gd name="T12" fmla="*/ 18 w 138"/>
              <a:gd name="T13" fmla="*/ 20 h 35"/>
              <a:gd name="T14" fmla="*/ 18 w 138"/>
              <a:gd name="T15" fmla="*/ 19 h 35"/>
              <a:gd name="T16" fmla="*/ 0 w 138"/>
              <a:gd name="T17" fmla="*/ 21 h 35"/>
              <a:gd name="T18" fmla="*/ 53 w 138"/>
              <a:gd name="T19" fmla="*/ 6 h 35"/>
              <a:gd name="T20" fmla="*/ 99 w 138"/>
              <a:gd name="T21" fmla="*/ 2 h 35"/>
              <a:gd name="T22" fmla="*/ 138 w 138"/>
              <a:gd name="T23" fmla="*/ 0 h 35"/>
              <a:gd name="T24" fmla="*/ 138 w 138"/>
              <a:gd name="T25"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35">
                <a:moveTo>
                  <a:pt x="138" y="1"/>
                </a:moveTo>
                <a:cubicBezTo>
                  <a:pt x="133" y="2"/>
                  <a:pt x="128" y="4"/>
                  <a:pt x="120" y="6"/>
                </a:cubicBezTo>
                <a:cubicBezTo>
                  <a:pt x="125" y="8"/>
                  <a:pt x="128" y="8"/>
                  <a:pt x="131" y="9"/>
                </a:cubicBezTo>
                <a:cubicBezTo>
                  <a:pt x="112" y="24"/>
                  <a:pt x="90" y="24"/>
                  <a:pt x="68" y="26"/>
                </a:cubicBezTo>
                <a:cubicBezTo>
                  <a:pt x="47" y="27"/>
                  <a:pt x="26" y="35"/>
                  <a:pt x="5" y="29"/>
                </a:cubicBezTo>
                <a:cubicBezTo>
                  <a:pt x="5" y="28"/>
                  <a:pt x="4" y="27"/>
                  <a:pt x="4" y="26"/>
                </a:cubicBezTo>
                <a:cubicBezTo>
                  <a:pt x="9" y="24"/>
                  <a:pt x="14" y="22"/>
                  <a:pt x="18" y="20"/>
                </a:cubicBezTo>
                <a:cubicBezTo>
                  <a:pt x="18" y="20"/>
                  <a:pt x="18" y="19"/>
                  <a:pt x="18" y="19"/>
                </a:cubicBezTo>
                <a:cubicBezTo>
                  <a:pt x="12" y="19"/>
                  <a:pt x="6" y="20"/>
                  <a:pt x="0" y="21"/>
                </a:cubicBezTo>
                <a:cubicBezTo>
                  <a:pt x="16" y="9"/>
                  <a:pt x="33" y="3"/>
                  <a:pt x="53" y="6"/>
                </a:cubicBezTo>
                <a:cubicBezTo>
                  <a:pt x="68" y="9"/>
                  <a:pt x="84" y="4"/>
                  <a:pt x="99" y="2"/>
                </a:cubicBezTo>
                <a:cubicBezTo>
                  <a:pt x="112" y="1"/>
                  <a:pt x="125" y="1"/>
                  <a:pt x="138" y="0"/>
                </a:cubicBezTo>
                <a:cubicBezTo>
                  <a:pt x="138" y="0"/>
                  <a:pt x="138" y="0"/>
                  <a:pt x="138" y="1"/>
                </a:cubicBezTo>
                <a:close/>
              </a:path>
            </a:pathLst>
          </a:custGeom>
          <a:solidFill>
            <a:srgbClr val="DFCC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bg1"/>
              </a:solidFill>
            </a:endParaRPr>
          </a:p>
        </p:txBody>
      </p:sp>
      <p:pic>
        <p:nvPicPr>
          <p:cNvPr id="12" name="图片 11" descr="3"/>
          <p:cNvPicPr>
            <a:picLocks noChangeAspect="1"/>
          </p:cNvPicPr>
          <p:nvPr/>
        </p:nvPicPr>
        <p:blipFill>
          <a:blip r:embed="rId3"/>
          <a:stretch>
            <a:fillRect/>
          </a:stretch>
        </p:blipFill>
        <p:spPr>
          <a:xfrm>
            <a:off x="5245100" y="390525"/>
            <a:ext cx="1038860" cy="604520"/>
          </a:xfrm>
          <a:prstGeom prst="rect">
            <a:avLst/>
          </a:prstGeom>
        </p:spPr>
      </p:pic>
      <p:sp>
        <p:nvSpPr>
          <p:cNvPr id="8" name="文本框 7"/>
          <p:cNvSpPr txBox="1"/>
          <p:nvPr/>
        </p:nvSpPr>
        <p:spPr>
          <a:xfrm>
            <a:off x="2194560" y="2494280"/>
            <a:ext cx="694055" cy="706755"/>
          </a:xfrm>
          <a:prstGeom prst="rect">
            <a:avLst/>
          </a:prstGeom>
          <a:noFill/>
        </p:spPr>
        <p:txBody>
          <a:bodyPr wrap="square" rtlCol="0">
            <a:spAutoFit/>
          </a:bodyPr>
          <a:p>
            <a:pPr algn="l"/>
            <a:r>
              <a:rPr lang="zh-CN" altLang="en-US" sz="4000">
                <a:solidFill>
                  <a:schemeClr val="bg1"/>
                </a:solidFill>
                <a:latin typeface="汉仪全唐诗繁" panose="00020600040101010101" charset="-122"/>
                <a:ea typeface="汉仪全唐诗繁" panose="00020600040101010101" charset="-122"/>
              </a:rPr>
              <a:t>壹</a:t>
            </a:r>
            <a:endParaRPr lang="zh-CN" altLang="en-US" sz="4000">
              <a:solidFill>
                <a:schemeClr val="bg1"/>
              </a:solidFill>
              <a:latin typeface="汉仪全唐诗繁" panose="00020600040101010101" charset="-122"/>
              <a:ea typeface="汉仪全唐诗繁" panose="00020600040101010101" charset="-122"/>
            </a:endParaRPr>
          </a:p>
        </p:txBody>
      </p:sp>
      <p:sp>
        <p:nvSpPr>
          <p:cNvPr id="5" name="文本框 4"/>
          <p:cNvSpPr txBox="1"/>
          <p:nvPr/>
        </p:nvSpPr>
        <p:spPr>
          <a:xfrm>
            <a:off x="3277235" y="2574290"/>
            <a:ext cx="3311525" cy="460375"/>
          </a:xfrm>
          <a:prstGeom prst="rect">
            <a:avLst/>
          </a:prstGeom>
          <a:noFill/>
        </p:spPr>
        <p:txBody>
          <a:bodyPr wrap="square" rtlCol="0">
            <a:spAutoFit/>
          </a:bodyPr>
          <a:p>
            <a:pPr marL="0" marR="0" lvl="0" algn="l" defTabSz="914400" rtl="0" eaLnBrk="1" latinLnBrk="0" hangingPunct="1">
              <a:spcBef>
                <a:spcPts val="0"/>
              </a:spcBef>
              <a:spcAft>
                <a:spcPts val="0"/>
              </a:spcAft>
              <a:buClrTx/>
              <a:buSzTx/>
              <a:buFontTx/>
              <a:buNone/>
              <a:defRPr/>
            </a:pPr>
            <a:r>
              <a:rPr lang="zh-CN" altLang="en-US" sz="2400">
                <a:solidFill>
                  <a:schemeClr val="bg1"/>
                </a:solidFill>
                <a:latin typeface="汉仪全唐诗繁" panose="00020600040101010101" charset="-122"/>
                <a:ea typeface="汉仪全唐诗繁" panose="00020600040101010101" charset="-122"/>
                <a:sym typeface="+mn-ea"/>
              </a:rPr>
              <a:t>单击此处输入您的标题</a:t>
            </a:r>
            <a:endParaRPr lang="zh-CN" altLang="en-US" sz="2400" noProof="0" dirty="0">
              <a:ln>
                <a:noFill/>
              </a:ln>
              <a:solidFill>
                <a:schemeClr val="bg1"/>
              </a:solidFill>
              <a:uLnTx/>
              <a:uFillTx/>
              <a:latin typeface="汉仪全唐诗繁" panose="00020600040101010101" charset="-122"/>
              <a:ea typeface="汉仪全唐诗繁" panose="00020600040101010101" charset="-122"/>
              <a:sym typeface="+mn-ea"/>
            </a:endParaRPr>
          </a:p>
        </p:txBody>
      </p:sp>
      <p:sp>
        <p:nvSpPr>
          <p:cNvPr id="22" name="Freeform 38"/>
          <p:cNvSpPr/>
          <p:nvPr/>
        </p:nvSpPr>
        <p:spPr bwMode="auto">
          <a:xfrm>
            <a:off x="2226310" y="3798888"/>
            <a:ext cx="790575" cy="200025"/>
          </a:xfrm>
          <a:custGeom>
            <a:avLst/>
            <a:gdLst>
              <a:gd name="T0" fmla="*/ 138 w 138"/>
              <a:gd name="T1" fmla="*/ 1 h 35"/>
              <a:gd name="T2" fmla="*/ 120 w 138"/>
              <a:gd name="T3" fmla="*/ 6 h 35"/>
              <a:gd name="T4" fmla="*/ 131 w 138"/>
              <a:gd name="T5" fmla="*/ 9 h 35"/>
              <a:gd name="T6" fmla="*/ 68 w 138"/>
              <a:gd name="T7" fmla="*/ 26 h 35"/>
              <a:gd name="T8" fmla="*/ 5 w 138"/>
              <a:gd name="T9" fmla="*/ 29 h 35"/>
              <a:gd name="T10" fmla="*/ 4 w 138"/>
              <a:gd name="T11" fmla="*/ 26 h 35"/>
              <a:gd name="T12" fmla="*/ 18 w 138"/>
              <a:gd name="T13" fmla="*/ 20 h 35"/>
              <a:gd name="T14" fmla="*/ 18 w 138"/>
              <a:gd name="T15" fmla="*/ 19 h 35"/>
              <a:gd name="T16" fmla="*/ 0 w 138"/>
              <a:gd name="T17" fmla="*/ 21 h 35"/>
              <a:gd name="T18" fmla="*/ 53 w 138"/>
              <a:gd name="T19" fmla="*/ 6 h 35"/>
              <a:gd name="T20" fmla="*/ 99 w 138"/>
              <a:gd name="T21" fmla="*/ 2 h 35"/>
              <a:gd name="T22" fmla="*/ 138 w 138"/>
              <a:gd name="T23" fmla="*/ 0 h 35"/>
              <a:gd name="T24" fmla="*/ 138 w 138"/>
              <a:gd name="T25"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35">
                <a:moveTo>
                  <a:pt x="138" y="1"/>
                </a:moveTo>
                <a:cubicBezTo>
                  <a:pt x="133" y="2"/>
                  <a:pt x="128" y="4"/>
                  <a:pt x="120" y="6"/>
                </a:cubicBezTo>
                <a:cubicBezTo>
                  <a:pt x="125" y="8"/>
                  <a:pt x="128" y="8"/>
                  <a:pt x="131" y="9"/>
                </a:cubicBezTo>
                <a:cubicBezTo>
                  <a:pt x="112" y="24"/>
                  <a:pt x="90" y="24"/>
                  <a:pt x="68" y="26"/>
                </a:cubicBezTo>
                <a:cubicBezTo>
                  <a:pt x="47" y="27"/>
                  <a:pt x="26" y="35"/>
                  <a:pt x="5" y="29"/>
                </a:cubicBezTo>
                <a:cubicBezTo>
                  <a:pt x="5" y="28"/>
                  <a:pt x="4" y="27"/>
                  <a:pt x="4" y="26"/>
                </a:cubicBezTo>
                <a:cubicBezTo>
                  <a:pt x="9" y="24"/>
                  <a:pt x="14" y="22"/>
                  <a:pt x="18" y="20"/>
                </a:cubicBezTo>
                <a:cubicBezTo>
                  <a:pt x="18" y="20"/>
                  <a:pt x="18" y="19"/>
                  <a:pt x="18" y="19"/>
                </a:cubicBezTo>
                <a:cubicBezTo>
                  <a:pt x="12" y="19"/>
                  <a:pt x="6" y="20"/>
                  <a:pt x="0" y="21"/>
                </a:cubicBezTo>
                <a:cubicBezTo>
                  <a:pt x="16" y="9"/>
                  <a:pt x="33" y="3"/>
                  <a:pt x="53" y="6"/>
                </a:cubicBezTo>
                <a:cubicBezTo>
                  <a:pt x="68" y="9"/>
                  <a:pt x="84" y="4"/>
                  <a:pt x="99" y="2"/>
                </a:cubicBezTo>
                <a:cubicBezTo>
                  <a:pt x="112" y="1"/>
                  <a:pt x="125" y="1"/>
                  <a:pt x="138" y="0"/>
                </a:cubicBezTo>
                <a:cubicBezTo>
                  <a:pt x="138" y="0"/>
                  <a:pt x="138" y="0"/>
                  <a:pt x="138" y="1"/>
                </a:cubicBezTo>
                <a:close/>
              </a:path>
            </a:pathLst>
          </a:custGeom>
          <a:solidFill>
            <a:srgbClr val="DFCC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bg1"/>
              </a:solidFill>
            </a:endParaRPr>
          </a:p>
        </p:txBody>
      </p:sp>
      <p:sp>
        <p:nvSpPr>
          <p:cNvPr id="11" name="文本框 10"/>
          <p:cNvSpPr txBox="1"/>
          <p:nvPr/>
        </p:nvSpPr>
        <p:spPr>
          <a:xfrm>
            <a:off x="2226310" y="3417570"/>
            <a:ext cx="694055" cy="706755"/>
          </a:xfrm>
          <a:prstGeom prst="rect">
            <a:avLst/>
          </a:prstGeom>
          <a:noFill/>
        </p:spPr>
        <p:txBody>
          <a:bodyPr wrap="square" rtlCol="0">
            <a:spAutoFit/>
          </a:bodyPr>
          <a:p>
            <a:pPr algn="l"/>
            <a:r>
              <a:rPr lang="zh-CN" altLang="en-US" sz="4000">
                <a:solidFill>
                  <a:schemeClr val="bg1"/>
                </a:solidFill>
                <a:latin typeface="汉仪全唐诗繁" panose="00020600040101010101" charset="-122"/>
                <a:ea typeface="汉仪全唐诗繁" panose="00020600040101010101" charset="-122"/>
              </a:rPr>
              <a:t>贰</a:t>
            </a:r>
            <a:endParaRPr lang="zh-CN" altLang="en-US" sz="4000">
              <a:solidFill>
                <a:schemeClr val="bg1"/>
              </a:solidFill>
              <a:latin typeface="汉仪全唐诗繁" panose="00020600040101010101" charset="-122"/>
              <a:ea typeface="汉仪全唐诗繁" panose="00020600040101010101" charset="-122"/>
            </a:endParaRPr>
          </a:p>
        </p:txBody>
      </p:sp>
      <p:sp>
        <p:nvSpPr>
          <p:cNvPr id="23" name="Freeform 38"/>
          <p:cNvSpPr/>
          <p:nvPr/>
        </p:nvSpPr>
        <p:spPr bwMode="auto">
          <a:xfrm>
            <a:off x="2129790" y="4735513"/>
            <a:ext cx="790575" cy="200025"/>
          </a:xfrm>
          <a:custGeom>
            <a:avLst/>
            <a:gdLst>
              <a:gd name="T0" fmla="*/ 138 w 138"/>
              <a:gd name="T1" fmla="*/ 1 h 35"/>
              <a:gd name="T2" fmla="*/ 120 w 138"/>
              <a:gd name="T3" fmla="*/ 6 h 35"/>
              <a:gd name="T4" fmla="*/ 131 w 138"/>
              <a:gd name="T5" fmla="*/ 9 h 35"/>
              <a:gd name="T6" fmla="*/ 68 w 138"/>
              <a:gd name="T7" fmla="*/ 26 h 35"/>
              <a:gd name="T8" fmla="*/ 5 w 138"/>
              <a:gd name="T9" fmla="*/ 29 h 35"/>
              <a:gd name="T10" fmla="*/ 4 w 138"/>
              <a:gd name="T11" fmla="*/ 26 h 35"/>
              <a:gd name="T12" fmla="*/ 18 w 138"/>
              <a:gd name="T13" fmla="*/ 20 h 35"/>
              <a:gd name="T14" fmla="*/ 18 w 138"/>
              <a:gd name="T15" fmla="*/ 19 h 35"/>
              <a:gd name="T16" fmla="*/ 0 w 138"/>
              <a:gd name="T17" fmla="*/ 21 h 35"/>
              <a:gd name="T18" fmla="*/ 53 w 138"/>
              <a:gd name="T19" fmla="*/ 6 h 35"/>
              <a:gd name="T20" fmla="*/ 99 w 138"/>
              <a:gd name="T21" fmla="*/ 2 h 35"/>
              <a:gd name="T22" fmla="*/ 138 w 138"/>
              <a:gd name="T23" fmla="*/ 0 h 35"/>
              <a:gd name="T24" fmla="*/ 138 w 138"/>
              <a:gd name="T25"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35">
                <a:moveTo>
                  <a:pt x="138" y="1"/>
                </a:moveTo>
                <a:cubicBezTo>
                  <a:pt x="133" y="2"/>
                  <a:pt x="128" y="4"/>
                  <a:pt x="120" y="6"/>
                </a:cubicBezTo>
                <a:cubicBezTo>
                  <a:pt x="125" y="8"/>
                  <a:pt x="128" y="8"/>
                  <a:pt x="131" y="9"/>
                </a:cubicBezTo>
                <a:cubicBezTo>
                  <a:pt x="112" y="24"/>
                  <a:pt x="90" y="24"/>
                  <a:pt x="68" y="26"/>
                </a:cubicBezTo>
                <a:cubicBezTo>
                  <a:pt x="47" y="27"/>
                  <a:pt x="26" y="35"/>
                  <a:pt x="5" y="29"/>
                </a:cubicBezTo>
                <a:cubicBezTo>
                  <a:pt x="5" y="28"/>
                  <a:pt x="4" y="27"/>
                  <a:pt x="4" y="26"/>
                </a:cubicBezTo>
                <a:cubicBezTo>
                  <a:pt x="9" y="24"/>
                  <a:pt x="14" y="22"/>
                  <a:pt x="18" y="20"/>
                </a:cubicBezTo>
                <a:cubicBezTo>
                  <a:pt x="18" y="20"/>
                  <a:pt x="18" y="19"/>
                  <a:pt x="18" y="19"/>
                </a:cubicBezTo>
                <a:cubicBezTo>
                  <a:pt x="12" y="19"/>
                  <a:pt x="6" y="20"/>
                  <a:pt x="0" y="21"/>
                </a:cubicBezTo>
                <a:cubicBezTo>
                  <a:pt x="16" y="9"/>
                  <a:pt x="33" y="3"/>
                  <a:pt x="53" y="6"/>
                </a:cubicBezTo>
                <a:cubicBezTo>
                  <a:pt x="68" y="9"/>
                  <a:pt x="84" y="4"/>
                  <a:pt x="99" y="2"/>
                </a:cubicBezTo>
                <a:cubicBezTo>
                  <a:pt x="112" y="1"/>
                  <a:pt x="125" y="1"/>
                  <a:pt x="138" y="0"/>
                </a:cubicBezTo>
                <a:cubicBezTo>
                  <a:pt x="138" y="0"/>
                  <a:pt x="138" y="0"/>
                  <a:pt x="138" y="1"/>
                </a:cubicBezTo>
                <a:close/>
              </a:path>
            </a:pathLst>
          </a:custGeom>
          <a:solidFill>
            <a:srgbClr val="DFCC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bg1"/>
              </a:solidFill>
            </a:endParaRPr>
          </a:p>
        </p:txBody>
      </p:sp>
      <p:sp>
        <p:nvSpPr>
          <p:cNvPr id="13" name="文本框 12"/>
          <p:cNvSpPr txBox="1"/>
          <p:nvPr/>
        </p:nvSpPr>
        <p:spPr>
          <a:xfrm>
            <a:off x="3277235" y="3538855"/>
            <a:ext cx="3311525" cy="460375"/>
          </a:xfrm>
          <a:prstGeom prst="rect">
            <a:avLst/>
          </a:prstGeom>
          <a:noFill/>
        </p:spPr>
        <p:txBody>
          <a:bodyPr wrap="square" rtlCol="0">
            <a:spAutoFit/>
          </a:bodyPr>
          <a:p>
            <a:pPr marL="0" marR="0" lvl="0" algn="l" defTabSz="914400" rtl="0" eaLnBrk="1" latinLnBrk="0" hangingPunct="1">
              <a:spcBef>
                <a:spcPts val="0"/>
              </a:spcBef>
              <a:spcAft>
                <a:spcPts val="0"/>
              </a:spcAft>
              <a:buClrTx/>
              <a:buSzTx/>
              <a:buFontTx/>
              <a:buNone/>
              <a:defRPr/>
            </a:pPr>
            <a:r>
              <a:rPr lang="zh-CN" altLang="en-US" sz="2400">
                <a:solidFill>
                  <a:schemeClr val="bg1"/>
                </a:solidFill>
                <a:latin typeface="汉仪全唐诗繁" panose="00020600040101010101" charset="-122"/>
                <a:ea typeface="汉仪全唐诗繁" panose="00020600040101010101" charset="-122"/>
                <a:sym typeface="+mn-ea"/>
              </a:rPr>
              <a:t>单击此处输入您的标题</a:t>
            </a:r>
            <a:endParaRPr lang="zh-CN" altLang="en-US" sz="2400" noProof="0" dirty="0">
              <a:ln>
                <a:noFill/>
              </a:ln>
              <a:solidFill>
                <a:schemeClr val="bg1"/>
              </a:solidFill>
              <a:uLnTx/>
              <a:uFillTx/>
              <a:latin typeface="汉仪全唐诗繁" panose="00020600040101010101" charset="-122"/>
              <a:ea typeface="汉仪全唐诗繁" panose="00020600040101010101" charset="-122"/>
              <a:sym typeface="+mn-ea"/>
            </a:endParaRPr>
          </a:p>
        </p:txBody>
      </p:sp>
      <p:sp>
        <p:nvSpPr>
          <p:cNvPr id="15" name="文本框 14"/>
          <p:cNvSpPr txBox="1"/>
          <p:nvPr/>
        </p:nvSpPr>
        <p:spPr>
          <a:xfrm>
            <a:off x="2226310" y="4354195"/>
            <a:ext cx="694055" cy="706755"/>
          </a:xfrm>
          <a:prstGeom prst="rect">
            <a:avLst/>
          </a:prstGeom>
          <a:noFill/>
        </p:spPr>
        <p:txBody>
          <a:bodyPr wrap="square" rtlCol="0">
            <a:spAutoFit/>
          </a:bodyPr>
          <a:p>
            <a:pPr algn="l"/>
            <a:r>
              <a:rPr lang="zh-CN" altLang="en-US" sz="4000">
                <a:solidFill>
                  <a:schemeClr val="bg1"/>
                </a:solidFill>
                <a:latin typeface="汉仪全唐诗繁" panose="00020600040101010101" charset="-122"/>
                <a:ea typeface="汉仪全唐诗繁" panose="00020600040101010101" charset="-122"/>
              </a:rPr>
              <a:t>叁</a:t>
            </a:r>
            <a:endParaRPr lang="zh-CN" altLang="en-US" sz="4000">
              <a:solidFill>
                <a:schemeClr val="bg1"/>
              </a:solidFill>
              <a:latin typeface="汉仪全唐诗繁" panose="00020600040101010101" charset="-122"/>
              <a:ea typeface="汉仪全唐诗繁" panose="00020600040101010101" charset="-122"/>
            </a:endParaRPr>
          </a:p>
        </p:txBody>
      </p:sp>
      <p:sp>
        <p:nvSpPr>
          <p:cNvPr id="24" name="Freeform 38"/>
          <p:cNvSpPr/>
          <p:nvPr/>
        </p:nvSpPr>
        <p:spPr bwMode="auto">
          <a:xfrm>
            <a:off x="2226310" y="5640388"/>
            <a:ext cx="790575" cy="200025"/>
          </a:xfrm>
          <a:custGeom>
            <a:avLst/>
            <a:gdLst>
              <a:gd name="T0" fmla="*/ 138 w 138"/>
              <a:gd name="T1" fmla="*/ 1 h 35"/>
              <a:gd name="T2" fmla="*/ 120 w 138"/>
              <a:gd name="T3" fmla="*/ 6 h 35"/>
              <a:gd name="T4" fmla="*/ 131 w 138"/>
              <a:gd name="T5" fmla="*/ 9 h 35"/>
              <a:gd name="T6" fmla="*/ 68 w 138"/>
              <a:gd name="T7" fmla="*/ 26 h 35"/>
              <a:gd name="T8" fmla="*/ 5 w 138"/>
              <a:gd name="T9" fmla="*/ 29 h 35"/>
              <a:gd name="T10" fmla="*/ 4 w 138"/>
              <a:gd name="T11" fmla="*/ 26 h 35"/>
              <a:gd name="T12" fmla="*/ 18 w 138"/>
              <a:gd name="T13" fmla="*/ 20 h 35"/>
              <a:gd name="T14" fmla="*/ 18 w 138"/>
              <a:gd name="T15" fmla="*/ 19 h 35"/>
              <a:gd name="T16" fmla="*/ 0 w 138"/>
              <a:gd name="T17" fmla="*/ 21 h 35"/>
              <a:gd name="T18" fmla="*/ 53 w 138"/>
              <a:gd name="T19" fmla="*/ 6 h 35"/>
              <a:gd name="T20" fmla="*/ 99 w 138"/>
              <a:gd name="T21" fmla="*/ 2 h 35"/>
              <a:gd name="T22" fmla="*/ 138 w 138"/>
              <a:gd name="T23" fmla="*/ 0 h 35"/>
              <a:gd name="T24" fmla="*/ 138 w 138"/>
              <a:gd name="T25"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35">
                <a:moveTo>
                  <a:pt x="138" y="1"/>
                </a:moveTo>
                <a:cubicBezTo>
                  <a:pt x="133" y="2"/>
                  <a:pt x="128" y="4"/>
                  <a:pt x="120" y="6"/>
                </a:cubicBezTo>
                <a:cubicBezTo>
                  <a:pt x="125" y="8"/>
                  <a:pt x="128" y="8"/>
                  <a:pt x="131" y="9"/>
                </a:cubicBezTo>
                <a:cubicBezTo>
                  <a:pt x="112" y="24"/>
                  <a:pt x="90" y="24"/>
                  <a:pt x="68" y="26"/>
                </a:cubicBezTo>
                <a:cubicBezTo>
                  <a:pt x="47" y="27"/>
                  <a:pt x="26" y="35"/>
                  <a:pt x="5" y="29"/>
                </a:cubicBezTo>
                <a:cubicBezTo>
                  <a:pt x="5" y="28"/>
                  <a:pt x="4" y="27"/>
                  <a:pt x="4" y="26"/>
                </a:cubicBezTo>
                <a:cubicBezTo>
                  <a:pt x="9" y="24"/>
                  <a:pt x="14" y="22"/>
                  <a:pt x="18" y="20"/>
                </a:cubicBezTo>
                <a:cubicBezTo>
                  <a:pt x="18" y="20"/>
                  <a:pt x="18" y="19"/>
                  <a:pt x="18" y="19"/>
                </a:cubicBezTo>
                <a:cubicBezTo>
                  <a:pt x="12" y="19"/>
                  <a:pt x="6" y="20"/>
                  <a:pt x="0" y="21"/>
                </a:cubicBezTo>
                <a:cubicBezTo>
                  <a:pt x="16" y="9"/>
                  <a:pt x="33" y="3"/>
                  <a:pt x="53" y="6"/>
                </a:cubicBezTo>
                <a:cubicBezTo>
                  <a:pt x="68" y="9"/>
                  <a:pt x="84" y="4"/>
                  <a:pt x="99" y="2"/>
                </a:cubicBezTo>
                <a:cubicBezTo>
                  <a:pt x="112" y="1"/>
                  <a:pt x="125" y="1"/>
                  <a:pt x="138" y="0"/>
                </a:cubicBezTo>
                <a:cubicBezTo>
                  <a:pt x="138" y="0"/>
                  <a:pt x="138" y="0"/>
                  <a:pt x="138" y="1"/>
                </a:cubicBezTo>
                <a:close/>
              </a:path>
            </a:pathLst>
          </a:custGeom>
          <a:solidFill>
            <a:srgbClr val="DFCC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bg1"/>
              </a:solidFill>
            </a:endParaRPr>
          </a:p>
        </p:txBody>
      </p:sp>
      <p:sp>
        <p:nvSpPr>
          <p:cNvPr id="16" name="文本框 15"/>
          <p:cNvSpPr txBox="1"/>
          <p:nvPr/>
        </p:nvSpPr>
        <p:spPr>
          <a:xfrm>
            <a:off x="3277235" y="4475480"/>
            <a:ext cx="3311525" cy="460375"/>
          </a:xfrm>
          <a:prstGeom prst="rect">
            <a:avLst/>
          </a:prstGeom>
          <a:noFill/>
        </p:spPr>
        <p:txBody>
          <a:bodyPr wrap="square" rtlCol="0">
            <a:spAutoFit/>
          </a:bodyPr>
          <a:p>
            <a:pPr marL="0" marR="0" lvl="0" algn="l" defTabSz="914400" rtl="0" eaLnBrk="1" latinLnBrk="0" hangingPunct="1">
              <a:spcBef>
                <a:spcPts val="0"/>
              </a:spcBef>
              <a:spcAft>
                <a:spcPts val="0"/>
              </a:spcAft>
              <a:buClrTx/>
              <a:buSzTx/>
              <a:buFontTx/>
              <a:buNone/>
              <a:defRPr/>
            </a:pPr>
            <a:r>
              <a:rPr lang="zh-CN" altLang="en-US" sz="2400">
                <a:solidFill>
                  <a:schemeClr val="bg1"/>
                </a:solidFill>
                <a:latin typeface="汉仪全唐诗繁" panose="00020600040101010101" charset="-122"/>
                <a:ea typeface="汉仪全唐诗繁" panose="00020600040101010101" charset="-122"/>
                <a:sym typeface="+mn-ea"/>
              </a:rPr>
              <a:t>单击此处输入您的标题</a:t>
            </a:r>
            <a:endParaRPr lang="zh-CN" altLang="en-US" sz="2400" noProof="0" dirty="0">
              <a:ln>
                <a:noFill/>
              </a:ln>
              <a:solidFill>
                <a:schemeClr val="bg1"/>
              </a:solidFill>
              <a:uLnTx/>
              <a:uFillTx/>
              <a:latin typeface="汉仪全唐诗繁" panose="00020600040101010101" charset="-122"/>
              <a:ea typeface="汉仪全唐诗繁" panose="00020600040101010101" charset="-122"/>
              <a:sym typeface="+mn-ea"/>
            </a:endParaRPr>
          </a:p>
        </p:txBody>
      </p:sp>
      <p:sp>
        <p:nvSpPr>
          <p:cNvPr id="18" name="文本框 17"/>
          <p:cNvSpPr txBox="1"/>
          <p:nvPr/>
        </p:nvSpPr>
        <p:spPr>
          <a:xfrm>
            <a:off x="2226310" y="5259070"/>
            <a:ext cx="694055" cy="706755"/>
          </a:xfrm>
          <a:prstGeom prst="rect">
            <a:avLst/>
          </a:prstGeom>
          <a:noFill/>
        </p:spPr>
        <p:txBody>
          <a:bodyPr wrap="square" rtlCol="0">
            <a:spAutoFit/>
          </a:bodyPr>
          <a:p>
            <a:pPr algn="l"/>
            <a:r>
              <a:rPr lang="zh-CN" altLang="en-US" sz="4000">
                <a:solidFill>
                  <a:schemeClr val="bg1"/>
                </a:solidFill>
                <a:latin typeface="汉仪全唐诗繁" panose="00020600040101010101" charset="-122"/>
                <a:ea typeface="汉仪全唐诗繁" panose="00020600040101010101" charset="-122"/>
              </a:rPr>
              <a:t>肆</a:t>
            </a:r>
            <a:endParaRPr lang="zh-CN" altLang="en-US" sz="4000">
              <a:solidFill>
                <a:schemeClr val="bg1"/>
              </a:solidFill>
              <a:latin typeface="汉仪全唐诗繁" panose="00020600040101010101" charset="-122"/>
              <a:ea typeface="汉仪全唐诗繁" panose="00020600040101010101" charset="-122"/>
            </a:endParaRPr>
          </a:p>
        </p:txBody>
      </p:sp>
      <p:sp>
        <p:nvSpPr>
          <p:cNvPr id="19" name="文本框 18"/>
          <p:cNvSpPr txBox="1"/>
          <p:nvPr/>
        </p:nvSpPr>
        <p:spPr>
          <a:xfrm>
            <a:off x="3277235" y="5380355"/>
            <a:ext cx="3311525" cy="460375"/>
          </a:xfrm>
          <a:prstGeom prst="rect">
            <a:avLst/>
          </a:prstGeom>
          <a:noFill/>
        </p:spPr>
        <p:txBody>
          <a:bodyPr wrap="square" rtlCol="0">
            <a:spAutoFit/>
          </a:bodyPr>
          <a:p>
            <a:pPr marL="0" marR="0" lvl="0" algn="l" defTabSz="914400" rtl="0" eaLnBrk="1" latinLnBrk="0" hangingPunct="1">
              <a:spcBef>
                <a:spcPts val="0"/>
              </a:spcBef>
              <a:spcAft>
                <a:spcPts val="0"/>
              </a:spcAft>
              <a:buClrTx/>
              <a:buSzTx/>
              <a:buFontTx/>
              <a:buNone/>
              <a:defRPr/>
            </a:pPr>
            <a:r>
              <a:rPr lang="zh-CN" altLang="en-US" sz="2400">
                <a:solidFill>
                  <a:schemeClr val="bg1"/>
                </a:solidFill>
                <a:latin typeface="汉仪全唐诗繁" panose="00020600040101010101" charset="-122"/>
                <a:ea typeface="汉仪全唐诗繁" panose="00020600040101010101" charset="-122"/>
                <a:sym typeface="+mn-ea"/>
              </a:rPr>
              <a:t>单击此处输入您的标题</a:t>
            </a:r>
            <a:endParaRPr lang="zh-CN" altLang="en-US" sz="2400" noProof="0" dirty="0">
              <a:ln>
                <a:noFill/>
              </a:ln>
              <a:solidFill>
                <a:schemeClr val="bg1"/>
              </a:solidFill>
              <a:uLnTx/>
              <a:uFillTx/>
              <a:latin typeface="汉仪全唐诗繁" panose="00020600040101010101" charset="-122"/>
              <a:ea typeface="汉仪全唐诗繁" panose="00020600040101010101" charset="-122"/>
              <a:sym typeface="+mn-ea"/>
            </a:endParaRPr>
          </a:p>
        </p:txBody>
      </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椭圆 3"/>
          <p:cNvSpPr/>
          <p:nvPr/>
        </p:nvSpPr>
        <p:spPr>
          <a:xfrm>
            <a:off x="5175250" y="908050"/>
            <a:ext cx="5372100" cy="5372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descr="2"/>
          <p:cNvPicPr>
            <a:picLocks noChangeAspect="1"/>
          </p:cNvPicPr>
          <p:nvPr/>
        </p:nvPicPr>
        <p:blipFill>
          <a:blip r:embed="rId1"/>
          <a:stretch>
            <a:fillRect/>
          </a:stretch>
        </p:blipFill>
        <p:spPr>
          <a:xfrm>
            <a:off x="5175250" y="1210310"/>
            <a:ext cx="2383790" cy="973455"/>
          </a:xfrm>
          <a:prstGeom prst="rect">
            <a:avLst/>
          </a:prstGeom>
        </p:spPr>
      </p:pic>
      <p:pic>
        <p:nvPicPr>
          <p:cNvPr id="16" name="图片 15" descr="3"/>
          <p:cNvPicPr>
            <a:picLocks noChangeAspect="1"/>
          </p:cNvPicPr>
          <p:nvPr/>
        </p:nvPicPr>
        <p:blipFill>
          <a:blip r:embed="rId2"/>
          <a:stretch>
            <a:fillRect/>
          </a:stretch>
        </p:blipFill>
        <p:spPr>
          <a:xfrm>
            <a:off x="9273540" y="4255770"/>
            <a:ext cx="2099945" cy="1221740"/>
          </a:xfrm>
          <a:prstGeom prst="rect">
            <a:avLst/>
          </a:prstGeom>
        </p:spPr>
      </p:pic>
      <p:sp>
        <p:nvSpPr>
          <p:cNvPr id="13" name="文本框 12"/>
          <p:cNvSpPr txBox="1"/>
          <p:nvPr/>
        </p:nvSpPr>
        <p:spPr>
          <a:xfrm>
            <a:off x="6898005" y="2145030"/>
            <a:ext cx="1952625" cy="1572895"/>
          </a:xfrm>
          <a:prstGeom prst="rect">
            <a:avLst/>
          </a:prstGeom>
          <a:noFill/>
        </p:spPr>
        <p:txBody>
          <a:bodyPr vert="eaVert" wrap="square" rtlCol="0">
            <a:spAutoFit/>
          </a:bodyPr>
          <a:p>
            <a:r>
              <a:rPr lang="zh-CN" altLang="en-US" sz="11500">
                <a:solidFill>
                  <a:schemeClr val="tx1">
                    <a:lumMod val="85000"/>
                    <a:lumOff val="15000"/>
                  </a:schemeClr>
                </a:solidFill>
                <a:effectLst/>
                <a:latin typeface="汉仪全唐诗繁" panose="00020600040101010101" charset="-122"/>
                <a:ea typeface="汉仪全唐诗繁" panose="00020600040101010101" charset="-122"/>
              </a:rPr>
              <a:t>壹</a:t>
            </a:r>
            <a:endParaRPr lang="zh-CN" altLang="en-US" sz="11500">
              <a:solidFill>
                <a:schemeClr val="tx1">
                  <a:lumMod val="85000"/>
                  <a:lumOff val="15000"/>
                </a:schemeClr>
              </a:solidFill>
              <a:effectLst/>
              <a:latin typeface="汉仪全唐诗繁" panose="00020600040101010101" charset="-122"/>
              <a:ea typeface="汉仪全唐诗繁" panose="00020600040101010101" charset="-122"/>
            </a:endParaRPr>
          </a:p>
        </p:txBody>
      </p:sp>
      <p:sp>
        <p:nvSpPr>
          <p:cNvPr id="5" name="文本框 4"/>
          <p:cNvSpPr txBox="1"/>
          <p:nvPr/>
        </p:nvSpPr>
        <p:spPr>
          <a:xfrm>
            <a:off x="6183948" y="3717925"/>
            <a:ext cx="3380740" cy="368300"/>
          </a:xfrm>
          <a:prstGeom prst="rect">
            <a:avLst/>
          </a:prstGeom>
          <a:noFill/>
        </p:spPr>
        <p:txBody>
          <a:bodyPr wrap="square" rtlCol="0">
            <a:spAutoFit/>
          </a:bodyPr>
          <a:p>
            <a:pPr marL="0" marR="0" lvl="0" algn="ctr" defTabSz="914400" rtl="0" eaLnBrk="1" latinLnBrk="0" hangingPunct="1">
              <a:spcBef>
                <a:spcPts val="0"/>
              </a:spcBef>
              <a:spcAft>
                <a:spcPts val="0"/>
              </a:spcAft>
              <a:buClrTx/>
              <a:buSzTx/>
              <a:buFontTx/>
              <a:buNone/>
              <a:defRPr/>
            </a:pPr>
            <a:r>
              <a:rPr lang="zh-CN" altLang="en-US" sz="1800">
                <a:solidFill>
                  <a:schemeClr val="tx1">
                    <a:lumMod val="85000"/>
                    <a:lumOff val="15000"/>
                  </a:schemeClr>
                </a:solidFill>
                <a:latin typeface="华文楷体" panose="02010600040101010101" charset="-122"/>
                <a:ea typeface="华文楷体" panose="02010600040101010101" charset="-122"/>
                <a:sym typeface="+mn-ea"/>
              </a:rPr>
              <a:t>单击此处输入您的文本</a:t>
            </a:r>
            <a:endParaRPr lang="zh-CN" altLang="en-US" sz="1800" noProof="0" dirty="0">
              <a:ln>
                <a:noFill/>
              </a:ln>
              <a:solidFill>
                <a:schemeClr val="tx1">
                  <a:lumMod val="85000"/>
                  <a:lumOff val="15000"/>
                </a:schemeClr>
              </a:solidFill>
              <a:uLnTx/>
              <a:uFillTx/>
              <a:latin typeface="华文楷体" panose="02010600040101010101" charset="-122"/>
              <a:ea typeface="华文楷体" panose="02010600040101010101" charset="-122"/>
              <a:sym typeface="+mn-ea"/>
            </a:endParaRPr>
          </a:p>
        </p:txBody>
      </p:sp>
      <p:sp>
        <p:nvSpPr>
          <p:cNvPr id="19" name="文本框 18"/>
          <p:cNvSpPr txBox="1"/>
          <p:nvPr/>
        </p:nvSpPr>
        <p:spPr>
          <a:xfrm>
            <a:off x="6040755" y="4086225"/>
            <a:ext cx="3667125" cy="645160"/>
          </a:xfrm>
          <a:prstGeom prst="rect">
            <a:avLst/>
          </a:prstGeom>
          <a:noFill/>
        </p:spPr>
        <p:txBody>
          <a:bodyPr wrap="square" rtlCol="0">
            <a:spAutoFit/>
          </a:bodyPr>
          <a:p>
            <a:pPr algn="ctr" fontAlgn="auto">
              <a:lnSpc>
                <a:spcPct val="200000"/>
              </a:lnSpc>
            </a:pPr>
            <a:r>
              <a:rPr lang="zh-CN" altLang="en-US" sz="600">
                <a:solidFill>
                  <a:schemeClr val="tx1">
                    <a:lumMod val="85000"/>
                    <a:lumOff val="15000"/>
                  </a:schemeClr>
                </a:solidFill>
                <a:latin typeface="华文楷体" panose="02010600040101010101" charset="-122"/>
                <a:ea typeface="华文楷体" panose="02010600040101010101"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a:t>
            </a:r>
            <a:endParaRPr lang="zh-CN" altLang="en-US" sz="600">
              <a:solidFill>
                <a:schemeClr val="tx1">
                  <a:lumMod val="85000"/>
                  <a:lumOff val="15000"/>
                </a:schemeClr>
              </a:solidFill>
              <a:latin typeface="华文楷体" panose="02010600040101010101" charset="-122"/>
              <a:ea typeface="华文楷体" panose="02010600040101010101" charset="-122"/>
              <a:sym typeface="Arial" panose="020B0604020202020204" pitchFamily="34" charset="0"/>
            </a:endParaRPr>
          </a:p>
        </p:txBody>
      </p:sp>
      <p:pic>
        <p:nvPicPr>
          <p:cNvPr id="2" name="图片 1" descr="展会海报3"/>
          <p:cNvPicPr>
            <a:picLocks noChangeAspect="1"/>
          </p:cNvPicPr>
          <p:nvPr/>
        </p:nvPicPr>
        <p:blipFill>
          <a:blip r:embed="rId3"/>
          <a:srcRect l="26265" t="44760" r="26214" b="8144"/>
          <a:stretch>
            <a:fillRect/>
          </a:stretch>
        </p:blipFill>
        <p:spPr>
          <a:xfrm>
            <a:off x="0" y="-26670"/>
            <a:ext cx="5209540" cy="6884670"/>
          </a:xfrm>
          <a:prstGeom prst="rect">
            <a:avLst/>
          </a:prstGeom>
        </p:spPr>
      </p:pic>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5" name="直接连接符 14"/>
          <p:cNvCxnSpPr/>
          <p:nvPr/>
        </p:nvCxnSpPr>
        <p:spPr>
          <a:xfrm>
            <a:off x="1654997" y="2314127"/>
            <a:ext cx="1570616" cy="0"/>
          </a:xfrm>
          <a:prstGeom prst="line">
            <a:avLst/>
          </a:prstGeom>
          <a:ln w="38100">
            <a:solidFill>
              <a:srgbClr val="AA9478"/>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644239" y="2487641"/>
            <a:ext cx="3826137" cy="553085"/>
          </a:xfrm>
          <a:prstGeom prst="rect">
            <a:avLst/>
          </a:prstGeom>
          <a:noFill/>
        </p:spPr>
        <p:txBody>
          <a:bodyPr wrap="square" rtlCol="0">
            <a:spAutoFit/>
          </a:bodyPr>
          <a:p>
            <a:r>
              <a:rPr lang="zh-CN" altLang="en-US" sz="3000" dirty="0">
                <a:solidFill>
                  <a:schemeClr val="tx1">
                    <a:lumMod val="75000"/>
                    <a:lumOff val="25000"/>
                  </a:schemeClr>
                </a:solidFill>
                <a:latin typeface="微软雅黑" panose="020B0503020204020204" charset="-122"/>
                <a:ea typeface="微软雅黑" panose="020B0503020204020204" charset="-122"/>
              </a:rPr>
              <a:t>输入您的标题内容</a:t>
            </a:r>
            <a:endParaRPr lang="zh-CN" altLang="en-US" sz="3000" dirty="0">
              <a:solidFill>
                <a:schemeClr val="tx1">
                  <a:lumMod val="75000"/>
                  <a:lumOff val="25000"/>
                </a:schemeClr>
              </a:solidFill>
              <a:latin typeface="微软雅黑" panose="020B0503020204020204" charset="-122"/>
              <a:ea typeface="微软雅黑" panose="020B0503020204020204" charset="-122"/>
            </a:endParaRPr>
          </a:p>
        </p:txBody>
      </p:sp>
      <p:sp>
        <p:nvSpPr>
          <p:cNvPr id="17" name="文本框 16"/>
          <p:cNvSpPr txBox="1"/>
          <p:nvPr/>
        </p:nvSpPr>
        <p:spPr>
          <a:xfrm>
            <a:off x="1644239" y="3094079"/>
            <a:ext cx="5604734" cy="743345"/>
          </a:xfrm>
          <a:prstGeom prst="rect">
            <a:avLst/>
          </a:prstGeom>
          <a:noFill/>
        </p:spPr>
        <p:txBody>
          <a:bodyPr wrap="square" rtlCol="0">
            <a:spAutoFit/>
          </a:bodyPr>
          <a:p>
            <a:pPr defTabSz="1097280">
              <a:lnSpc>
                <a:spcPct val="120000"/>
              </a:lnSpc>
              <a:spcBef>
                <a:spcPct val="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pPr>
              <a:lnSpc>
                <a:spcPct val="120000"/>
              </a:lnSpc>
              <a:spcBef>
                <a:spcPct val="0"/>
              </a:spcBef>
            </a:pPr>
            <a:r>
              <a:rPr lang="zh-CN" altLang="en-US" sz="1200" dirty="0">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此部分内容作为文字排版占位显示（建议使用主题字体）如需更改请在（设置形状格式）菜单下（文本选项）中调整</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18" name="椭圆 17"/>
          <p:cNvSpPr/>
          <p:nvPr/>
        </p:nvSpPr>
        <p:spPr>
          <a:xfrm>
            <a:off x="1654997" y="4560254"/>
            <a:ext cx="623944" cy="623944"/>
          </a:xfrm>
          <a:prstGeom prst="ellipse">
            <a:avLst/>
          </a:prstGeom>
          <a:solidFill>
            <a:srgbClr val="AA9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18"/>
          <p:cNvSpPr txBox="1"/>
          <p:nvPr/>
        </p:nvSpPr>
        <p:spPr>
          <a:xfrm>
            <a:off x="2440305" y="4592692"/>
            <a:ext cx="3119718" cy="1015663"/>
          </a:xfrm>
          <a:prstGeom prst="rect">
            <a:avLst/>
          </a:prstGeom>
          <a:noFill/>
        </p:spPr>
        <p:txBody>
          <a:bodyPr wrap="square" rtlCol="0">
            <a:spAutoFit/>
          </a:bodyPr>
          <a:p>
            <a:r>
              <a:rPr lang="zh-CN" altLang="en-US" sz="15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这是一个示例文本， 继续并替换它， 在这里添加你的文字。</a:t>
            </a:r>
            <a:endParaRPr lang="en-US" altLang="zh-CN" sz="15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r>
              <a:rPr lang="zh-CN" altLang="en-US" sz="15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支持文本。当你复制粘贴时，选择“只保留文本”选项。</a:t>
            </a:r>
            <a:endParaRPr lang="zh-CN" altLang="en-US" sz="15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20" name="椭圆 19"/>
          <p:cNvSpPr/>
          <p:nvPr/>
        </p:nvSpPr>
        <p:spPr>
          <a:xfrm>
            <a:off x="5784140" y="4560254"/>
            <a:ext cx="623944" cy="623944"/>
          </a:xfrm>
          <a:prstGeom prst="ellipse">
            <a:avLst/>
          </a:prstGeom>
          <a:solidFill>
            <a:srgbClr val="AA9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21" name="文本框 20"/>
          <p:cNvSpPr txBox="1"/>
          <p:nvPr/>
        </p:nvSpPr>
        <p:spPr>
          <a:xfrm>
            <a:off x="6446605" y="4592692"/>
            <a:ext cx="3119718" cy="1015663"/>
          </a:xfrm>
          <a:prstGeom prst="rect">
            <a:avLst/>
          </a:prstGeom>
          <a:noFill/>
        </p:spPr>
        <p:txBody>
          <a:bodyPr wrap="square" rtlCol="0">
            <a:spAutoFit/>
          </a:bodyPr>
          <a:p>
            <a:r>
              <a:rPr lang="zh-CN" altLang="en-US" sz="15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这是一个示例文本， 继续并替换它， 在这里添加你的文字。</a:t>
            </a:r>
            <a:endParaRPr lang="en-US" altLang="zh-CN" sz="15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r>
              <a:rPr lang="zh-CN" altLang="en-US" sz="15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支持文本。当你复制粘贴时，选择“只保留文本”选项。</a:t>
            </a:r>
            <a:endParaRPr lang="zh-CN" altLang="en-US" sz="15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22" name="图片 21"/>
          <p:cNvPicPr>
            <a:picLocks noChangeAspect="1"/>
          </p:cNvPicPr>
          <p:nvPr>
            <p:custDataLst>
              <p:tags r:id="rId1"/>
            </p:custDataLst>
          </p:nvPr>
        </p:nvPicPr>
        <p:blipFill rotWithShape="1">
          <a:blip r:embed="rId2">
            <a:extLst>
              <a:ext uri="{28A0092B-C50C-407E-A947-70E740481C1C}">
                <a14:useLocalDpi xmlns:a14="http://schemas.microsoft.com/office/drawing/2010/main" val="0"/>
              </a:ext>
            </a:extLst>
          </a:blip>
          <a:srcRect l="40587"/>
          <a:stretch>
            <a:fillRect/>
          </a:stretch>
        </p:blipFill>
        <p:spPr>
          <a:xfrm>
            <a:off x="8498955" y="887231"/>
            <a:ext cx="3693025" cy="3496698"/>
          </a:xfrm>
          <a:prstGeom prst="rect">
            <a:avLst/>
          </a:prstGeom>
        </p:spPr>
      </p:pic>
      <p:grpSp>
        <p:nvGrpSpPr>
          <p:cNvPr id="37" name="组合 36"/>
          <p:cNvGrpSpPr/>
          <p:nvPr/>
        </p:nvGrpSpPr>
        <p:grpSpPr>
          <a:xfrm>
            <a:off x="395605" y="201930"/>
            <a:ext cx="3743960" cy="684530"/>
            <a:chOff x="623" y="318"/>
            <a:chExt cx="5896" cy="1078"/>
          </a:xfrm>
        </p:grpSpPr>
        <p:sp>
          <p:nvSpPr>
            <p:cNvPr id="35" name="TextBox 8"/>
            <p:cNvSpPr txBox="1"/>
            <p:nvPr/>
          </p:nvSpPr>
          <p:spPr>
            <a:xfrm>
              <a:off x="623" y="519"/>
              <a:ext cx="5897" cy="678"/>
            </a:xfrm>
            <a:prstGeom prst="rect">
              <a:avLst/>
            </a:prstGeom>
            <a:noFill/>
          </p:spPr>
          <p:txBody>
            <a:bodyPr wrap="square" lIns="0" tIns="0" rIns="0" bIns="0" rtlCol="0" anchor="ctr">
              <a:spAutoFit/>
            </a:bodyPr>
            <a:p>
              <a:pPr algn="ctr"/>
              <a:r>
                <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点击添加标题</a:t>
              </a:r>
              <a:endPar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descr="展会海报3.jpg2"/>
            <p:cNvPicPr>
              <a:picLocks noChangeAspect="1"/>
            </p:cNvPicPr>
            <p:nvPr/>
          </p:nvPicPr>
          <p:blipFill>
            <a:blip r:embed="rId3"/>
            <a:srcRect l="37149" t="9794" r="36863" b="70719"/>
            <a:stretch>
              <a:fillRect/>
            </a:stretch>
          </p:blipFill>
          <p:spPr>
            <a:xfrm>
              <a:off x="623" y="318"/>
              <a:ext cx="1079" cy="1079"/>
            </a:xfrm>
            <a:prstGeom prst="ellipse">
              <a:avLst/>
            </a:prstGeom>
          </p:spPr>
        </p:pic>
      </p:grpSp>
    </p:spTree>
    <p:custDataLst>
      <p:tags r:id="rId4"/>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 name="组合 7"/>
          <p:cNvGrpSpPr/>
          <p:nvPr/>
        </p:nvGrpSpPr>
        <p:grpSpPr>
          <a:xfrm>
            <a:off x="1873885" y="1971040"/>
            <a:ext cx="850900" cy="2957195"/>
            <a:chOff x="8673" y="2044"/>
            <a:chExt cx="1128" cy="3920"/>
          </a:xfrm>
          <a:solidFill>
            <a:schemeClr val="bg1"/>
          </a:solidFill>
        </p:grpSpPr>
        <p:sp>
          <p:nvSpPr>
            <p:cNvPr id="3" name="椭圆 2"/>
            <p:cNvSpPr/>
            <p:nvPr/>
          </p:nvSpPr>
          <p:spPr>
            <a:xfrm>
              <a:off x="8673" y="4836"/>
              <a:ext cx="1128" cy="1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chemeClr val="tx1">
                      <a:lumMod val="95000"/>
                      <a:lumOff val="5000"/>
                    </a:schemeClr>
                  </a:solidFill>
                  <a:latin typeface="微软雅黑" panose="020B0503020204020204" charset="-122"/>
                  <a:ea typeface="微软雅黑" panose="020B0503020204020204" charset="-122"/>
                </a:rPr>
                <a:t>风</a:t>
              </a:r>
              <a:endParaRPr lang="zh-CN" altLang="en-US" sz="3200">
                <a:solidFill>
                  <a:schemeClr val="tx1">
                    <a:lumMod val="95000"/>
                    <a:lumOff val="5000"/>
                  </a:schemeClr>
                </a:solidFill>
                <a:latin typeface="微软雅黑" panose="020B0503020204020204" charset="-122"/>
                <a:ea typeface="微软雅黑" panose="020B0503020204020204" charset="-122"/>
              </a:endParaRPr>
            </a:p>
          </p:txBody>
        </p:sp>
        <p:sp>
          <p:nvSpPr>
            <p:cNvPr id="4" name="椭圆 3"/>
            <p:cNvSpPr/>
            <p:nvPr/>
          </p:nvSpPr>
          <p:spPr>
            <a:xfrm>
              <a:off x="8673" y="3440"/>
              <a:ext cx="1128" cy="1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chemeClr val="tx1">
                      <a:lumMod val="95000"/>
                      <a:lumOff val="5000"/>
                    </a:schemeClr>
                  </a:solidFill>
                  <a:latin typeface="微软雅黑" panose="020B0503020204020204" charset="-122"/>
                  <a:ea typeface="微软雅黑" panose="020B0503020204020204" charset="-122"/>
                </a:rPr>
                <a:t>国</a:t>
              </a:r>
              <a:endParaRPr lang="zh-CN" altLang="en-US" sz="3200">
                <a:solidFill>
                  <a:schemeClr val="tx1">
                    <a:lumMod val="95000"/>
                    <a:lumOff val="5000"/>
                  </a:schemeClr>
                </a:solidFill>
                <a:latin typeface="微软雅黑" panose="020B0503020204020204" charset="-122"/>
                <a:ea typeface="微软雅黑" panose="020B0503020204020204" charset="-122"/>
              </a:endParaRPr>
            </a:p>
          </p:txBody>
        </p:sp>
        <p:sp>
          <p:nvSpPr>
            <p:cNvPr id="6" name="椭圆 5"/>
            <p:cNvSpPr/>
            <p:nvPr/>
          </p:nvSpPr>
          <p:spPr>
            <a:xfrm>
              <a:off x="8673" y="2044"/>
              <a:ext cx="1128" cy="1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chemeClr val="tx1">
                      <a:lumMod val="95000"/>
                      <a:lumOff val="5000"/>
                    </a:schemeClr>
                  </a:solidFill>
                  <a:latin typeface="微软雅黑" panose="020B0503020204020204" charset="-122"/>
                  <a:ea typeface="微软雅黑" panose="020B0503020204020204" charset="-122"/>
                </a:rPr>
                <a:t>中</a:t>
              </a:r>
              <a:endParaRPr lang="zh-CN" altLang="en-US" sz="3200">
                <a:solidFill>
                  <a:schemeClr val="tx1">
                    <a:lumMod val="95000"/>
                    <a:lumOff val="5000"/>
                  </a:schemeClr>
                </a:solidFill>
                <a:latin typeface="微软雅黑" panose="020B0503020204020204" charset="-122"/>
                <a:ea typeface="微软雅黑" panose="020B0503020204020204" charset="-122"/>
              </a:endParaRPr>
            </a:p>
          </p:txBody>
        </p:sp>
      </p:grpSp>
      <p:sp>
        <p:nvSpPr>
          <p:cNvPr id="9" name="文本框 8"/>
          <p:cNvSpPr txBox="1"/>
          <p:nvPr/>
        </p:nvSpPr>
        <p:spPr>
          <a:xfrm>
            <a:off x="4154805" y="1971040"/>
            <a:ext cx="2029460" cy="3388360"/>
          </a:xfrm>
          <a:prstGeom prst="rect">
            <a:avLst/>
          </a:prstGeom>
          <a:noFill/>
        </p:spPr>
        <p:txBody>
          <a:bodyPr vert="eaVert" wrap="square" rtlCol="0">
            <a:spAutoFit/>
          </a:bodyPr>
          <a:p>
            <a:pPr algn="l" fontAlgn="auto">
              <a:lnSpc>
                <a:spcPct val="200000"/>
              </a:lnSpc>
            </a:pPr>
            <a:r>
              <a:rPr lang="zh-CN" altLang="en-US" sz="10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a:t>
            </a:r>
            <a:r>
              <a:rPr lang="en-US" altLang="zh-CN" sz="10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r>
              <a:rPr lang="zh-CN" altLang="en-US" sz="10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a:t>
            </a:r>
            <a:endParaRPr lang="zh-CN" altLang="en-US" sz="10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10" name="文本框 9"/>
          <p:cNvSpPr txBox="1"/>
          <p:nvPr/>
        </p:nvSpPr>
        <p:spPr>
          <a:xfrm>
            <a:off x="3602990" y="1936115"/>
            <a:ext cx="551815" cy="2632075"/>
          </a:xfrm>
          <a:prstGeom prst="rect">
            <a:avLst/>
          </a:prstGeom>
          <a:noFill/>
        </p:spPr>
        <p:txBody>
          <a:bodyPr vert="eaVert" wrap="square" rtlCol="0">
            <a:spAutoFit/>
          </a:bodyPr>
          <a:p>
            <a:r>
              <a:rPr lang="zh-CN" altLang="en-US" sz="2400">
                <a:solidFill>
                  <a:schemeClr val="tx1">
                    <a:lumMod val="85000"/>
                    <a:lumOff val="15000"/>
                  </a:schemeClr>
                </a:solidFill>
                <a:latin typeface="微软雅黑" panose="020B0503020204020204" charset="-122"/>
                <a:ea typeface="微软雅黑" panose="020B0503020204020204" charset="-122"/>
              </a:rPr>
              <a:t>单击此处输入标题</a:t>
            </a:r>
            <a:endParaRPr lang="zh-CN" altLang="en-US" sz="2400">
              <a:solidFill>
                <a:schemeClr val="tx1">
                  <a:lumMod val="85000"/>
                  <a:lumOff val="15000"/>
                </a:schemeClr>
              </a:solidFill>
              <a:latin typeface="微软雅黑" panose="020B0503020204020204" charset="-122"/>
              <a:ea typeface="微软雅黑" panose="020B0503020204020204" charset="-122"/>
            </a:endParaRPr>
          </a:p>
        </p:txBody>
      </p:sp>
      <p:sp>
        <p:nvSpPr>
          <p:cNvPr id="7" name="文本框 6"/>
          <p:cNvSpPr txBox="1"/>
          <p:nvPr/>
        </p:nvSpPr>
        <p:spPr>
          <a:xfrm>
            <a:off x="7367270" y="1971040"/>
            <a:ext cx="2029460" cy="3388360"/>
          </a:xfrm>
          <a:prstGeom prst="rect">
            <a:avLst/>
          </a:prstGeom>
          <a:noFill/>
        </p:spPr>
        <p:txBody>
          <a:bodyPr vert="eaVert" wrap="square" rtlCol="0">
            <a:spAutoFit/>
          </a:bodyPr>
          <a:p>
            <a:pPr algn="l" fontAlgn="auto">
              <a:lnSpc>
                <a:spcPct val="200000"/>
              </a:lnSpc>
            </a:pPr>
            <a:r>
              <a:rPr lang="zh-CN" altLang="en-US" sz="10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a:t>
            </a:r>
            <a:r>
              <a:rPr lang="en-US" altLang="zh-CN" sz="10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r>
              <a:rPr lang="zh-CN" altLang="en-US" sz="10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a:t>
            </a:r>
            <a:endParaRPr lang="zh-CN" altLang="en-US" sz="10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11" name="文本框 10"/>
          <p:cNvSpPr txBox="1"/>
          <p:nvPr/>
        </p:nvSpPr>
        <p:spPr>
          <a:xfrm>
            <a:off x="6815455" y="1936115"/>
            <a:ext cx="551815" cy="2632075"/>
          </a:xfrm>
          <a:prstGeom prst="rect">
            <a:avLst/>
          </a:prstGeom>
          <a:noFill/>
        </p:spPr>
        <p:txBody>
          <a:bodyPr vert="eaVert" wrap="square" rtlCol="0">
            <a:spAutoFit/>
          </a:bodyPr>
          <a:p>
            <a:r>
              <a:rPr lang="zh-CN" altLang="en-US" sz="2400">
                <a:solidFill>
                  <a:schemeClr val="tx1">
                    <a:lumMod val="85000"/>
                    <a:lumOff val="15000"/>
                  </a:schemeClr>
                </a:solidFill>
                <a:latin typeface="微软雅黑" panose="020B0503020204020204" charset="-122"/>
                <a:ea typeface="微软雅黑" panose="020B0503020204020204" charset="-122"/>
              </a:rPr>
              <a:t>单击此处输入标题</a:t>
            </a:r>
            <a:endParaRPr lang="zh-CN" altLang="en-US" sz="2400">
              <a:solidFill>
                <a:schemeClr val="tx1">
                  <a:lumMod val="85000"/>
                  <a:lumOff val="15000"/>
                </a:schemeClr>
              </a:solidFill>
              <a:latin typeface="微软雅黑" panose="020B0503020204020204" charset="-122"/>
              <a:ea typeface="微软雅黑" panose="020B0503020204020204" charset="-122"/>
            </a:endParaRPr>
          </a:p>
        </p:txBody>
      </p:sp>
      <p:grpSp>
        <p:nvGrpSpPr>
          <p:cNvPr id="37" name="组合 36"/>
          <p:cNvGrpSpPr/>
          <p:nvPr/>
        </p:nvGrpSpPr>
        <p:grpSpPr>
          <a:xfrm>
            <a:off x="395605" y="201930"/>
            <a:ext cx="3743960" cy="684530"/>
            <a:chOff x="623" y="318"/>
            <a:chExt cx="5896" cy="1078"/>
          </a:xfrm>
        </p:grpSpPr>
        <p:sp>
          <p:nvSpPr>
            <p:cNvPr id="35" name="TextBox 8"/>
            <p:cNvSpPr txBox="1"/>
            <p:nvPr/>
          </p:nvSpPr>
          <p:spPr>
            <a:xfrm>
              <a:off x="623" y="519"/>
              <a:ext cx="5897" cy="678"/>
            </a:xfrm>
            <a:prstGeom prst="rect">
              <a:avLst/>
            </a:prstGeom>
            <a:noFill/>
          </p:spPr>
          <p:txBody>
            <a:bodyPr wrap="square" lIns="0" tIns="0" rIns="0" bIns="0" rtlCol="0" anchor="ctr">
              <a:spAutoFit/>
            </a:bodyPr>
            <a:p>
              <a:pPr algn="ctr"/>
              <a:r>
                <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点击添加标题</a:t>
              </a:r>
              <a:endPar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descr="展会海报3.jpg2"/>
            <p:cNvPicPr>
              <a:picLocks noChangeAspect="1"/>
            </p:cNvPicPr>
            <p:nvPr/>
          </p:nvPicPr>
          <p:blipFill>
            <a:blip r:embed="rId1"/>
            <a:srcRect l="37149" t="9794" r="36863" b="70719"/>
            <a:stretch>
              <a:fillRect/>
            </a:stretch>
          </p:blipFill>
          <p:spPr>
            <a:xfrm>
              <a:off x="623" y="318"/>
              <a:ext cx="1079" cy="1079"/>
            </a:xfrm>
            <a:prstGeom prst="ellipse">
              <a:avLst/>
            </a:prstGeom>
          </p:spPr>
        </p:pic>
      </p:gr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7" name="组合 36"/>
          <p:cNvGrpSpPr/>
          <p:nvPr/>
        </p:nvGrpSpPr>
        <p:grpSpPr>
          <a:xfrm>
            <a:off x="395605" y="201930"/>
            <a:ext cx="3743960" cy="684530"/>
            <a:chOff x="623" y="318"/>
            <a:chExt cx="5896" cy="1078"/>
          </a:xfrm>
        </p:grpSpPr>
        <p:sp>
          <p:nvSpPr>
            <p:cNvPr id="35" name="TextBox 8"/>
            <p:cNvSpPr txBox="1"/>
            <p:nvPr/>
          </p:nvSpPr>
          <p:spPr>
            <a:xfrm>
              <a:off x="623" y="519"/>
              <a:ext cx="5897" cy="678"/>
            </a:xfrm>
            <a:prstGeom prst="rect">
              <a:avLst/>
            </a:prstGeom>
            <a:noFill/>
          </p:spPr>
          <p:txBody>
            <a:bodyPr wrap="square" lIns="0" tIns="0" rIns="0" bIns="0" rtlCol="0" anchor="ctr">
              <a:spAutoFit/>
            </a:bodyPr>
            <a:p>
              <a:pPr algn="ctr"/>
              <a:r>
                <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点击添加标题</a:t>
              </a:r>
              <a:endPar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descr="展会海报3.jpg2"/>
            <p:cNvPicPr>
              <a:picLocks noChangeAspect="1"/>
            </p:cNvPicPr>
            <p:nvPr/>
          </p:nvPicPr>
          <p:blipFill>
            <a:blip r:embed="rId1"/>
            <a:srcRect l="37149" t="9794" r="36863" b="70719"/>
            <a:stretch>
              <a:fillRect/>
            </a:stretch>
          </p:blipFill>
          <p:spPr>
            <a:xfrm>
              <a:off x="623" y="318"/>
              <a:ext cx="1079" cy="1079"/>
            </a:xfrm>
            <a:prstGeom prst="ellipse">
              <a:avLst/>
            </a:prstGeom>
          </p:spPr>
        </p:pic>
      </p:grpSp>
      <p:sp>
        <p:nvSpPr>
          <p:cNvPr id="55" name="椭圆 54"/>
          <p:cNvSpPr/>
          <p:nvPr/>
        </p:nvSpPr>
        <p:spPr>
          <a:xfrm>
            <a:off x="782024" y="1609949"/>
            <a:ext cx="1819051" cy="1819051"/>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56" name="文本框 55"/>
          <p:cNvSpPr txBox="1"/>
          <p:nvPr/>
        </p:nvSpPr>
        <p:spPr>
          <a:xfrm>
            <a:off x="3098915" y="2085749"/>
            <a:ext cx="5347856" cy="866140"/>
          </a:xfrm>
          <a:prstGeom prst="rect">
            <a:avLst/>
          </a:prstGeom>
          <a:noFill/>
        </p:spPr>
        <p:txBody>
          <a:bodyPr wrap="square" rtlCol="0">
            <a:spAutoFit/>
          </a:bodyPr>
          <a:p>
            <a:pPr defTabSz="1097280">
              <a:lnSpc>
                <a:spcPct val="120000"/>
              </a:lnSpc>
              <a:spcBef>
                <a:spcPct val="0"/>
              </a:spcBef>
              <a:defRPr/>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此部分内容作为文字排版占位显示（建议使用主题字体）此部分内容作为文字排版占位显示（建议使用主题字体）</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a:p>
            <a:pPr defTabSz="1097280">
              <a:lnSpc>
                <a:spcPct val="120000"/>
              </a:lnSpc>
              <a:spcBef>
                <a:spcPct val="0"/>
              </a:spcBef>
              <a:defRPr/>
            </a:pPr>
            <a:endParaRPr lang="zh-CN" altLang="en-US" sz="1400" spc="3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9" name="文本框 58"/>
          <p:cNvSpPr txBox="1"/>
          <p:nvPr/>
        </p:nvSpPr>
        <p:spPr>
          <a:xfrm>
            <a:off x="2601075" y="5218831"/>
            <a:ext cx="5347856" cy="1383030"/>
          </a:xfrm>
          <a:prstGeom prst="rect">
            <a:avLst/>
          </a:prstGeom>
          <a:noFill/>
        </p:spPr>
        <p:txBody>
          <a:bodyPr wrap="square" rtlCol="0">
            <a:spAutoFit/>
          </a:bodyPr>
          <a:p>
            <a:pPr defTabSz="1097280">
              <a:lnSpc>
                <a:spcPct val="120000"/>
              </a:lnSpc>
              <a:spcBef>
                <a:spcPct val="0"/>
              </a:spcBef>
              <a:defRPr/>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此部分内容作为文字排版占位显示（建议使用主题字体）此部分内容作为文字排版占位显示（建议使用主题字体）此部分内容作为文字排版占位显示（建议使用主题字体）</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a:p>
            <a:pPr defTabSz="1097280">
              <a:lnSpc>
                <a:spcPct val="120000"/>
              </a:lnSpc>
              <a:spcBef>
                <a:spcPct val="0"/>
              </a:spcBef>
              <a:defRPr/>
            </a:pPr>
            <a:endParaRPr lang="en-US" altLang="zh-CN" sz="1400" dirty="0">
              <a:solidFill>
                <a:schemeClr val="tx1">
                  <a:lumMod val="75000"/>
                  <a:lumOff val="25000"/>
                </a:schemeClr>
              </a:solidFill>
              <a:latin typeface="微软雅黑" panose="020B0503020204020204" charset="-122"/>
              <a:ea typeface="微软雅黑" panose="020B0503020204020204" charset="-122"/>
            </a:endParaRPr>
          </a:p>
          <a:p>
            <a:pPr defTabSz="1097280">
              <a:lnSpc>
                <a:spcPct val="120000"/>
              </a:lnSpc>
              <a:spcBef>
                <a:spcPct val="0"/>
              </a:spcBef>
              <a:defRPr/>
            </a:pPr>
            <a:endParaRPr lang="zh-CN" altLang="en-US" sz="1400" spc="3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cxnSp>
        <p:nvCxnSpPr>
          <p:cNvPr id="60" name="直接连接符 59"/>
          <p:cNvCxnSpPr/>
          <p:nvPr/>
        </p:nvCxnSpPr>
        <p:spPr>
          <a:xfrm flipV="1">
            <a:off x="1993900" y="3429000"/>
            <a:ext cx="1206500" cy="120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3238500" y="3429000"/>
            <a:ext cx="1130300" cy="1130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4368800" y="3530600"/>
            <a:ext cx="1104900" cy="1104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524500" y="3568700"/>
            <a:ext cx="5754560" cy="0"/>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3098800" y="3352800"/>
            <a:ext cx="203200" cy="203200"/>
          </a:xfrm>
          <a:prstGeom prst="ellipse">
            <a:avLst/>
          </a:prstGeom>
          <a:solidFill>
            <a:srgbClr val="574946"/>
          </a:solid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79" name="椭圆 78"/>
          <p:cNvSpPr/>
          <p:nvPr/>
        </p:nvSpPr>
        <p:spPr>
          <a:xfrm>
            <a:off x="4292600" y="4470400"/>
            <a:ext cx="203200" cy="203200"/>
          </a:xfrm>
          <a:prstGeom prst="ellipse">
            <a:avLst/>
          </a:prstGeom>
          <a:solidFill>
            <a:srgbClr val="574946"/>
          </a:solid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80" name="椭圆 79"/>
          <p:cNvSpPr/>
          <p:nvPr/>
        </p:nvSpPr>
        <p:spPr>
          <a:xfrm>
            <a:off x="5397500" y="3454400"/>
            <a:ext cx="203200" cy="203200"/>
          </a:xfrm>
          <a:prstGeom prst="ellipse">
            <a:avLst/>
          </a:prstGeom>
          <a:solidFill>
            <a:srgbClr val="574946"/>
          </a:solid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81" name="文本框 80"/>
          <p:cNvSpPr txBox="1"/>
          <p:nvPr/>
        </p:nvSpPr>
        <p:spPr>
          <a:xfrm>
            <a:off x="2863237" y="3756083"/>
            <a:ext cx="868045" cy="398780"/>
          </a:xfrm>
          <a:prstGeom prst="rect">
            <a:avLst/>
          </a:prstGeom>
          <a:noFill/>
        </p:spPr>
        <p:txBody>
          <a:bodyPr wrap="none" rtlCol="0">
            <a:spAutoFit/>
          </a:bodyPr>
          <a:p>
            <a:r>
              <a:rPr lang="en-US" altLang="zh-CN" sz="2000" dirty="0">
                <a:solidFill>
                  <a:schemeClr val="tx1">
                    <a:lumMod val="75000"/>
                    <a:lumOff val="25000"/>
                  </a:schemeClr>
                </a:solidFill>
                <a:latin typeface="微软雅黑" panose="020B0503020204020204" charset="-122"/>
                <a:ea typeface="微软雅黑" panose="020B0503020204020204" charset="-122"/>
              </a:rPr>
              <a:t>Step1</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p:txBody>
      </p:sp>
      <p:sp>
        <p:nvSpPr>
          <p:cNvPr id="82" name="文本框 81"/>
          <p:cNvSpPr txBox="1"/>
          <p:nvPr/>
        </p:nvSpPr>
        <p:spPr>
          <a:xfrm>
            <a:off x="5161937" y="3800272"/>
            <a:ext cx="868045" cy="398780"/>
          </a:xfrm>
          <a:prstGeom prst="rect">
            <a:avLst/>
          </a:prstGeom>
          <a:noFill/>
        </p:spPr>
        <p:txBody>
          <a:bodyPr wrap="none" rtlCol="0">
            <a:spAutoFit/>
          </a:bodyPr>
          <a:p>
            <a:r>
              <a:rPr lang="en-US" altLang="zh-CN" sz="2000" dirty="0">
                <a:solidFill>
                  <a:schemeClr val="tx1">
                    <a:lumMod val="75000"/>
                    <a:lumOff val="25000"/>
                  </a:schemeClr>
                </a:solidFill>
                <a:latin typeface="微软雅黑" panose="020B0503020204020204" charset="-122"/>
                <a:ea typeface="微软雅黑" panose="020B0503020204020204" charset="-122"/>
              </a:rPr>
              <a:t>Step3</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p:txBody>
      </p:sp>
      <p:sp>
        <p:nvSpPr>
          <p:cNvPr id="83" name="文本框 82"/>
          <p:cNvSpPr txBox="1"/>
          <p:nvPr/>
        </p:nvSpPr>
        <p:spPr>
          <a:xfrm>
            <a:off x="4018937" y="4711700"/>
            <a:ext cx="868045" cy="398780"/>
          </a:xfrm>
          <a:prstGeom prst="rect">
            <a:avLst/>
          </a:prstGeom>
          <a:noFill/>
        </p:spPr>
        <p:txBody>
          <a:bodyPr wrap="none" rtlCol="0">
            <a:spAutoFit/>
          </a:bodyPr>
          <a:p>
            <a:r>
              <a:rPr lang="en-US" altLang="zh-CN" sz="2000" dirty="0">
                <a:solidFill>
                  <a:schemeClr val="tx1">
                    <a:lumMod val="75000"/>
                    <a:lumOff val="25000"/>
                  </a:schemeClr>
                </a:solidFill>
                <a:latin typeface="微软雅黑" panose="020B0503020204020204" charset="-122"/>
                <a:ea typeface="微软雅黑" panose="020B0503020204020204" charset="-122"/>
              </a:rPr>
              <a:t>Step2</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p:txBody>
      </p:sp>
      <p:sp>
        <p:nvSpPr>
          <p:cNvPr id="84" name="椭圆 83"/>
          <p:cNvSpPr/>
          <p:nvPr/>
        </p:nvSpPr>
        <p:spPr>
          <a:xfrm>
            <a:off x="7527857" y="3467100"/>
            <a:ext cx="203200" cy="203200"/>
          </a:xfrm>
          <a:prstGeom prst="ellipse">
            <a:avLst/>
          </a:prstGeom>
          <a:solidFill>
            <a:srgbClr val="574946"/>
          </a:solid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85" name="文本框 84"/>
          <p:cNvSpPr txBox="1"/>
          <p:nvPr/>
        </p:nvSpPr>
        <p:spPr>
          <a:xfrm>
            <a:off x="7267832" y="3798911"/>
            <a:ext cx="868045" cy="398780"/>
          </a:xfrm>
          <a:prstGeom prst="rect">
            <a:avLst/>
          </a:prstGeom>
          <a:noFill/>
        </p:spPr>
        <p:txBody>
          <a:bodyPr wrap="none" rtlCol="0">
            <a:spAutoFit/>
          </a:bodyPr>
          <a:p>
            <a:r>
              <a:rPr lang="en-US" altLang="zh-CN" sz="2000" dirty="0">
                <a:solidFill>
                  <a:schemeClr val="tx1">
                    <a:lumMod val="75000"/>
                    <a:lumOff val="25000"/>
                  </a:schemeClr>
                </a:solidFill>
                <a:latin typeface="微软雅黑" panose="020B0503020204020204" charset="-122"/>
                <a:ea typeface="微软雅黑" panose="020B0503020204020204" charset="-122"/>
              </a:rPr>
              <a:t>Step4</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p:txBody>
      </p:sp>
      <p:sp>
        <p:nvSpPr>
          <p:cNvPr id="86" name="椭圆 85"/>
          <p:cNvSpPr/>
          <p:nvPr/>
        </p:nvSpPr>
        <p:spPr>
          <a:xfrm>
            <a:off x="8695454" y="3994150"/>
            <a:ext cx="1819051" cy="1819051"/>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椭圆 3"/>
          <p:cNvSpPr/>
          <p:nvPr/>
        </p:nvSpPr>
        <p:spPr>
          <a:xfrm>
            <a:off x="5175250" y="908050"/>
            <a:ext cx="5372100" cy="5372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descr="2"/>
          <p:cNvPicPr>
            <a:picLocks noChangeAspect="1"/>
          </p:cNvPicPr>
          <p:nvPr/>
        </p:nvPicPr>
        <p:blipFill>
          <a:blip r:embed="rId1"/>
          <a:stretch>
            <a:fillRect/>
          </a:stretch>
        </p:blipFill>
        <p:spPr>
          <a:xfrm>
            <a:off x="5175250" y="1210310"/>
            <a:ext cx="2383790" cy="973455"/>
          </a:xfrm>
          <a:prstGeom prst="rect">
            <a:avLst/>
          </a:prstGeom>
        </p:spPr>
      </p:pic>
      <p:pic>
        <p:nvPicPr>
          <p:cNvPr id="16" name="图片 15" descr="3"/>
          <p:cNvPicPr>
            <a:picLocks noChangeAspect="1"/>
          </p:cNvPicPr>
          <p:nvPr/>
        </p:nvPicPr>
        <p:blipFill>
          <a:blip r:embed="rId2"/>
          <a:stretch>
            <a:fillRect/>
          </a:stretch>
        </p:blipFill>
        <p:spPr>
          <a:xfrm>
            <a:off x="9273540" y="4255770"/>
            <a:ext cx="2099945" cy="1221740"/>
          </a:xfrm>
          <a:prstGeom prst="rect">
            <a:avLst/>
          </a:prstGeom>
        </p:spPr>
      </p:pic>
      <p:sp>
        <p:nvSpPr>
          <p:cNvPr id="13" name="文本框 12"/>
          <p:cNvSpPr txBox="1"/>
          <p:nvPr/>
        </p:nvSpPr>
        <p:spPr>
          <a:xfrm>
            <a:off x="6898005" y="2145030"/>
            <a:ext cx="1952625" cy="1572895"/>
          </a:xfrm>
          <a:prstGeom prst="rect">
            <a:avLst/>
          </a:prstGeom>
          <a:noFill/>
        </p:spPr>
        <p:txBody>
          <a:bodyPr vert="eaVert" wrap="square" rtlCol="0">
            <a:spAutoFit/>
          </a:bodyPr>
          <a:p>
            <a:r>
              <a:rPr lang="zh-CN" altLang="en-US" sz="11500">
                <a:solidFill>
                  <a:schemeClr val="tx1">
                    <a:lumMod val="85000"/>
                    <a:lumOff val="15000"/>
                  </a:schemeClr>
                </a:solidFill>
                <a:effectLst/>
                <a:latin typeface="汉仪全唐诗繁" panose="00020600040101010101" charset="-122"/>
                <a:ea typeface="汉仪全唐诗繁" panose="00020600040101010101" charset="-122"/>
              </a:rPr>
              <a:t>贰</a:t>
            </a:r>
            <a:endParaRPr lang="zh-CN" altLang="en-US" sz="11500">
              <a:solidFill>
                <a:schemeClr val="tx1">
                  <a:lumMod val="85000"/>
                  <a:lumOff val="15000"/>
                </a:schemeClr>
              </a:solidFill>
              <a:effectLst/>
              <a:latin typeface="汉仪全唐诗繁" panose="00020600040101010101" charset="-122"/>
              <a:ea typeface="汉仪全唐诗繁" panose="00020600040101010101" charset="-122"/>
            </a:endParaRPr>
          </a:p>
        </p:txBody>
      </p:sp>
      <p:sp>
        <p:nvSpPr>
          <p:cNvPr id="5" name="文本框 4"/>
          <p:cNvSpPr txBox="1"/>
          <p:nvPr/>
        </p:nvSpPr>
        <p:spPr>
          <a:xfrm>
            <a:off x="6183948" y="3717925"/>
            <a:ext cx="3380740" cy="368300"/>
          </a:xfrm>
          <a:prstGeom prst="rect">
            <a:avLst/>
          </a:prstGeom>
          <a:noFill/>
        </p:spPr>
        <p:txBody>
          <a:bodyPr wrap="square" rtlCol="0">
            <a:spAutoFit/>
          </a:bodyPr>
          <a:p>
            <a:pPr marL="0" marR="0" lvl="0" algn="ctr" defTabSz="914400" rtl="0" eaLnBrk="1" latinLnBrk="0" hangingPunct="1">
              <a:spcBef>
                <a:spcPts val="0"/>
              </a:spcBef>
              <a:spcAft>
                <a:spcPts val="0"/>
              </a:spcAft>
              <a:buClrTx/>
              <a:buSzTx/>
              <a:buFontTx/>
              <a:buNone/>
              <a:defRPr/>
            </a:pPr>
            <a:r>
              <a:rPr lang="zh-CN" altLang="en-US" sz="1800">
                <a:solidFill>
                  <a:schemeClr val="tx1">
                    <a:lumMod val="85000"/>
                    <a:lumOff val="15000"/>
                  </a:schemeClr>
                </a:solidFill>
                <a:latin typeface="华文楷体" panose="02010600040101010101" charset="-122"/>
                <a:ea typeface="华文楷体" panose="02010600040101010101" charset="-122"/>
                <a:sym typeface="+mn-ea"/>
              </a:rPr>
              <a:t>单击此处输入您的文本</a:t>
            </a:r>
            <a:endParaRPr lang="zh-CN" altLang="en-US" sz="1800" noProof="0" dirty="0">
              <a:ln>
                <a:noFill/>
              </a:ln>
              <a:solidFill>
                <a:schemeClr val="tx1">
                  <a:lumMod val="85000"/>
                  <a:lumOff val="15000"/>
                </a:schemeClr>
              </a:solidFill>
              <a:uLnTx/>
              <a:uFillTx/>
              <a:latin typeface="华文楷体" panose="02010600040101010101" charset="-122"/>
              <a:ea typeface="华文楷体" panose="02010600040101010101" charset="-122"/>
              <a:sym typeface="+mn-ea"/>
            </a:endParaRPr>
          </a:p>
        </p:txBody>
      </p:sp>
      <p:sp>
        <p:nvSpPr>
          <p:cNvPr id="19" name="文本框 18"/>
          <p:cNvSpPr txBox="1"/>
          <p:nvPr/>
        </p:nvSpPr>
        <p:spPr>
          <a:xfrm>
            <a:off x="6040755" y="4086225"/>
            <a:ext cx="3667125" cy="645160"/>
          </a:xfrm>
          <a:prstGeom prst="rect">
            <a:avLst/>
          </a:prstGeom>
          <a:noFill/>
        </p:spPr>
        <p:txBody>
          <a:bodyPr wrap="square" rtlCol="0">
            <a:spAutoFit/>
          </a:bodyPr>
          <a:p>
            <a:pPr algn="ctr" fontAlgn="auto">
              <a:lnSpc>
                <a:spcPct val="200000"/>
              </a:lnSpc>
            </a:pPr>
            <a:r>
              <a:rPr lang="zh-CN" altLang="en-US" sz="600">
                <a:solidFill>
                  <a:schemeClr val="tx1">
                    <a:lumMod val="85000"/>
                    <a:lumOff val="15000"/>
                  </a:schemeClr>
                </a:solidFill>
                <a:latin typeface="华文楷体" panose="02010600040101010101" charset="-122"/>
                <a:ea typeface="华文楷体" panose="02010600040101010101"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a:t>
            </a:r>
            <a:endParaRPr lang="zh-CN" altLang="en-US" sz="600">
              <a:solidFill>
                <a:schemeClr val="tx1">
                  <a:lumMod val="85000"/>
                  <a:lumOff val="15000"/>
                </a:schemeClr>
              </a:solidFill>
              <a:latin typeface="华文楷体" panose="02010600040101010101" charset="-122"/>
              <a:ea typeface="华文楷体" panose="02010600040101010101" charset="-122"/>
              <a:sym typeface="Arial" panose="020B0604020202020204" pitchFamily="34" charset="0"/>
            </a:endParaRPr>
          </a:p>
        </p:txBody>
      </p:sp>
      <p:pic>
        <p:nvPicPr>
          <p:cNvPr id="2" name="图片 1" descr="展会海报3"/>
          <p:cNvPicPr>
            <a:picLocks noChangeAspect="1"/>
          </p:cNvPicPr>
          <p:nvPr/>
        </p:nvPicPr>
        <p:blipFill>
          <a:blip r:embed="rId3"/>
          <a:srcRect l="26265" t="44760" r="26214" b="8144"/>
          <a:stretch>
            <a:fillRect/>
          </a:stretch>
        </p:blipFill>
        <p:spPr>
          <a:xfrm>
            <a:off x="0" y="-26670"/>
            <a:ext cx="5209540" cy="6884670"/>
          </a:xfrm>
          <a:prstGeom prst="rect">
            <a:avLst/>
          </a:prstGeom>
        </p:spPr>
      </p:pic>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7" name="组合 36"/>
          <p:cNvGrpSpPr/>
          <p:nvPr/>
        </p:nvGrpSpPr>
        <p:grpSpPr>
          <a:xfrm>
            <a:off x="395605" y="201930"/>
            <a:ext cx="3743960" cy="684530"/>
            <a:chOff x="623" y="318"/>
            <a:chExt cx="5896" cy="1078"/>
          </a:xfrm>
        </p:grpSpPr>
        <p:sp>
          <p:nvSpPr>
            <p:cNvPr id="35" name="TextBox 8"/>
            <p:cNvSpPr txBox="1"/>
            <p:nvPr/>
          </p:nvSpPr>
          <p:spPr>
            <a:xfrm>
              <a:off x="623" y="519"/>
              <a:ext cx="5897" cy="678"/>
            </a:xfrm>
            <a:prstGeom prst="rect">
              <a:avLst/>
            </a:prstGeom>
            <a:noFill/>
          </p:spPr>
          <p:txBody>
            <a:bodyPr wrap="square" lIns="0" tIns="0" rIns="0" bIns="0" rtlCol="0" anchor="ctr">
              <a:spAutoFit/>
            </a:bodyPr>
            <a:p>
              <a:pPr algn="ctr"/>
              <a:r>
                <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点击添加标题</a:t>
              </a:r>
              <a:endPar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descr="展会海报3.jpg2"/>
            <p:cNvPicPr>
              <a:picLocks noChangeAspect="1"/>
            </p:cNvPicPr>
            <p:nvPr/>
          </p:nvPicPr>
          <p:blipFill>
            <a:blip r:embed="rId1"/>
            <a:srcRect l="37149" t="9794" r="36863" b="70719"/>
            <a:stretch>
              <a:fillRect/>
            </a:stretch>
          </p:blipFill>
          <p:spPr>
            <a:xfrm>
              <a:off x="623" y="318"/>
              <a:ext cx="1079" cy="1079"/>
            </a:xfrm>
            <a:prstGeom prst="ellipse">
              <a:avLst/>
            </a:prstGeom>
          </p:spPr>
        </p:pic>
      </p:grpSp>
      <p:sp>
        <p:nvSpPr>
          <p:cNvPr id="2" name="ïsḷiďé"/>
          <p:cNvSpPr/>
          <p:nvPr/>
        </p:nvSpPr>
        <p:spPr>
          <a:xfrm>
            <a:off x="6174715" y="1906853"/>
            <a:ext cx="45719" cy="3996444"/>
          </a:xfrm>
          <a:prstGeom prst="rect">
            <a:avLst/>
          </a:prstGeom>
          <a:solidFill>
            <a:srgbClr val="0F1537"/>
          </a:solidFill>
          <a:ln>
            <a:solidFill>
              <a:srgbClr val="AA9478"/>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6" name="ïslíḑe"/>
          <p:cNvSpPr/>
          <p:nvPr/>
        </p:nvSpPr>
        <p:spPr>
          <a:xfrm rot="16200000">
            <a:off x="4517260" y="2017253"/>
            <a:ext cx="1234483" cy="1212728"/>
          </a:xfrm>
          <a:prstGeom prst="round2DiagRect">
            <a:avLst>
              <a:gd name="adj1" fmla="val 50000"/>
              <a:gd name="adj2" fmla="val 0"/>
            </a:avLst>
          </a:prstGeom>
          <a:noFill/>
          <a:ln w="28575">
            <a:solidFill>
              <a:srgbClr val="AA9478"/>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7" name="íṥḷíḍê"/>
          <p:cNvSpPr/>
          <p:nvPr/>
        </p:nvSpPr>
        <p:spPr>
          <a:xfrm rot="16200000">
            <a:off x="4628492" y="2114263"/>
            <a:ext cx="1034918" cy="1016679"/>
          </a:xfrm>
          <a:prstGeom prst="round2DiagRect">
            <a:avLst>
              <a:gd name="adj1" fmla="val 50000"/>
              <a:gd name="adj2" fmla="val 0"/>
            </a:avLst>
          </a:prstGeom>
          <a:solidFill>
            <a:srgbClr val="AA947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9" name="iṩ1ïďé"/>
          <p:cNvSpPr txBox="1"/>
          <p:nvPr/>
        </p:nvSpPr>
        <p:spPr>
          <a:xfrm>
            <a:off x="1800835" y="2300864"/>
            <a:ext cx="2639700" cy="1025774"/>
          </a:xfrm>
          <a:prstGeom prst="rect">
            <a:avLst/>
          </a:prstGeom>
          <a:noFill/>
        </p:spPr>
        <p:txBody>
          <a:bodyPr wrap="square" lIns="91440" tIns="45720" rIns="91440" bIns="45720" anchor="t" anchorCtr="0">
            <a:noAutofit/>
          </a:bodyPr>
          <a:p>
            <a:pPr algn="r">
              <a:lnSpc>
                <a:spcPct val="13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支持文本。当你复制粘贴时，选择“只保留文本”选项。</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支持文本。当你复制粘贴时，选择“只保留文本”选项。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0" name="ïṡ1ide"/>
          <p:cNvSpPr/>
          <p:nvPr/>
        </p:nvSpPr>
        <p:spPr>
          <a:xfrm>
            <a:off x="1800834" y="1943560"/>
            <a:ext cx="2639700" cy="323165"/>
          </a:xfrm>
          <a:prstGeom prst="rect">
            <a:avLst/>
          </a:prstGeom>
        </p:spPr>
        <p:txBody>
          <a:bodyPr wrap="square" lIns="91440" tIns="45720" rIns="91440" bIns="45720" anchor="b" anchorCtr="0">
            <a:noAutofit/>
          </a:bodyPr>
          <a:p>
            <a:pPr algn="r"/>
            <a:r>
              <a:rPr lang="en-US" altLang="zh-CN" b="1" dirty="0">
                <a:solidFill>
                  <a:schemeClr val="tx1">
                    <a:lumMod val="75000"/>
                    <a:lumOff val="25000"/>
                  </a:schemeClr>
                </a:solidFill>
                <a:latin typeface="微软雅黑" panose="020B0503020204020204" charset="-122"/>
                <a:ea typeface="微软雅黑" panose="020B0503020204020204" charset="-122"/>
              </a:rPr>
              <a:t>Text here</a:t>
            </a:r>
            <a:endParaRPr lang="en-US" altLang="zh-CN" b="1" dirty="0">
              <a:solidFill>
                <a:schemeClr val="tx1">
                  <a:lumMod val="75000"/>
                  <a:lumOff val="25000"/>
                </a:schemeClr>
              </a:solidFill>
              <a:latin typeface="微软雅黑" panose="020B0503020204020204" charset="-122"/>
              <a:ea typeface="微软雅黑" panose="020B0503020204020204" charset="-122"/>
            </a:endParaRPr>
          </a:p>
        </p:txBody>
      </p:sp>
      <p:sp>
        <p:nvSpPr>
          <p:cNvPr id="11" name="isḻïḋê"/>
          <p:cNvSpPr/>
          <p:nvPr/>
        </p:nvSpPr>
        <p:spPr>
          <a:xfrm rot="16200000">
            <a:off x="6658643" y="3337516"/>
            <a:ext cx="1234483" cy="1212728"/>
          </a:xfrm>
          <a:prstGeom prst="round2DiagRect">
            <a:avLst>
              <a:gd name="adj1" fmla="val 50000"/>
              <a:gd name="adj2" fmla="val 0"/>
            </a:avLst>
          </a:prstGeom>
          <a:noFill/>
          <a:ln w="28575">
            <a:solidFill>
              <a:srgbClr val="AA9478"/>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12" name="í$ḷîḋè"/>
          <p:cNvSpPr/>
          <p:nvPr/>
        </p:nvSpPr>
        <p:spPr>
          <a:xfrm rot="16200000">
            <a:off x="6769875" y="3434526"/>
            <a:ext cx="1034918" cy="1016679"/>
          </a:xfrm>
          <a:prstGeom prst="round2DiagRect">
            <a:avLst>
              <a:gd name="adj1" fmla="val 50000"/>
              <a:gd name="adj2" fmla="val 0"/>
            </a:avLst>
          </a:prstGeom>
          <a:solidFill>
            <a:srgbClr val="AA947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14" name="iṡľîḋè"/>
          <p:cNvSpPr/>
          <p:nvPr/>
        </p:nvSpPr>
        <p:spPr>
          <a:xfrm rot="16200000">
            <a:off x="4561666" y="4581632"/>
            <a:ext cx="1189683" cy="1168717"/>
          </a:xfrm>
          <a:prstGeom prst="round2DiagRect">
            <a:avLst>
              <a:gd name="adj1" fmla="val 50000"/>
              <a:gd name="adj2" fmla="val 0"/>
            </a:avLst>
          </a:prstGeom>
          <a:noFill/>
          <a:ln w="28575">
            <a:solidFill>
              <a:srgbClr val="AA9478"/>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3" name="iṣḻiďê"/>
          <p:cNvSpPr/>
          <p:nvPr/>
        </p:nvSpPr>
        <p:spPr>
          <a:xfrm rot="16200000">
            <a:off x="4668862" y="4675122"/>
            <a:ext cx="997360" cy="979782"/>
          </a:xfrm>
          <a:prstGeom prst="round2DiagRect">
            <a:avLst>
              <a:gd name="adj1" fmla="val 50000"/>
              <a:gd name="adj2" fmla="val 0"/>
            </a:avLst>
          </a:prstGeom>
          <a:solidFill>
            <a:srgbClr val="AA947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dirty="0">
              <a:solidFill>
                <a:schemeClr val="tx1">
                  <a:lumMod val="75000"/>
                  <a:lumOff val="25000"/>
                </a:schemeClr>
              </a:solidFill>
              <a:latin typeface="微软雅黑" panose="020B0503020204020204" charset="-122"/>
              <a:ea typeface="微软雅黑" panose="020B0503020204020204" charset="-122"/>
            </a:endParaRPr>
          </a:p>
        </p:txBody>
      </p:sp>
      <p:sp>
        <p:nvSpPr>
          <p:cNvPr id="17" name="iṩ1ïďé"/>
          <p:cNvSpPr txBox="1"/>
          <p:nvPr/>
        </p:nvSpPr>
        <p:spPr>
          <a:xfrm>
            <a:off x="1800835" y="4862729"/>
            <a:ext cx="2639700" cy="1025774"/>
          </a:xfrm>
          <a:prstGeom prst="rect">
            <a:avLst/>
          </a:prstGeom>
          <a:noFill/>
        </p:spPr>
        <p:txBody>
          <a:bodyPr wrap="square" lIns="91440" tIns="45720" rIns="91440" bIns="45720" anchor="t" anchorCtr="0">
            <a:noAutofit/>
          </a:bodyPr>
          <a:p>
            <a:pPr algn="r">
              <a:lnSpc>
                <a:spcPct val="13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支持文本。当你复制粘贴时，选择“只保留文本”选项。</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支持文本。当你复制粘贴时，选择“只保留文本”选项。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8" name="ïṡ1ide"/>
          <p:cNvSpPr/>
          <p:nvPr/>
        </p:nvSpPr>
        <p:spPr>
          <a:xfrm>
            <a:off x="1800834" y="4505425"/>
            <a:ext cx="2639700" cy="323165"/>
          </a:xfrm>
          <a:prstGeom prst="rect">
            <a:avLst/>
          </a:prstGeom>
        </p:spPr>
        <p:txBody>
          <a:bodyPr wrap="square" lIns="91440" tIns="45720" rIns="91440" bIns="45720" anchor="b" anchorCtr="0">
            <a:noAutofit/>
          </a:bodyPr>
          <a:p>
            <a:pPr algn="r"/>
            <a:r>
              <a:rPr lang="en-US" altLang="zh-CN" b="1" dirty="0">
                <a:solidFill>
                  <a:schemeClr val="tx1">
                    <a:lumMod val="75000"/>
                    <a:lumOff val="25000"/>
                  </a:schemeClr>
                </a:solidFill>
                <a:latin typeface="微软雅黑" panose="020B0503020204020204" charset="-122"/>
                <a:ea typeface="微软雅黑" panose="020B0503020204020204" charset="-122"/>
              </a:rPr>
              <a:t>Text here</a:t>
            </a:r>
            <a:endParaRPr lang="en-US" altLang="zh-CN" b="1" dirty="0">
              <a:solidFill>
                <a:schemeClr val="tx1">
                  <a:lumMod val="75000"/>
                  <a:lumOff val="25000"/>
                </a:schemeClr>
              </a:solidFill>
              <a:latin typeface="微软雅黑" panose="020B0503020204020204" charset="-122"/>
              <a:ea typeface="微软雅黑" panose="020B0503020204020204" charset="-122"/>
            </a:endParaRPr>
          </a:p>
        </p:txBody>
      </p:sp>
      <p:sp>
        <p:nvSpPr>
          <p:cNvPr id="20" name="iṩ1ïďé"/>
          <p:cNvSpPr txBox="1"/>
          <p:nvPr/>
        </p:nvSpPr>
        <p:spPr>
          <a:xfrm>
            <a:off x="8010546" y="3604820"/>
            <a:ext cx="2639700" cy="1025774"/>
          </a:xfrm>
          <a:prstGeom prst="rect">
            <a:avLst/>
          </a:prstGeom>
          <a:noFill/>
        </p:spPr>
        <p:txBody>
          <a:bodyPr wrap="square" lIns="91440" tIns="45720" rIns="91440" bIns="45720" anchor="t" anchorCtr="0">
            <a:noAutofit/>
          </a:bodyPr>
          <a:p>
            <a:pPr>
              <a:lnSpc>
                <a:spcPct val="13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支持文本。当你复制粘贴时，选择“只保留文本”选项。</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支持文本。当你复制粘贴时，选择“只保留文本”选项。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21" name="ïṡ1ide"/>
          <p:cNvSpPr/>
          <p:nvPr/>
        </p:nvSpPr>
        <p:spPr>
          <a:xfrm>
            <a:off x="8010545" y="3247516"/>
            <a:ext cx="2639700" cy="323165"/>
          </a:xfrm>
          <a:prstGeom prst="rect">
            <a:avLst/>
          </a:prstGeom>
        </p:spPr>
        <p:txBody>
          <a:bodyPr wrap="square" lIns="91440" tIns="45720" rIns="91440" bIns="45720" anchor="b" anchorCtr="0">
            <a:noAutofit/>
          </a:bodyPr>
          <a:p>
            <a:r>
              <a:rPr lang="en-US" altLang="zh-CN" b="1" dirty="0">
                <a:solidFill>
                  <a:schemeClr val="tx1">
                    <a:lumMod val="75000"/>
                    <a:lumOff val="25000"/>
                  </a:schemeClr>
                </a:solidFill>
                <a:latin typeface="微软雅黑" panose="020B0503020204020204" charset="-122"/>
                <a:ea typeface="微软雅黑" panose="020B0503020204020204" charset="-122"/>
              </a:rPr>
              <a:t>Text here</a:t>
            </a:r>
            <a:endParaRPr lang="en-US" altLang="zh-CN" b="1" dirty="0">
              <a:solidFill>
                <a:schemeClr val="tx1">
                  <a:lumMod val="75000"/>
                  <a:lumOff val="25000"/>
                </a:schemeClr>
              </a:solidFill>
              <a:latin typeface="微软雅黑" panose="020B0503020204020204" charset="-122"/>
              <a:ea typeface="微软雅黑" panose="020B0503020204020204" charset="-122"/>
            </a:endParaRPr>
          </a:p>
        </p:txBody>
      </p:sp>
    </p:spTree>
    <p:custDataLst>
      <p:tags r:id="rId2"/>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7" name="组合 36"/>
          <p:cNvGrpSpPr/>
          <p:nvPr/>
        </p:nvGrpSpPr>
        <p:grpSpPr>
          <a:xfrm>
            <a:off x="395605" y="201930"/>
            <a:ext cx="3743960" cy="684530"/>
            <a:chOff x="623" y="318"/>
            <a:chExt cx="5896" cy="1078"/>
          </a:xfrm>
        </p:grpSpPr>
        <p:sp>
          <p:nvSpPr>
            <p:cNvPr id="35" name="TextBox 8"/>
            <p:cNvSpPr txBox="1"/>
            <p:nvPr/>
          </p:nvSpPr>
          <p:spPr>
            <a:xfrm>
              <a:off x="623" y="519"/>
              <a:ext cx="5897" cy="678"/>
            </a:xfrm>
            <a:prstGeom prst="rect">
              <a:avLst/>
            </a:prstGeom>
            <a:noFill/>
          </p:spPr>
          <p:txBody>
            <a:bodyPr wrap="square" lIns="0" tIns="0" rIns="0" bIns="0" rtlCol="0" anchor="ctr">
              <a:spAutoFit/>
            </a:bodyPr>
            <a:p>
              <a:pPr algn="ctr"/>
              <a:r>
                <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点击添加标题</a:t>
              </a:r>
              <a:endPar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descr="展会海报3.jpg2"/>
            <p:cNvPicPr>
              <a:picLocks noChangeAspect="1"/>
            </p:cNvPicPr>
            <p:nvPr/>
          </p:nvPicPr>
          <p:blipFill>
            <a:blip r:embed="rId2"/>
            <a:srcRect l="37149" t="9794" r="36863" b="70719"/>
            <a:stretch>
              <a:fillRect/>
            </a:stretch>
          </p:blipFill>
          <p:spPr>
            <a:xfrm>
              <a:off x="623" y="318"/>
              <a:ext cx="1079" cy="1079"/>
            </a:xfrm>
            <a:prstGeom prst="ellipse">
              <a:avLst/>
            </a:prstGeom>
          </p:spPr>
        </p:pic>
      </p:grpSp>
      <p:graphicFrame>
        <p:nvGraphicFramePr>
          <p:cNvPr id="26" name="图表 25"/>
          <p:cNvGraphicFramePr/>
          <p:nvPr/>
        </p:nvGraphicFramePr>
        <p:xfrm>
          <a:off x="3800005" y="1719367"/>
          <a:ext cx="4593259" cy="3062173"/>
        </p:xfrm>
        <a:graphic>
          <a:graphicData uri="http://schemas.openxmlformats.org/drawingml/2006/chart">
            <c:chart xmlns:c="http://schemas.openxmlformats.org/drawingml/2006/chart" xmlns:r="http://schemas.openxmlformats.org/officeDocument/2006/relationships" r:id="rId1"/>
          </a:graphicData>
        </a:graphic>
      </p:graphicFrame>
      <p:sp>
        <p:nvSpPr>
          <p:cNvPr id="75" name="稻壳儿搜索【幻雨工作室】_5"/>
          <p:cNvSpPr txBox="1"/>
          <p:nvPr/>
        </p:nvSpPr>
        <p:spPr>
          <a:xfrm>
            <a:off x="1368485" y="4781482"/>
            <a:ext cx="9455030" cy="1060450"/>
          </a:xfrm>
          <a:prstGeom prst="rect">
            <a:avLst/>
          </a:prstGeom>
          <a:noFill/>
        </p:spPr>
        <p:txBody>
          <a:bodyPr wrap="square" rtlCol="0">
            <a:spAutoFit/>
          </a:bodyPr>
          <a:p>
            <a:pPr>
              <a:lnSpc>
                <a:spcPct val="200000"/>
              </a:lnSpc>
            </a:pPr>
            <a:r>
              <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Click here to add your </a:t>
            </a:r>
            <a:r>
              <a:rPr lang="en-US" altLang="zh-CN" sz="105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text.Click</a:t>
            </a:r>
            <a:r>
              <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here to add your text</a:t>
            </a:r>
            <a:r>
              <a:rPr lang="zh-CN" altLang="en-US"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Click here to add your </a:t>
            </a:r>
            <a:r>
              <a:rPr lang="en-US" altLang="zh-CN" sz="105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text.Click</a:t>
            </a:r>
            <a:r>
              <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here to add your text</a:t>
            </a:r>
            <a:r>
              <a:rPr lang="zh-CN" altLang="en-US"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Click here to add your </a:t>
            </a:r>
            <a:r>
              <a:rPr lang="en-US" altLang="zh-CN" sz="105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text.Click</a:t>
            </a:r>
            <a:r>
              <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here to add your text</a:t>
            </a:r>
            <a:r>
              <a:rPr lang="zh-CN" altLang="en-US"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Click here to add your </a:t>
            </a:r>
            <a:r>
              <a:rPr lang="en-US" altLang="zh-CN" sz="105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text.Click</a:t>
            </a:r>
            <a:r>
              <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here to add your text</a:t>
            </a:r>
            <a:r>
              <a:rPr lang="zh-CN" altLang="en-US"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Click here to add your </a:t>
            </a:r>
            <a:r>
              <a:rPr lang="en-US" altLang="zh-CN" sz="105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text.Click</a:t>
            </a:r>
            <a:r>
              <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here to add your text</a:t>
            </a:r>
            <a:r>
              <a:rPr lang="zh-CN" altLang="en-US"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Click here to add your </a:t>
            </a:r>
            <a:r>
              <a:rPr lang="en-US" altLang="zh-CN" sz="1050" dirty="0" err="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text.Click</a:t>
            </a:r>
            <a:r>
              <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here to add your text</a:t>
            </a:r>
            <a:endParaRPr lang="en-US" altLang="zh-CN" sz="105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7" name="组合 36"/>
          <p:cNvGrpSpPr/>
          <p:nvPr/>
        </p:nvGrpSpPr>
        <p:grpSpPr>
          <a:xfrm>
            <a:off x="395605" y="201930"/>
            <a:ext cx="3743960" cy="684530"/>
            <a:chOff x="623" y="318"/>
            <a:chExt cx="5896" cy="1078"/>
          </a:xfrm>
        </p:grpSpPr>
        <p:sp>
          <p:nvSpPr>
            <p:cNvPr id="35" name="TextBox 8"/>
            <p:cNvSpPr txBox="1"/>
            <p:nvPr/>
          </p:nvSpPr>
          <p:spPr>
            <a:xfrm>
              <a:off x="623" y="519"/>
              <a:ext cx="5897" cy="678"/>
            </a:xfrm>
            <a:prstGeom prst="rect">
              <a:avLst/>
            </a:prstGeom>
            <a:noFill/>
          </p:spPr>
          <p:txBody>
            <a:bodyPr wrap="square" lIns="0" tIns="0" rIns="0" bIns="0" rtlCol="0" anchor="ctr">
              <a:spAutoFit/>
            </a:bodyPr>
            <a:p>
              <a:pPr algn="ctr"/>
              <a:r>
                <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点击添加标题</a:t>
              </a:r>
              <a:endPar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descr="展会海报3.jpg2"/>
            <p:cNvPicPr>
              <a:picLocks noChangeAspect="1"/>
            </p:cNvPicPr>
            <p:nvPr/>
          </p:nvPicPr>
          <p:blipFill>
            <a:blip r:embed="rId1"/>
            <a:srcRect l="37149" t="9794" r="36863" b="70719"/>
            <a:stretch>
              <a:fillRect/>
            </a:stretch>
          </p:blipFill>
          <p:spPr>
            <a:xfrm>
              <a:off x="623" y="318"/>
              <a:ext cx="1079" cy="1079"/>
            </a:xfrm>
            <a:prstGeom prst="ellipse">
              <a:avLst/>
            </a:prstGeom>
          </p:spPr>
        </p:pic>
      </p:grpSp>
      <p:grpSp>
        <p:nvGrpSpPr>
          <p:cNvPr id="56" name="组合 55"/>
          <p:cNvGrpSpPr/>
          <p:nvPr/>
        </p:nvGrpSpPr>
        <p:grpSpPr>
          <a:xfrm>
            <a:off x="4647365" y="3479661"/>
            <a:ext cx="2195830" cy="1358513"/>
            <a:chOff x="888560" y="4495194"/>
            <a:chExt cx="2195830" cy="1358513"/>
          </a:xfrm>
        </p:grpSpPr>
        <p:sp>
          <p:nvSpPr>
            <p:cNvPr id="57" name="文本框 56"/>
            <p:cNvSpPr txBox="1"/>
            <p:nvPr/>
          </p:nvSpPr>
          <p:spPr>
            <a:xfrm>
              <a:off x="891021" y="4877712"/>
              <a:ext cx="2193369" cy="975995"/>
            </a:xfrm>
            <a:prstGeom prst="rect">
              <a:avLst/>
            </a:prstGeom>
            <a:noFill/>
          </p:spPr>
          <p:txBody>
            <a:bodyPr wrap="square" rtlCol="0">
              <a:spAutoFit/>
            </a:bodyPr>
            <a:p>
              <a:pPr defTabSz="1097280">
                <a:lnSpc>
                  <a:spcPct val="120000"/>
                </a:lnSpc>
                <a:spcBef>
                  <a:spcPct val="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此部分内容作为文字排版占位显示（建议使用主题字体）此部分内容作为文字排版占位显示（建议使用主题字体）</a:t>
              </a:r>
              <a:endPar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58" name="iSlíďè"/>
            <p:cNvSpPr txBox="1"/>
            <p:nvPr/>
          </p:nvSpPr>
          <p:spPr bwMode="auto">
            <a:xfrm>
              <a:off x="888560" y="449519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Autofit/>
            </a:bodyPr>
            <a:p>
              <a:pPr lvl="0" defTabSz="913765">
                <a:spcBef>
                  <a:spcPct val="0"/>
                </a:spcBef>
                <a:defRPr/>
              </a:pPr>
              <a:r>
                <a:rPr lang="en-US" altLang="zh-CN" sz="1600" b="1"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Default text</a:t>
              </a:r>
              <a:endParaRPr kumimoji="0" lang="en-US" altLang="zh-CN"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endParaRPr>
            </a:p>
          </p:txBody>
        </p:sp>
      </p:grpSp>
      <p:grpSp>
        <p:nvGrpSpPr>
          <p:cNvPr id="59" name="组合 58"/>
          <p:cNvGrpSpPr/>
          <p:nvPr/>
        </p:nvGrpSpPr>
        <p:grpSpPr>
          <a:xfrm>
            <a:off x="7683393" y="3531297"/>
            <a:ext cx="2195830" cy="1358513"/>
            <a:chOff x="888560" y="4495194"/>
            <a:chExt cx="2195830" cy="1358513"/>
          </a:xfrm>
        </p:grpSpPr>
        <p:sp>
          <p:nvSpPr>
            <p:cNvPr id="60" name="文本框 59"/>
            <p:cNvSpPr txBox="1"/>
            <p:nvPr/>
          </p:nvSpPr>
          <p:spPr>
            <a:xfrm>
              <a:off x="891021" y="4877712"/>
              <a:ext cx="2193369" cy="975995"/>
            </a:xfrm>
            <a:prstGeom prst="rect">
              <a:avLst/>
            </a:prstGeom>
            <a:noFill/>
          </p:spPr>
          <p:txBody>
            <a:bodyPr wrap="square" rtlCol="0">
              <a:spAutoFit/>
            </a:bodyPr>
            <a:p>
              <a:pPr defTabSz="1097280">
                <a:lnSpc>
                  <a:spcPct val="120000"/>
                </a:lnSpc>
                <a:spcBef>
                  <a:spcPct val="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此部分内容作为文字排版占位显示（建议使用主题字体）此部分内容作为文字排版占位显示（建议使用主题字体）</a:t>
              </a:r>
              <a:endPar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75" name="iSlíďè"/>
            <p:cNvSpPr txBox="1"/>
            <p:nvPr/>
          </p:nvSpPr>
          <p:spPr bwMode="auto">
            <a:xfrm>
              <a:off x="888560" y="449519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Autofit/>
            </a:bodyPr>
            <a:p>
              <a:pPr lvl="0" defTabSz="913765">
                <a:spcBef>
                  <a:spcPct val="0"/>
                </a:spcBef>
                <a:defRPr/>
              </a:pPr>
              <a:r>
                <a:rPr lang="en-US" altLang="zh-CN" sz="1600" b="1"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Default text</a:t>
              </a:r>
              <a:endParaRPr kumimoji="0" lang="en-US" altLang="zh-CN"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endParaRPr>
            </a:p>
          </p:txBody>
        </p:sp>
      </p:grpSp>
      <p:grpSp>
        <p:nvGrpSpPr>
          <p:cNvPr id="76" name="组合 75"/>
          <p:cNvGrpSpPr/>
          <p:nvPr/>
        </p:nvGrpSpPr>
        <p:grpSpPr>
          <a:xfrm>
            <a:off x="4567377" y="4905319"/>
            <a:ext cx="2195830" cy="1358513"/>
            <a:chOff x="888560" y="4495194"/>
            <a:chExt cx="2195830" cy="1358513"/>
          </a:xfrm>
        </p:grpSpPr>
        <p:sp>
          <p:nvSpPr>
            <p:cNvPr id="77" name="文本框 76"/>
            <p:cNvSpPr txBox="1"/>
            <p:nvPr/>
          </p:nvSpPr>
          <p:spPr>
            <a:xfrm>
              <a:off x="891021" y="4877712"/>
              <a:ext cx="2193369" cy="975995"/>
            </a:xfrm>
            <a:prstGeom prst="rect">
              <a:avLst/>
            </a:prstGeom>
            <a:noFill/>
          </p:spPr>
          <p:txBody>
            <a:bodyPr wrap="square" rtlCol="0">
              <a:spAutoFit/>
            </a:bodyPr>
            <a:p>
              <a:pPr defTabSz="1097280">
                <a:lnSpc>
                  <a:spcPct val="120000"/>
                </a:lnSpc>
                <a:spcBef>
                  <a:spcPct val="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此部分内容作为文字排版占位显示（建议使用主题字体）此部分内容作为文字排版占位显示（建议使用主题字体）</a:t>
              </a:r>
              <a:endPar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78" name="iSlíďè"/>
            <p:cNvSpPr txBox="1"/>
            <p:nvPr/>
          </p:nvSpPr>
          <p:spPr bwMode="auto">
            <a:xfrm>
              <a:off x="888560" y="449519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Autofit/>
            </a:bodyPr>
            <a:p>
              <a:pPr lvl="0" defTabSz="913765">
                <a:spcBef>
                  <a:spcPct val="0"/>
                </a:spcBef>
                <a:defRPr/>
              </a:pPr>
              <a:r>
                <a:rPr lang="en-US" altLang="zh-CN" sz="1600" b="1"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Default text</a:t>
              </a:r>
              <a:endParaRPr kumimoji="0" lang="en-US" altLang="zh-CN"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endParaRPr>
            </a:p>
          </p:txBody>
        </p:sp>
      </p:grpSp>
      <p:pic>
        <p:nvPicPr>
          <p:cNvPr id="82" name="图片 8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444" y="1756756"/>
            <a:ext cx="3170603" cy="3170603"/>
          </a:xfrm>
          <a:prstGeom prst="rect">
            <a:avLst/>
          </a:prstGeom>
        </p:spPr>
      </p:pic>
      <p:grpSp>
        <p:nvGrpSpPr>
          <p:cNvPr id="87" name="组合 86"/>
          <p:cNvGrpSpPr/>
          <p:nvPr/>
        </p:nvGrpSpPr>
        <p:grpSpPr>
          <a:xfrm>
            <a:off x="7683393" y="4905319"/>
            <a:ext cx="2195830" cy="1358513"/>
            <a:chOff x="888560" y="4495194"/>
            <a:chExt cx="2195830" cy="1358513"/>
          </a:xfrm>
        </p:grpSpPr>
        <p:sp>
          <p:nvSpPr>
            <p:cNvPr id="88" name="文本框 87"/>
            <p:cNvSpPr txBox="1"/>
            <p:nvPr/>
          </p:nvSpPr>
          <p:spPr>
            <a:xfrm>
              <a:off x="891021" y="4877712"/>
              <a:ext cx="2193369" cy="975995"/>
            </a:xfrm>
            <a:prstGeom prst="rect">
              <a:avLst/>
            </a:prstGeom>
            <a:noFill/>
          </p:spPr>
          <p:txBody>
            <a:bodyPr wrap="square" rtlCol="0">
              <a:spAutoFit/>
            </a:bodyPr>
            <a:p>
              <a:pPr defTabSz="1097280">
                <a:lnSpc>
                  <a:spcPct val="120000"/>
                </a:lnSpc>
                <a:spcBef>
                  <a:spcPct val="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此部分内容作为文字排版占位显示（建议使用主题字体）此部分内容作为文字排版占位显示（建议使用主题字体）</a:t>
              </a:r>
              <a:endPar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89" name="iSlíďè"/>
            <p:cNvSpPr txBox="1"/>
            <p:nvPr/>
          </p:nvSpPr>
          <p:spPr bwMode="auto">
            <a:xfrm>
              <a:off x="888560" y="449519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Autofit/>
            </a:bodyPr>
            <a:p>
              <a:pPr lvl="0" defTabSz="913765">
                <a:spcBef>
                  <a:spcPct val="0"/>
                </a:spcBef>
                <a:defRPr/>
              </a:pPr>
              <a:r>
                <a:rPr lang="en-US" altLang="zh-CN" sz="1600" b="1"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Default text</a:t>
              </a:r>
              <a:endParaRPr kumimoji="0" lang="en-US" altLang="zh-CN"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endParaRPr>
            </a:p>
          </p:txBody>
        </p:sp>
      </p:grpSp>
      <p:sp>
        <p:nvSpPr>
          <p:cNvPr id="5" name="矩形: 圆角 1"/>
          <p:cNvSpPr/>
          <p:nvPr/>
        </p:nvSpPr>
        <p:spPr>
          <a:xfrm>
            <a:off x="4984516" y="1805620"/>
            <a:ext cx="6602795" cy="1377731"/>
          </a:xfrm>
          <a:prstGeom prst="roundRect">
            <a:avLst/>
          </a:prstGeom>
          <a:solidFill>
            <a:srgbClr val="BBAA94"/>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92" name="文本框 91"/>
          <p:cNvSpPr txBox="1"/>
          <p:nvPr/>
        </p:nvSpPr>
        <p:spPr>
          <a:xfrm>
            <a:off x="6145104" y="2283655"/>
            <a:ext cx="4576206" cy="533400"/>
          </a:xfrm>
          <a:prstGeom prst="rect">
            <a:avLst/>
          </a:prstGeom>
          <a:noFill/>
        </p:spPr>
        <p:txBody>
          <a:bodyPr wrap="square" rtlCol="0">
            <a:spAutoFit/>
          </a:bodyPr>
          <a:p>
            <a:pPr defTabSz="1097280">
              <a:lnSpc>
                <a:spcPct val="120000"/>
              </a:lnSpc>
              <a:spcBef>
                <a:spcPct val="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此部分内容作为文字排版占位显示（建议使用主题字体）此部分内容作为文字排版占位显示（建议使用主题字体）</a:t>
            </a:r>
            <a:endParaRPr lang="en-US" altLang="zh-CN" sz="12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8" name="文本框 7"/>
          <p:cNvSpPr txBox="1"/>
          <p:nvPr/>
        </p:nvSpPr>
        <p:spPr>
          <a:xfrm>
            <a:off x="2020459" y="5051558"/>
            <a:ext cx="928459" cy="646331"/>
          </a:xfrm>
          <a:prstGeom prst="rect">
            <a:avLst/>
          </a:prstGeom>
          <a:noFill/>
        </p:spPr>
        <p:txBody>
          <a:bodyPr wrap="none" rtlCol="0">
            <a:spAutoFit/>
          </a:bodyPr>
          <a:p>
            <a:r>
              <a:rPr lang="en-US" altLang="zh-CN" sz="3600" b="1" dirty="0">
                <a:solidFill>
                  <a:schemeClr val="tx1">
                    <a:lumMod val="75000"/>
                    <a:lumOff val="25000"/>
                  </a:schemeClr>
                </a:solidFill>
                <a:latin typeface="微软雅黑" panose="020B0503020204020204" charset="-122"/>
                <a:ea typeface="微软雅黑" panose="020B0503020204020204" charset="-122"/>
              </a:rPr>
              <a:t>75%</a:t>
            </a:r>
            <a:endParaRPr lang="en-US" altLang="zh-CN" sz="3600" b="1" dirty="0">
              <a:solidFill>
                <a:schemeClr val="tx1">
                  <a:lumMod val="75000"/>
                  <a:lumOff val="25000"/>
                </a:schemeClr>
              </a:solidFill>
              <a:latin typeface="微软雅黑" panose="020B0503020204020204" charset="-122"/>
              <a:ea typeface="微软雅黑" panose="020B0503020204020204" charset="-122"/>
            </a:endParaRPr>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椭圆 3"/>
          <p:cNvSpPr/>
          <p:nvPr/>
        </p:nvSpPr>
        <p:spPr>
          <a:xfrm>
            <a:off x="5175250" y="908050"/>
            <a:ext cx="5372100" cy="5372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descr="2"/>
          <p:cNvPicPr>
            <a:picLocks noChangeAspect="1"/>
          </p:cNvPicPr>
          <p:nvPr/>
        </p:nvPicPr>
        <p:blipFill>
          <a:blip r:embed="rId1"/>
          <a:stretch>
            <a:fillRect/>
          </a:stretch>
        </p:blipFill>
        <p:spPr>
          <a:xfrm>
            <a:off x="5175250" y="1210310"/>
            <a:ext cx="2383790" cy="973455"/>
          </a:xfrm>
          <a:prstGeom prst="rect">
            <a:avLst/>
          </a:prstGeom>
        </p:spPr>
      </p:pic>
      <p:pic>
        <p:nvPicPr>
          <p:cNvPr id="16" name="图片 15" descr="3"/>
          <p:cNvPicPr>
            <a:picLocks noChangeAspect="1"/>
          </p:cNvPicPr>
          <p:nvPr/>
        </p:nvPicPr>
        <p:blipFill>
          <a:blip r:embed="rId2"/>
          <a:stretch>
            <a:fillRect/>
          </a:stretch>
        </p:blipFill>
        <p:spPr>
          <a:xfrm>
            <a:off x="9273540" y="4255770"/>
            <a:ext cx="2099945" cy="1221740"/>
          </a:xfrm>
          <a:prstGeom prst="rect">
            <a:avLst/>
          </a:prstGeom>
        </p:spPr>
      </p:pic>
      <p:sp>
        <p:nvSpPr>
          <p:cNvPr id="13" name="文本框 12"/>
          <p:cNvSpPr txBox="1"/>
          <p:nvPr/>
        </p:nvSpPr>
        <p:spPr>
          <a:xfrm>
            <a:off x="6898005" y="2145030"/>
            <a:ext cx="1952625" cy="1572895"/>
          </a:xfrm>
          <a:prstGeom prst="rect">
            <a:avLst/>
          </a:prstGeom>
          <a:noFill/>
        </p:spPr>
        <p:txBody>
          <a:bodyPr vert="eaVert" wrap="square" rtlCol="0">
            <a:spAutoFit/>
          </a:bodyPr>
          <a:p>
            <a:r>
              <a:rPr lang="zh-CN" altLang="en-US" sz="11500">
                <a:solidFill>
                  <a:schemeClr val="tx1">
                    <a:lumMod val="85000"/>
                    <a:lumOff val="15000"/>
                  </a:schemeClr>
                </a:solidFill>
                <a:effectLst/>
                <a:latin typeface="汉仪全唐诗繁" panose="00020600040101010101" charset="-122"/>
                <a:ea typeface="汉仪全唐诗繁" panose="00020600040101010101" charset="-122"/>
              </a:rPr>
              <a:t>叁</a:t>
            </a:r>
            <a:endParaRPr lang="zh-CN" altLang="en-US" sz="11500">
              <a:solidFill>
                <a:schemeClr val="tx1">
                  <a:lumMod val="85000"/>
                  <a:lumOff val="15000"/>
                </a:schemeClr>
              </a:solidFill>
              <a:effectLst/>
              <a:latin typeface="汉仪全唐诗繁" panose="00020600040101010101" charset="-122"/>
              <a:ea typeface="汉仪全唐诗繁" panose="00020600040101010101" charset="-122"/>
            </a:endParaRPr>
          </a:p>
        </p:txBody>
      </p:sp>
      <p:sp>
        <p:nvSpPr>
          <p:cNvPr id="5" name="文本框 4"/>
          <p:cNvSpPr txBox="1"/>
          <p:nvPr/>
        </p:nvSpPr>
        <p:spPr>
          <a:xfrm>
            <a:off x="6183948" y="3717925"/>
            <a:ext cx="3380740" cy="368300"/>
          </a:xfrm>
          <a:prstGeom prst="rect">
            <a:avLst/>
          </a:prstGeom>
          <a:noFill/>
        </p:spPr>
        <p:txBody>
          <a:bodyPr wrap="square" rtlCol="0">
            <a:spAutoFit/>
          </a:bodyPr>
          <a:p>
            <a:pPr marL="0" marR="0" lvl="0" algn="ctr" defTabSz="914400" rtl="0" eaLnBrk="1" latinLnBrk="0" hangingPunct="1">
              <a:spcBef>
                <a:spcPts val="0"/>
              </a:spcBef>
              <a:spcAft>
                <a:spcPts val="0"/>
              </a:spcAft>
              <a:buClrTx/>
              <a:buSzTx/>
              <a:buFontTx/>
              <a:buNone/>
              <a:defRPr/>
            </a:pPr>
            <a:r>
              <a:rPr lang="zh-CN" altLang="en-US" sz="1800">
                <a:solidFill>
                  <a:schemeClr val="tx1">
                    <a:lumMod val="85000"/>
                    <a:lumOff val="15000"/>
                  </a:schemeClr>
                </a:solidFill>
                <a:latin typeface="华文楷体" panose="02010600040101010101" charset="-122"/>
                <a:ea typeface="华文楷体" panose="02010600040101010101" charset="-122"/>
                <a:sym typeface="+mn-ea"/>
              </a:rPr>
              <a:t>单击此处输入您的文本</a:t>
            </a:r>
            <a:endParaRPr lang="zh-CN" altLang="en-US" sz="1800" noProof="0" dirty="0">
              <a:ln>
                <a:noFill/>
              </a:ln>
              <a:solidFill>
                <a:schemeClr val="tx1">
                  <a:lumMod val="85000"/>
                  <a:lumOff val="15000"/>
                </a:schemeClr>
              </a:solidFill>
              <a:uLnTx/>
              <a:uFillTx/>
              <a:latin typeface="华文楷体" panose="02010600040101010101" charset="-122"/>
              <a:ea typeface="华文楷体" panose="02010600040101010101" charset="-122"/>
              <a:sym typeface="+mn-ea"/>
            </a:endParaRPr>
          </a:p>
        </p:txBody>
      </p:sp>
      <p:sp>
        <p:nvSpPr>
          <p:cNvPr id="19" name="文本框 18"/>
          <p:cNvSpPr txBox="1"/>
          <p:nvPr/>
        </p:nvSpPr>
        <p:spPr>
          <a:xfrm>
            <a:off x="6040755" y="4086225"/>
            <a:ext cx="3667125" cy="645160"/>
          </a:xfrm>
          <a:prstGeom prst="rect">
            <a:avLst/>
          </a:prstGeom>
          <a:noFill/>
        </p:spPr>
        <p:txBody>
          <a:bodyPr wrap="square" rtlCol="0">
            <a:spAutoFit/>
          </a:bodyPr>
          <a:p>
            <a:pPr algn="ctr" fontAlgn="auto">
              <a:lnSpc>
                <a:spcPct val="200000"/>
              </a:lnSpc>
            </a:pPr>
            <a:r>
              <a:rPr lang="zh-CN" altLang="en-US" sz="600">
                <a:solidFill>
                  <a:schemeClr val="tx1">
                    <a:lumMod val="85000"/>
                    <a:lumOff val="15000"/>
                  </a:schemeClr>
                </a:solidFill>
                <a:latin typeface="华文楷体" panose="02010600040101010101" charset="-122"/>
                <a:ea typeface="华文楷体" panose="02010600040101010101"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a:t>
            </a:r>
            <a:endParaRPr lang="zh-CN" altLang="en-US" sz="600">
              <a:solidFill>
                <a:schemeClr val="tx1">
                  <a:lumMod val="85000"/>
                  <a:lumOff val="15000"/>
                </a:schemeClr>
              </a:solidFill>
              <a:latin typeface="华文楷体" panose="02010600040101010101" charset="-122"/>
              <a:ea typeface="华文楷体" panose="02010600040101010101" charset="-122"/>
              <a:sym typeface="Arial" panose="020B0604020202020204" pitchFamily="34" charset="0"/>
            </a:endParaRPr>
          </a:p>
        </p:txBody>
      </p:sp>
      <p:pic>
        <p:nvPicPr>
          <p:cNvPr id="2" name="图片 1" descr="展会海报3"/>
          <p:cNvPicPr>
            <a:picLocks noChangeAspect="1"/>
          </p:cNvPicPr>
          <p:nvPr/>
        </p:nvPicPr>
        <p:blipFill>
          <a:blip r:embed="rId3"/>
          <a:srcRect l="26265" t="44760" r="26214" b="8144"/>
          <a:stretch>
            <a:fillRect/>
          </a:stretch>
        </p:blipFill>
        <p:spPr>
          <a:xfrm>
            <a:off x="0" y="-26670"/>
            <a:ext cx="5209540" cy="6884670"/>
          </a:xfrm>
          <a:prstGeom prst="rect">
            <a:avLst/>
          </a:prstGeom>
        </p:spPr>
      </p:pic>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7" name="组合 36"/>
          <p:cNvGrpSpPr/>
          <p:nvPr/>
        </p:nvGrpSpPr>
        <p:grpSpPr>
          <a:xfrm>
            <a:off x="395605" y="201930"/>
            <a:ext cx="3743960" cy="684530"/>
            <a:chOff x="623" y="318"/>
            <a:chExt cx="5896" cy="1078"/>
          </a:xfrm>
        </p:grpSpPr>
        <p:sp>
          <p:nvSpPr>
            <p:cNvPr id="35" name="TextBox 8"/>
            <p:cNvSpPr txBox="1"/>
            <p:nvPr/>
          </p:nvSpPr>
          <p:spPr>
            <a:xfrm>
              <a:off x="623" y="519"/>
              <a:ext cx="5897" cy="678"/>
            </a:xfrm>
            <a:prstGeom prst="rect">
              <a:avLst/>
            </a:prstGeom>
            <a:noFill/>
          </p:spPr>
          <p:txBody>
            <a:bodyPr wrap="square" lIns="0" tIns="0" rIns="0" bIns="0" rtlCol="0" anchor="ctr">
              <a:spAutoFit/>
            </a:bodyPr>
            <a:p>
              <a:pPr algn="ctr"/>
              <a:r>
                <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点击添加标题</a:t>
              </a:r>
              <a:endPar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descr="展会海报3.jpg2"/>
            <p:cNvPicPr>
              <a:picLocks noChangeAspect="1"/>
            </p:cNvPicPr>
            <p:nvPr/>
          </p:nvPicPr>
          <p:blipFill>
            <a:blip r:embed="rId1"/>
            <a:srcRect l="37149" t="9794" r="36863" b="70719"/>
            <a:stretch>
              <a:fillRect/>
            </a:stretch>
          </p:blipFill>
          <p:spPr>
            <a:xfrm>
              <a:off x="623" y="318"/>
              <a:ext cx="1079" cy="1079"/>
            </a:xfrm>
            <a:prstGeom prst="ellipse">
              <a:avLst/>
            </a:prstGeom>
          </p:spPr>
        </p:pic>
      </p:grpSp>
      <p:sp>
        <p:nvSpPr>
          <p:cNvPr id="9" name="TextBox 61"/>
          <p:cNvSpPr txBox="1"/>
          <p:nvPr/>
        </p:nvSpPr>
        <p:spPr>
          <a:xfrm>
            <a:off x="1645920" y="2888615"/>
            <a:ext cx="3066415" cy="663575"/>
          </a:xfrm>
          <a:prstGeom prst="rect">
            <a:avLst/>
          </a:prstGeom>
          <a:noFill/>
        </p:spPr>
        <p:txBody>
          <a:bodyPr wrap="square" lIns="0" tIns="0" rIns="0" bIns="0" rtlCol="0">
            <a:spAutoFit/>
          </a:bodyPr>
          <a:p>
            <a:pPr defTabSz="1097280">
              <a:lnSpc>
                <a:spcPct val="120000"/>
              </a:lnSpc>
              <a:spcBef>
                <a:spcPct val="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此部分内容作为文字排版占位显示（建议使用主题字体）此部分内容作为文字排版占位显示（建议使用主题字体）</a:t>
            </a:r>
            <a:endParaRPr lang="en-US" sz="1200">
              <a:solidFill>
                <a:schemeClr val="tx1">
                  <a:lumMod val="75000"/>
                  <a:lumOff val="25000"/>
                </a:schemeClr>
              </a:solidFill>
              <a:latin typeface="微软雅黑" panose="020B0503020204020204" charset="-122"/>
              <a:ea typeface="微软雅黑" panose="020B0503020204020204" charset="-122"/>
              <a:cs typeface="Clear Sans Light" panose="020B0303030202020304" pitchFamily="34" charset="0"/>
            </a:endParaRPr>
          </a:p>
        </p:txBody>
      </p:sp>
      <p:sp>
        <p:nvSpPr>
          <p:cNvPr id="50" name="TextBox 62"/>
          <p:cNvSpPr txBox="1"/>
          <p:nvPr/>
        </p:nvSpPr>
        <p:spPr>
          <a:xfrm>
            <a:off x="1645920" y="2493010"/>
            <a:ext cx="2800985" cy="307340"/>
          </a:xfrm>
          <a:prstGeom prst="rect">
            <a:avLst/>
          </a:prstGeom>
          <a:noFill/>
        </p:spPr>
        <p:txBody>
          <a:bodyPr wrap="square" lIns="0" tIns="0" rIns="0" bIns="0"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请在这里输入标题</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51" name="TextBox 61"/>
          <p:cNvSpPr txBox="1"/>
          <p:nvPr/>
        </p:nvSpPr>
        <p:spPr>
          <a:xfrm>
            <a:off x="2273300" y="4827905"/>
            <a:ext cx="3066415" cy="663575"/>
          </a:xfrm>
          <a:prstGeom prst="rect">
            <a:avLst/>
          </a:prstGeom>
          <a:noFill/>
        </p:spPr>
        <p:txBody>
          <a:bodyPr wrap="square" lIns="0" tIns="0" rIns="0" bIns="0" rtlCol="0">
            <a:spAutoFit/>
          </a:bodyPr>
          <a:p>
            <a:pPr defTabSz="1097280">
              <a:lnSpc>
                <a:spcPct val="120000"/>
              </a:lnSpc>
              <a:spcBef>
                <a:spcPct val="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此部分内容作为文字排版占位显示（建议使用主题字体）此部分内容作为文字排版占位显示（建议使用主题字体）</a:t>
            </a:r>
            <a:endParaRPr lang="en-US" sz="1200">
              <a:solidFill>
                <a:schemeClr val="tx1">
                  <a:lumMod val="75000"/>
                  <a:lumOff val="25000"/>
                </a:schemeClr>
              </a:solidFill>
              <a:latin typeface="微软雅黑" panose="020B0503020204020204" charset="-122"/>
              <a:ea typeface="微软雅黑" panose="020B0503020204020204" charset="-122"/>
              <a:cs typeface="Clear Sans Light" panose="020B0303030202020304" pitchFamily="34" charset="0"/>
            </a:endParaRPr>
          </a:p>
        </p:txBody>
      </p:sp>
      <p:sp>
        <p:nvSpPr>
          <p:cNvPr id="52" name="TextBox 62"/>
          <p:cNvSpPr txBox="1"/>
          <p:nvPr/>
        </p:nvSpPr>
        <p:spPr>
          <a:xfrm>
            <a:off x="2273300" y="4432300"/>
            <a:ext cx="2800985" cy="307340"/>
          </a:xfrm>
          <a:prstGeom prst="rect">
            <a:avLst/>
          </a:prstGeom>
          <a:noFill/>
        </p:spPr>
        <p:txBody>
          <a:bodyPr wrap="square" lIns="0" tIns="0" rIns="0" bIns="0"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请在这里输入标题</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53" name="TextBox 61"/>
          <p:cNvSpPr txBox="1"/>
          <p:nvPr/>
        </p:nvSpPr>
        <p:spPr>
          <a:xfrm>
            <a:off x="7565390" y="2888615"/>
            <a:ext cx="3066415" cy="663575"/>
          </a:xfrm>
          <a:prstGeom prst="rect">
            <a:avLst/>
          </a:prstGeom>
          <a:noFill/>
        </p:spPr>
        <p:txBody>
          <a:bodyPr wrap="square" lIns="0" tIns="0" rIns="0" bIns="0" rtlCol="0">
            <a:spAutoFit/>
          </a:bodyPr>
          <a:p>
            <a:pPr defTabSz="1097280">
              <a:lnSpc>
                <a:spcPct val="120000"/>
              </a:lnSpc>
              <a:spcBef>
                <a:spcPct val="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此部分内容作为文字排版占位显示（建议使用主题字体）此部分内容作为文字排版占位显示（建议使用主题字体）</a:t>
            </a:r>
            <a:endParaRPr lang="en-US" sz="1200">
              <a:solidFill>
                <a:schemeClr val="tx1">
                  <a:lumMod val="75000"/>
                  <a:lumOff val="25000"/>
                </a:schemeClr>
              </a:solidFill>
              <a:latin typeface="微软雅黑" panose="020B0503020204020204" charset="-122"/>
              <a:ea typeface="微软雅黑" panose="020B0503020204020204" charset="-122"/>
              <a:cs typeface="Clear Sans Light" panose="020B0303030202020304" pitchFamily="34" charset="0"/>
            </a:endParaRPr>
          </a:p>
        </p:txBody>
      </p:sp>
      <p:sp>
        <p:nvSpPr>
          <p:cNvPr id="54" name="TextBox 62"/>
          <p:cNvSpPr txBox="1"/>
          <p:nvPr/>
        </p:nvSpPr>
        <p:spPr>
          <a:xfrm>
            <a:off x="7565390" y="2493010"/>
            <a:ext cx="2800985" cy="307340"/>
          </a:xfrm>
          <a:prstGeom prst="rect">
            <a:avLst/>
          </a:prstGeom>
          <a:noFill/>
        </p:spPr>
        <p:txBody>
          <a:bodyPr wrap="square" lIns="0" tIns="0" rIns="0" bIns="0"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请在这里输入标题</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55" name="TextBox 61"/>
          <p:cNvSpPr txBox="1"/>
          <p:nvPr/>
        </p:nvSpPr>
        <p:spPr>
          <a:xfrm>
            <a:off x="8193405" y="4827905"/>
            <a:ext cx="3066415" cy="663575"/>
          </a:xfrm>
          <a:prstGeom prst="rect">
            <a:avLst/>
          </a:prstGeom>
          <a:noFill/>
        </p:spPr>
        <p:txBody>
          <a:bodyPr wrap="square" lIns="0" tIns="0" rIns="0" bIns="0" rtlCol="0">
            <a:spAutoFit/>
          </a:bodyPr>
          <a:p>
            <a:pPr defTabSz="1097280">
              <a:lnSpc>
                <a:spcPct val="120000"/>
              </a:lnSpc>
              <a:spcBef>
                <a:spcPct val="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此部分内容作为文字排版占位显示（建议使用主题字体）此部分内容作为文字排版占位显示（建议使用主题字体）</a:t>
            </a:r>
            <a:endParaRPr lang="en-US" sz="1200" dirty="0">
              <a:solidFill>
                <a:schemeClr val="tx1">
                  <a:lumMod val="75000"/>
                  <a:lumOff val="25000"/>
                </a:schemeClr>
              </a:solidFill>
              <a:latin typeface="微软雅黑" panose="020B0503020204020204" charset="-122"/>
              <a:ea typeface="微软雅黑" panose="020B0503020204020204" charset="-122"/>
              <a:cs typeface="Clear Sans Light" panose="020B0303030202020304" pitchFamily="34" charset="0"/>
            </a:endParaRPr>
          </a:p>
        </p:txBody>
      </p:sp>
      <p:sp>
        <p:nvSpPr>
          <p:cNvPr id="56" name="TextBox 62"/>
          <p:cNvSpPr txBox="1"/>
          <p:nvPr/>
        </p:nvSpPr>
        <p:spPr>
          <a:xfrm>
            <a:off x="8193405" y="4432300"/>
            <a:ext cx="2800985" cy="307340"/>
          </a:xfrm>
          <a:prstGeom prst="rect">
            <a:avLst/>
          </a:prstGeom>
          <a:noFill/>
        </p:spPr>
        <p:txBody>
          <a:bodyPr wrap="square" lIns="0" tIns="0" rIns="0" bIns="0"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请在这里输入标题</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34" name="矩形: 圆角 1"/>
          <p:cNvSpPr/>
          <p:nvPr/>
        </p:nvSpPr>
        <p:spPr>
          <a:xfrm>
            <a:off x="902970" y="2493010"/>
            <a:ext cx="532130" cy="532130"/>
          </a:xfrm>
          <a:prstGeom prst="roundRect">
            <a:avLst/>
          </a:prstGeom>
          <a:solidFill>
            <a:srgbClr val="BBA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75000"/>
                    <a:lumOff val="25000"/>
                  </a:schemeClr>
                </a:solidFill>
                <a:latin typeface="微软雅黑" panose="020B0503020204020204" charset="-122"/>
                <a:ea typeface="微软雅黑" panose="020B0503020204020204" charset="-122"/>
              </a:rPr>
              <a:t>1</a:t>
            </a:r>
            <a:endParaRPr lang="en-US" altLang="zh-CN">
              <a:solidFill>
                <a:schemeClr val="tx1">
                  <a:lumMod val="75000"/>
                  <a:lumOff val="25000"/>
                </a:schemeClr>
              </a:solidFill>
              <a:latin typeface="微软雅黑" panose="020B0503020204020204" charset="-122"/>
              <a:ea typeface="微软雅黑" panose="020B0503020204020204" charset="-122"/>
            </a:endParaRPr>
          </a:p>
        </p:txBody>
      </p:sp>
      <p:sp>
        <p:nvSpPr>
          <p:cNvPr id="10" name="矩形: 圆角 30"/>
          <p:cNvSpPr/>
          <p:nvPr/>
        </p:nvSpPr>
        <p:spPr>
          <a:xfrm>
            <a:off x="6767195" y="2493010"/>
            <a:ext cx="532130" cy="532130"/>
          </a:xfrm>
          <a:prstGeom prst="roundRect">
            <a:avLst/>
          </a:prstGeom>
          <a:solidFill>
            <a:srgbClr val="BBA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75000"/>
                    <a:lumOff val="25000"/>
                  </a:schemeClr>
                </a:solidFill>
                <a:latin typeface="微软雅黑" panose="020B0503020204020204" charset="-122"/>
                <a:ea typeface="微软雅黑" panose="020B0503020204020204" charset="-122"/>
              </a:rPr>
              <a:t>2</a:t>
            </a:r>
            <a:endParaRPr lang="en-US" altLang="zh-CN">
              <a:solidFill>
                <a:schemeClr val="tx1">
                  <a:lumMod val="75000"/>
                  <a:lumOff val="25000"/>
                </a:schemeClr>
              </a:solidFill>
              <a:latin typeface="微软雅黑" panose="020B0503020204020204" charset="-122"/>
              <a:ea typeface="微软雅黑" panose="020B0503020204020204" charset="-122"/>
            </a:endParaRPr>
          </a:p>
        </p:txBody>
      </p:sp>
      <p:sp>
        <p:nvSpPr>
          <p:cNvPr id="57" name="矩形: 圆角 56"/>
          <p:cNvSpPr/>
          <p:nvPr/>
        </p:nvSpPr>
        <p:spPr>
          <a:xfrm>
            <a:off x="1503045" y="4468495"/>
            <a:ext cx="532130" cy="532130"/>
          </a:xfrm>
          <a:prstGeom prst="roundRect">
            <a:avLst/>
          </a:prstGeom>
          <a:solidFill>
            <a:srgbClr val="BBA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75000"/>
                    <a:lumOff val="25000"/>
                  </a:schemeClr>
                </a:solidFill>
                <a:latin typeface="微软雅黑" panose="020B0503020204020204" charset="-122"/>
                <a:ea typeface="微软雅黑" panose="020B0503020204020204" charset="-122"/>
              </a:rPr>
              <a:t>3</a:t>
            </a:r>
            <a:endParaRPr lang="en-US" altLang="zh-CN">
              <a:solidFill>
                <a:schemeClr val="tx1">
                  <a:lumMod val="75000"/>
                  <a:lumOff val="25000"/>
                </a:schemeClr>
              </a:solidFill>
              <a:latin typeface="微软雅黑" panose="020B0503020204020204" charset="-122"/>
              <a:ea typeface="微软雅黑" panose="020B0503020204020204" charset="-122"/>
            </a:endParaRPr>
          </a:p>
        </p:txBody>
      </p:sp>
      <p:sp>
        <p:nvSpPr>
          <p:cNvPr id="58" name="矩形: 圆角 57"/>
          <p:cNvSpPr/>
          <p:nvPr/>
        </p:nvSpPr>
        <p:spPr>
          <a:xfrm>
            <a:off x="7367905" y="4468495"/>
            <a:ext cx="532130" cy="532130"/>
          </a:xfrm>
          <a:prstGeom prst="roundRect">
            <a:avLst/>
          </a:prstGeom>
          <a:solidFill>
            <a:srgbClr val="BBA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75000"/>
                    <a:lumOff val="25000"/>
                  </a:schemeClr>
                </a:solidFill>
                <a:latin typeface="微软雅黑" panose="020B0503020204020204" charset="-122"/>
                <a:ea typeface="微软雅黑" panose="020B0503020204020204" charset="-122"/>
              </a:rPr>
              <a:t>4</a:t>
            </a:r>
            <a:endParaRPr lang="en-US" altLang="zh-CN">
              <a:solidFill>
                <a:schemeClr val="tx1">
                  <a:lumMod val="75000"/>
                  <a:lumOff val="25000"/>
                </a:schemeClr>
              </a:solidFill>
              <a:latin typeface="微软雅黑" panose="020B0503020204020204" charset="-122"/>
              <a:ea typeface="微软雅黑" panose="020B0503020204020204" charset="-122"/>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3258997"/>
          <p:cNvPicPr>
            <a:picLocks noChangeAspect="1"/>
          </p:cNvPicPr>
          <p:nvPr/>
        </p:nvPicPr>
        <p:blipFill>
          <a:blip r:embed="rId1"/>
          <a:stretch>
            <a:fillRect/>
          </a:stretch>
        </p:blipFill>
        <p:spPr>
          <a:xfrm flipH="1">
            <a:off x="6822440" y="2106930"/>
            <a:ext cx="5369560" cy="5369560"/>
          </a:xfrm>
          <a:prstGeom prst="rect">
            <a:avLst/>
          </a:prstGeom>
        </p:spPr>
      </p:pic>
      <p:grpSp>
        <p:nvGrpSpPr>
          <p:cNvPr id="37" name="组合 36"/>
          <p:cNvGrpSpPr/>
          <p:nvPr/>
        </p:nvGrpSpPr>
        <p:grpSpPr>
          <a:xfrm>
            <a:off x="395605" y="201930"/>
            <a:ext cx="3743960" cy="684530"/>
            <a:chOff x="623" y="318"/>
            <a:chExt cx="5896" cy="1078"/>
          </a:xfrm>
        </p:grpSpPr>
        <p:sp>
          <p:nvSpPr>
            <p:cNvPr id="35" name="TextBox 8"/>
            <p:cNvSpPr txBox="1"/>
            <p:nvPr/>
          </p:nvSpPr>
          <p:spPr>
            <a:xfrm>
              <a:off x="623" y="519"/>
              <a:ext cx="5897" cy="678"/>
            </a:xfrm>
            <a:prstGeom prst="rect">
              <a:avLst/>
            </a:prstGeom>
            <a:noFill/>
          </p:spPr>
          <p:txBody>
            <a:bodyPr wrap="square" lIns="0" tIns="0" rIns="0" bIns="0" rtlCol="0" anchor="ctr">
              <a:spAutoFit/>
            </a:bodyPr>
            <a:p>
              <a:pPr algn="ctr"/>
              <a:r>
                <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点击添加标题</a:t>
              </a:r>
              <a:endPar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descr="展会海报3.jpg2"/>
            <p:cNvPicPr>
              <a:picLocks noChangeAspect="1"/>
            </p:cNvPicPr>
            <p:nvPr/>
          </p:nvPicPr>
          <p:blipFill>
            <a:blip r:embed="rId2"/>
            <a:srcRect l="37149" t="9794" r="36863" b="70719"/>
            <a:stretch>
              <a:fillRect/>
            </a:stretch>
          </p:blipFill>
          <p:spPr>
            <a:xfrm>
              <a:off x="623" y="318"/>
              <a:ext cx="1079" cy="1079"/>
            </a:xfrm>
            <a:prstGeom prst="ellipse">
              <a:avLst/>
            </a:prstGeom>
          </p:spPr>
        </p:pic>
      </p:grpSp>
      <p:cxnSp>
        <p:nvCxnSpPr>
          <p:cNvPr id="2" name="直接连接符 1"/>
          <p:cNvCxnSpPr/>
          <p:nvPr/>
        </p:nvCxnSpPr>
        <p:spPr>
          <a:xfrm>
            <a:off x="1206478" y="2192593"/>
            <a:ext cx="0" cy="4665407"/>
          </a:xfrm>
          <a:prstGeom prst="line">
            <a:avLst/>
          </a:prstGeom>
          <a:ln w="1524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196646" y="2192593"/>
            <a:ext cx="511277" cy="0"/>
          </a:xfrm>
          <a:prstGeom prst="line">
            <a:avLst/>
          </a:prstGeom>
          <a:ln w="1524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653851" y="1887799"/>
            <a:ext cx="609588" cy="609588"/>
          </a:xfrm>
          <a:prstGeom prst="rect">
            <a:avLst/>
          </a:prstGeom>
          <a:solidFill>
            <a:srgbClr val="AA9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3" name="PA_库_形状 299"/>
          <p:cNvSpPr/>
          <p:nvPr>
            <p:custDataLst>
              <p:tags r:id="rId3"/>
            </p:custDataLst>
          </p:nvPr>
        </p:nvSpPr>
        <p:spPr>
          <a:xfrm>
            <a:off x="2454244" y="1790527"/>
            <a:ext cx="3641756" cy="706860"/>
          </a:xfrm>
          <a:prstGeom prst="rect">
            <a:avLst/>
          </a:prstGeom>
          <a:ln w="12700">
            <a:miter lim="400000"/>
          </a:ln>
        </p:spPr>
        <p:txBody>
          <a:bodyPr wrap="square" lIns="25400" tIns="25400" rIns="25400" bIns="25400" anchor="ctr">
            <a:spAutoFit/>
          </a:bodyPr>
          <a:lstStyle>
            <a:lvl1pPr algn="l" defTabSz="457200">
              <a:lnSpc>
                <a:spcPct val="120000"/>
              </a:lnSpc>
              <a:defRPr sz="2000">
                <a:solidFill>
                  <a:srgbClr val="6A7889"/>
                </a:solidFill>
                <a:latin typeface="Helvetica"/>
                <a:ea typeface="Helvetica"/>
                <a:cs typeface="Helvetica"/>
                <a:sym typeface="Helvetica"/>
              </a:defRPr>
            </a:lvl1p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此部分内容作为文字排版占位显示（建议使用主题字体）如需更改请在（设置形状格式）菜单下（文本选项）中调整</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9" name="形状 78"/>
          <p:cNvSpPr/>
          <p:nvPr/>
        </p:nvSpPr>
        <p:spPr>
          <a:xfrm>
            <a:off x="1766291" y="2024513"/>
            <a:ext cx="389004" cy="336160"/>
          </a:xfrm>
          <a:custGeom>
            <a:avLst/>
            <a:gdLst>
              <a:gd name="TX0" fmla="*/ 50 w 65"/>
              <a:gd name="TY0" fmla="*/ 45 h 56"/>
              <a:gd name="TX1" fmla="*/ 40 w 65"/>
              <a:gd name="TY1" fmla="*/ 55 h 56"/>
              <a:gd name="TX2" fmla="*/ 10 w 65"/>
              <a:gd name="TY2" fmla="*/ 55 h 56"/>
              <a:gd name="TX3" fmla="*/ 0 w 65"/>
              <a:gd name="TY3" fmla="*/ 45 h 56"/>
              <a:gd name="TX4" fmla="*/ 0 w 65"/>
              <a:gd name="TY4" fmla="*/ 15 h 56"/>
              <a:gd name="TX5" fmla="*/ 10 w 65"/>
              <a:gd name="TY5" fmla="*/ 5 h 56"/>
              <a:gd name="TX6" fmla="*/ 35 w 65"/>
              <a:gd name="TY6" fmla="*/ 5 h 56"/>
              <a:gd name="TX7" fmla="*/ 36 w 65"/>
              <a:gd name="TY7" fmla="*/ 6 h 56"/>
              <a:gd name="TX8" fmla="*/ 36 w 65"/>
              <a:gd name="TY8" fmla="*/ 8 h 56"/>
              <a:gd name="TX9" fmla="*/ 35 w 65"/>
              <a:gd name="TY9" fmla="*/ 9 h 56"/>
              <a:gd name="TX10" fmla="*/ 10 w 65"/>
              <a:gd name="TY10" fmla="*/ 9 h 56"/>
              <a:gd name="TX11" fmla="*/ 4 w 65"/>
              <a:gd name="TY11" fmla="*/ 15 h 56"/>
              <a:gd name="TX12" fmla="*/ 4 w 65"/>
              <a:gd name="TY12" fmla="*/ 45 h 56"/>
              <a:gd name="TX13" fmla="*/ 10 w 65"/>
              <a:gd name="TY13" fmla="*/ 50 h 56"/>
              <a:gd name="TX14" fmla="*/ 40 w 65"/>
              <a:gd name="TY14" fmla="*/ 50 h 56"/>
              <a:gd name="TX15" fmla="*/ 45 w 65"/>
              <a:gd name="TY15" fmla="*/ 45 h 56"/>
              <a:gd name="TX16" fmla="*/ 45 w 65"/>
              <a:gd name="TY16" fmla="*/ 33 h 56"/>
              <a:gd name="TX17" fmla="*/ 47 w 65"/>
              <a:gd name="TY17" fmla="*/ 32 h 56"/>
              <a:gd name="TX18" fmla="*/ 49 w 65"/>
              <a:gd name="TY18" fmla="*/ 32 h 56"/>
              <a:gd name="TX19" fmla="*/ 50 w 65"/>
              <a:gd name="TY19" fmla="*/ 33 h 56"/>
              <a:gd name="TX20" fmla="*/ 50 w 65"/>
              <a:gd name="TY20" fmla="*/ 45 h 56"/>
              <a:gd name="TX22" fmla="*/ 64 w 65"/>
              <a:gd name="TY22" fmla="*/ 21 h 56"/>
              <a:gd name="TX23" fmla="*/ 61 w 65"/>
              <a:gd name="TY23" fmla="*/ 23 h 56"/>
              <a:gd name="TX24" fmla="*/ 60 w 65"/>
              <a:gd name="TY24" fmla="*/ 22 h 56"/>
              <a:gd name="TX25" fmla="*/ 54 w 65"/>
              <a:gd name="TY25" fmla="*/ 16 h 56"/>
              <a:gd name="TX26" fmla="*/ 30 w 65"/>
              <a:gd name="TY26" fmla="*/ 39 h 56"/>
              <a:gd name="TX27" fmla="*/ 29 w 65"/>
              <a:gd name="TY27" fmla="*/ 39 h 56"/>
              <a:gd name="TX28" fmla="*/ 29 w 65"/>
              <a:gd name="TY28" fmla="*/ 39 h 56"/>
              <a:gd name="TX29" fmla="*/ 25 w 65"/>
              <a:gd name="TY29" fmla="*/ 35 h 56"/>
              <a:gd name="TX30" fmla="*/ 24 w 65"/>
              <a:gd name="TY30" fmla="*/ 34 h 56"/>
              <a:gd name="TX31" fmla="*/ 25 w 65"/>
              <a:gd name="TY31" fmla="*/ 33 h 56"/>
              <a:gd name="TX32" fmla="*/ 48 w 65"/>
              <a:gd name="TY32" fmla="*/ 10 h 56"/>
              <a:gd name="TX33" fmla="*/ 42 w 65"/>
              <a:gd name="TY33" fmla="*/ 4 h 56"/>
              <a:gd name="TX34" fmla="*/ 41 w 65"/>
              <a:gd name="TY34" fmla="*/ 2 h 56"/>
              <a:gd name="TX35" fmla="*/ 43 w 65"/>
              <a:gd name="TY35" fmla="*/ 0 h 56"/>
              <a:gd name="TX36" fmla="*/ 61 w 65"/>
              <a:gd name="TY36" fmla="*/ 0 h 56"/>
              <a:gd name="TX37" fmla="*/ 64 w 65"/>
              <a:gd name="TY37" fmla="*/ 2 h 56"/>
              <a:gd name="TX38" fmla="*/ 64 w 65"/>
              <a:gd name="TY38" fmla="*/ 21 h 56"/>
            </a:gdLst>
            <a:ahLst/>
            <a:cxnLst>
              <a:cxn ang="0">
                <a:pos x="TX0" y="TY0"/>
              </a:cxn>
              <a:cxn ang="0">
                <a:pos x="TX1" y="TY1"/>
              </a:cxn>
              <a:cxn ang="0">
                <a:pos x="TX2" y="TY2"/>
              </a:cxn>
              <a:cxn ang="0">
                <a:pos x="TX3" y="TY3"/>
              </a:cxn>
              <a:cxn ang="0">
                <a:pos x="TX4" y="TY4"/>
              </a:cxn>
              <a:cxn ang="0">
                <a:pos x="TX5" y="TY5"/>
              </a:cxn>
              <a:cxn ang="0">
                <a:pos x="TX6" y="TY6"/>
              </a:cxn>
              <a:cxn ang="0">
                <a:pos x="TX7" y="TY7"/>
              </a:cxn>
              <a:cxn ang="0">
                <a:pos x="TX8" y="TY8"/>
              </a:cxn>
              <a:cxn ang="0">
                <a:pos x="TX9" y="TY9"/>
              </a:cxn>
              <a:cxn ang="0">
                <a:pos x="TX10" y="TY10"/>
              </a:cxn>
              <a:cxn ang="0">
                <a:pos x="TX11" y="TY11"/>
              </a:cxn>
              <a:cxn ang="0">
                <a:pos x="TX12" y="TY12"/>
              </a:cxn>
              <a:cxn ang="0">
                <a:pos x="TX13" y="TY13"/>
              </a:cxn>
              <a:cxn ang="0">
                <a:pos x="TX14" y="TY14"/>
              </a:cxn>
              <a:cxn ang="0">
                <a:pos x="TX15" y="TY15"/>
              </a:cxn>
              <a:cxn ang="0">
                <a:pos x="TX16" y="TY16"/>
              </a:cxn>
              <a:cxn ang="0">
                <a:pos x="TX17" y="TY17"/>
              </a:cxn>
              <a:cxn ang="0">
                <a:pos x="TX18" y="TY18"/>
              </a:cxn>
              <a:cxn ang="0">
                <a:pos x="TX19" y="TY19"/>
              </a:cxn>
              <a:cxn ang="0">
                <a:pos x="TX20" y="TY20"/>
              </a:cxn>
              <a:cxn ang="0">
                <a:pos x="TX22" y="TY22"/>
              </a:cxn>
              <a:cxn ang="0">
                <a:pos x="TX23" y="TY23"/>
              </a:cxn>
              <a:cxn ang="0">
                <a:pos x="TX24" y="TY24"/>
              </a:cxn>
              <a:cxn ang="0">
                <a:pos x="TX25" y="TY25"/>
              </a:cxn>
              <a:cxn ang="0">
                <a:pos x="TX26" y="TY26"/>
              </a:cxn>
              <a:cxn ang="0">
                <a:pos x="TX27" y="TY27"/>
              </a:cxn>
              <a:cxn ang="0">
                <a:pos x="TX28" y="TY28"/>
              </a:cxn>
              <a:cxn ang="0">
                <a:pos x="TX29" y="TY29"/>
              </a:cxn>
              <a:cxn ang="0">
                <a:pos x="TX30" y="TY30"/>
              </a:cxn>
              <a:cxn ang="0">
                <a:pos x="TX31" y="TY31"/>
              </a:cxn>
              <a:cxn ang="0">
                <a:pos x="TX32" y="TY32"/>
              </a:cxn>
              <a:cxn ang="0">
                <a:pos x="TX33" y="TY33"/>
              </a:cxn>
              <a:cxn ang="0">
                <a:pos x="TX34" y="TY34"/>
              </a:cxn>
              <a:cxn ang="0">
                <a:pos x="TX35" y="TY35"/>
              </a:cxn>
              <a:cxn ang="0">
                <a:pos x="TX36" y="TY36"/>
              </a:cxn>
              <a:cxn ang="0">
                <a:pos x="TX37" y="TY37"/>
              </a:cxn>
              <a:cxn ang="0">
                <a:pos x="TX38" y="TY38"/>
              </a:cxn>
            </a:cxnLst>
            <a:rect l="l" t="t" r="r" b="b"/>
            <a:pathLst>
              <a:path w="65" h="56">
                <a:moveTo>
                  <a:pt x="50" y="45"/>
                </a:moveTo>
                <a:cubicBezTo>
                  <a:pt x="50" y="50"/>
                  <a:pt x="45" y="55"/>
                  <a:pt x="40" y="55"/>
                </a:cubicBezTo>
                <a:cubicBezTo>
                  <a:pt x="10" y="55"/>
                  <a:pt x="10" y="55"/>
                  <a:pt x="10" y="55"/>
                </a:cubicBezTo>
                <a:cubicBezTo>
                  <a:pt x="4" y="55"/>
                  <a:pt x="0" y="50"/>
                  <a:pt x="0" y="45"/>
                </a:cubicBezTo>
                <a:cubicBezTo>
                  <a:pt x="0" y="15"/>
                  <a:pt x="0" y="15"/>
                  <a:pt x="0" y="15"/>
                </a:cubicBezTo>
                <a:cubicBezTo>
                  <a:pt x="0" y="9"/>
                  <a:pt x="4" y="5"/>
                  <a:pt x="10" y="5"/>
                </a:cubicBezTo>
                <a:cubicBezTo>
                  <a:pt x="35" y="5"/>
                  <a:pt x="35" y="5"/>
                  <a:pt x="35" y="5"/>
                </a:cubicBezTo>
                <a:cubicBezTo>
                  <a:pt x="36" y="5"/>
                  <a:pt x="36" y="5"/>
                  <a:pt x="36" y="6"/>
                </a:cubicBezTo>
                <a:cubicBezTo>
                  <a:pt x="36" y="8"/>
                  <a:pt x="36" y="8"/>
                  <a:pt x="36" y="8"/>
                </a:cubicBezTo>
                <a:cubicBezTo>
                  <a:pt x="36" y="9"/>
                  <a:pt x="36" y="9"/>
                  <a:pt x="35" y="9"/>
                </a:cubicBezTo>
                <a:cubicBezTo>
                  <a:pt x="10" y="9"/>
                  <a:pt x="10" y="9"/>
                  <a:pt x="10" y="9"/>
                </a:cubicBezTo>
                <a:cubicBezTo>
                  <a:pt x="7" y="9"/>
                  <a:pt x="4" y="12"/>
                  <a:pt x="4" y="15"/>
                </a:cubicBezTo>
                <a:cubicBezTo>
                  <a:pt x="4" y="45"/>
                  <a:pt x="4" y="45"/>
                  <a:pt x="4" y="45"/>
                </a:cubicBezTo>
                <a:cubicBezTo>
                  <a:pt x="4" y="48"/>
                  <a:pt x="7" y="50"/>
                  <a:pt x="10" y="50"/>
                </a:cubicBezTo>
                <a:cubicBezTo>
                  <a:pt x="40" y="50"/>
                  <a:pt x="40" y="50"/>
                  <a:pt x="40" y="50"/>
                </a:cubicBezTo>
                <a:cubicBezTo>
                  <a:pt x="43" y="50"/>
                  <a:pt x="45" y="48"/>
                  <a:pt x="45" y="45"/>
                </a:cubicBezTo>
                <a:cubicBezTo>
                  <a:pt x="45" y="33"/>
                  <a:pt x="45" y="33"/>
                  <a:pt x="45" y="33"/>
                </a:cubicBezTo>
                <a:cubicBezTo>
                  <a:pt x="45" y="32"/>
                  <a:pt x="46" y="32"/>
                  <a:pt x="47" y="32"/>
                </a:cubicBezTo>
                <a:cubicBezTo>
                  <a:pt x="49" y="32"/>
                  <a:pt x="49" y="32"/>
                  <a:pt x="49" y="32"/>
                </a:cubicBezTo>
                <a:cubicBezTo>
                  <a:pt x="50" y="32"/>
                  <a:pt x="50" y="32"/>
                  <a:pt x="50" y="33"/>
                </a:cubicBezTo>
                <a:lnTo>
                  <a:pt x="50" y="45"/>
                </a:lnTo>
                <a:close/>
                <a:moveTo>
                  <a:pt x="64" y="21"/>
                </a:moveTo>
                <a:cubicBezTo>
                  <a:pt x="64" y="22"/>
                  <a:pt x="63" y="23"/>
                  <a:pt x="61" y="23"/>
                </a:cubicBezTo>
                <a:cubicBezTo>
                  <a:pt x="61" y="23"/>
                  <a:pt x="60" y="23"/>
                  <a:pt x="60" y="22"/>
                </a:cubicBezTo>
                <a:cubicBezTo>
                  <a:pt x="54" y="16"/>
                  <a:pt x="54" y="16"/>
                  <a:pt x="54" y="16"/>
                </a:cubicBezTo>
                <a:cubicBezTo>
                  <a:pt x="30" y="39"/>
                  <a:pt x="30" y="39"/>
                  <a:pt x="30" y="39"/>
                </a:cubicBezTo>
                <a:cubicBezTo>
                  <a:pt x="30" y="39"/>
                  <a:pt x="30" y="39"/>
                  <a:pt x="29" y="39"/>
                </a:cubicBezTo>
                <a:cubicBezTo>
                  <a:pt x="29" y="39"/>
                  <a:pt x="29" y="39"/>
                  <a:pt x="29" y="39"/>
                </a:cubicBezTo>
                <a:cubicBezTo>
                  <a:pt x="25" y="35"/>
                  <a:pt x="25" y="35"/>
                  <a:pt x="25" y="35"/>
                </a:cubicBezTo>
                <a:cubicBezTo>
                  <a:pt x="24" y="35"/>
                  <a:pt x="24" y="35"/>
                  <a:pt x="24" y="34"/>
                </a:cubicBezTo>
                <a:cubicBezTo>
                  <a:pt x="24" y="34"/>
                  <a:pt x="24" y="34"/>
                  <a:pt x="25" y="33"/>
                </a:cubicBezTo>
                <a:cubicBezTo>
                  <a:pt x="48" y="10"/>
                  <a:pt x="48" y="10"/>
                  <a:pt x="48" y="10"/>
                </a:cubicBezTo>
                <a:cubicBezTo>
                  <a:pt x="42" y="4"/>
                  <a:pt x="42" y="4"/>
                  <a:pt x="42" y="4"/>
                </a:cubicBezTo>
                <a:cubicBezTo>
                  <a:pt x="41" y="3"/>
                  <a:pt x="41" y="3"/>
                  <a:pt x="41" y="2"/>
                </a:cubicBezTo>
                <a:cubicBezTo>
                  <a:pt x="41" y="1"/>
                  <a:pt x="42" y="0"/>
                  <a:pt x="43" y="0"/>
                </a:cubicBezTo>
                <a:cubicBezTo>
                  <a:pt x="61" y="0"/>
                  <a:pt x="61" y="0"/>
                  <a:pt x="61" y="0"/>
                </a:cubicBezTo>
                <a:cubicBezTo>
                  <a:pt x="63" y="0"/>
                  <a:pt x="64" y="1"/>
                  <a:pt x="64" y="2"/>
                </a:cubicBezTo>
                <a:lnTo>
                  <a:pt x="64" y="21"/>
                </a:lnTo>
                <a:close/>
              </a:path>
            </a:pathLst>
          </a:custGeom>
          <a:solidFill>
            <a:schemeClr val="bg1"/>
          </a:solidFill>
          <a:ln w="0">
            <a:noFill/>
          </a:ln>
        </p:spPr>
        <p:txBody>
          <a:bodyPr vert="horz" wrap="square" lIns="91440" tIns="45720" rIns="91440" bIns="45720" anchor="t">
            <a:noAutofit/>
          </a:bodyPr>
          <a:lstStyle/>
          <a:p>
            <a:pPr marL="0" indent="0" algn="l" defTabSz="914400" eaLnBrk="0" fontAlgn="auto">
              <a:lnSpc>
                <a:spcPct val="100000"/>
              </a:lnSpc>
              <a:spcBef>
                <a:spcPts val="0"/>
              </a:spcBef>
              <a:spcAft>
                <a:spcPts val="0"/>
              </a:spcAft>
              <a:buFontTx/>
              <a:buNone/>
            </a:pPr>
            <a:endParaRPr lang="ko-KR" altLang="en-US" sz="1800" cap="none" dirty="0">
              <a:solidFill>
                <a:schemeClr val="tx1">
                  <a:lumMod val="75000"/>
                  <a:lumOff val="25000"/>
                </a:schemeClr>
              </a:solidFill>
              <a:latin typeface="微软雅黑" panose="020B0503020204020204" charset="-122"/>
              <a:ea typeface="微软雅黑" panose="020B0503020204020204" charset="-122"/>
            </a:endParaRPr>
          </a:p>
        </p:txBody>
      </p:sp>
      <p:cxnSp>
        <p:nvCxnSpPr>
          <p:cNvPr id="10" name="直接连接符 9"/>
          <p:cNvCxnSpPr/>
          <p:nvPr/>
        </p:nvCxnSpPr>
        <p:spPr>
          <a:xfrm>
            <a:off x="1196646" y="3429000"/>
            <a:ext cx="511277" cy="0"/>
          </a:xfrm>
          <a:prstGeom prst="line">
            <a:avLst/>
          </a:prstGeom>
          <a:ln w="1524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653851" y="3124206"/>
            <a:ext cx="609588" cy="609588"/>
          </a:xfrm>
          <a:prstGeom prst="rect">
            <a:avLst/>
          </a:prstGeom>
          <a:solidFill>
            <a:srgbClr val="AA9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2" name="PA_库_形状 299"/>
          <p:cNvSpPr/>
          <p:nvPr>
            <p:custDataLst>
              <p:tags r:id="rId4"/>
            </p:custDataLst>
          </p:nvPr>
        </p:nvSpPr>
        <p:spPr>
          <a:xfrm>
            <a:off x="2454244" y="3026934"/>
            <a:ext cx="3641756" cy="706860"/>
          </a:xfrm>
          <a:prstGeom prst="rect">
            <a:avLst/>
          </a:prstGeom>
          <a:ln w="12700">
            <a:miter lim="400000"/>
          </a:ln>
        </p:spPr>
        <p:txBody>
          <a:bodyPr wrap="square" lIns="25400" tIns="25400" rIns="25400" bIns="25400" anchor="ctr">
            <a:spAutoFit/>
          </a:bodyPr>
          <a:lstStyle>
            <a:lvl1pPr algn="l" defTabSz="457200">
              <a:lnSpc>
                <a:spcPct val="120000"/>
              </a:lnSpc>
              <a:defRPr sz="2000">
                <a:solidFill>
                  <a:srgbClr val="6A7889"/>
                </a:solidFill>
                <a:latin typeface="Helvetica"/>
                <a:ea typeface="Helvetica"/>
                <a:cs typeface="Helvetica"/>
                <a:sym typeface="Helvetica"/>
              </a:defRPr>
            </a:lvl1p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此部分内容作为文字排版占位显示（建议使用主题字体）如需更改请在（设置形状格式）菜单下（文本选项）中调整</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14" name="形状 78"/>
          <p:cNvSpPr/>
          <p:nvPr/>
        </p:nvSpPr>
        <p:spPr>
          <a:xfrm>
            <a:off x="1766291" y="3260920"/>
            <a:ext cx="389004" cy="336160"/>
          </a:xfrm>
          <a:custGeom>
            <a:avLst/>
            <a:gdLst>
              <a:gd name="TX0" fmla="*/ 50 w 65"/>
              <a:gd name="TY0" fmla="*/ 45 h 56"/>
              <a:gd name="TX1" fmla="*/ 40 w 65"/>
              <a:gd name="TY1" fmla="*/ 55 h 56"/>
              <a:gd name="TX2" fmla="*/ 10 w 65"/>
              <a:gd name="TY2" fmla="*/ 55 h 56"/>
              <a:gd name="TX3" fmla="*/ 0 w 65"/>
              <a:gd name="TY3" fmla="*/ 45 h 56"/>
              <a:gd name="TX4" fmla="*/ 0 w 65"/>
              <a:gd name="TY4" fmla="*/ 15 h 56"/>
              <a:gd name="TX5" fmla="*/ 10 w 65"/>
              <a:gd name="TY5" fmla="*/ 5 h 56"/>
              <a:gd name="TX6" fmla="*/ 35 w 65"/>
              <a:gd name="TY6" fmla="*/ 5 h 56"/>
              <a:gd name="TX7" fmla="*/ 36 w 65"/>
              <a:gd name="TY7" fmla="*/ 6 h 56"/>
              <a:gd name="TX8" fmla="*/ 36 w 65"/>
              <a:gd name="TY8" fmla="*/ 8 h 56"/>
              <a:gd name="TX9" fmla="*/ 35 w 65"/>
              <a:gd name="TY9" fmla="*/ 9 h 56"/>
              <a:gd name="TX10" fmla="*/ 10 w 65"/>
              <a:gd name="TY10" fmla="*/ 9 h 56"/>
              <a:gd name="TX11" fmla="*/ 4 w 65"/>
              <a:gd name="TY11" fmla="*/ 15 h 56"/>
              <a:gd name="TX12" fmla="*/ 4 w 65"/>
              <a:gd name="TY12" fmla="*/ 45 h 56"/>
              <a:gd name="TX13" fmla="*/ 10 w 65"/>
              <a:gd name="TY13" fmla="*/ 50 h 56"/>
              <a:gd name="TX14" fmla="*/ 40 w 65"/>
              <a:gd name="TY14" fmla="*/ 50 h 56"/>
              <a:gd name="TX15" fmla="*/ 45 w 65"/>
              <a:gd name="TY15" fmla="*/ 45 h 56"/>
              <a:gd name="TX16" fmla="*/ 45 w 65"/>
              <a:gd name="TY16" fmla="*/ 33 h 56"/>
              <a:gd name="TX17" fmla="*/ 47 w 65"/>
              <a:gd name="TY17" fmla="*/ 32 h 56"/>
              <a:gd name="TX18" fmla="*/ 49 w 65"/>
              <a:gd name="TY18" fmla="*/ 32 h 56"/>
              <a:gd name="TX19" fmla="*/ 50 w 65"/>
              <a:gd name="TY19" fmla="*/ 33 h 56"/>
              <a:gd name="TX20" fmla="*/ 50 w 65"/>
              <a:gd name="TY20" fmla="*/ 45 h 56"/>
              <a:gd name="TX22" fmla="*/ 64 w 65"/>
              <a:gd name="TY22" fmla="*/ 21 h 56"/>
              <a:gd name="TX23" fmla="*/ 61 w 65"/>
              <a:gd name="TY23" fmla="*/ 23 h 56"/>
              <a:gd name="TX24" fmla="*/ 60 w 65"/>
              <a:gd name="TY24" fmla="*/ 22 h 56"/>
              <a:gd name="TX25" fmla="*/ 54 w 65"/>
              <a:gd name="TY25" fmla="*/ 16 h 56"/>
              <a:gd name="TX26" fmla="*/ 30 w 65"/>
              <a:gd name="TY26" fmla="*/ 39 h 56"/>
              <a:gd name="TX27" fmla="*/ 29 w 65"/>
              <a:gd name="TY27" fmla="*/ 39 h 56"/>
              <a:gd name="TX28" fmla="*/ 29 w 65"/>
              <a:gd name="TY28" fmla="*/ 39 h 56"/>
              <a:gd name="TX29" fmla="*/ 25 w 65"/>
              <a:gd name="TY29" fmla="*/ 35 h 56"/>
              <a:gd name="TX30" fmla="*/ 24 w 65"/>
              <a:gd name="TY30" fmla="*/ 34 h 56"/>
              <a:gd name="TX31" fmla="*/ 25 w 65"/>
              <a:gd name="TY31" fmla="*/ 33 h 56"/>
              <a:gd name="TX32" fmla="*/ 48 w 65"/>
              <a:gd name="TY32" fmla="*/ 10 h 56"/>
              <a:gd name="TX33" fmla="*/ 42 w 65"/>
              <a:gd name="TY33" fmla="*/ 4 h 56"/>
              <a:gd name="TX34" fmla="*/ 41 w 65"/>
              <a:gd name="TY34" fmla="*/ 2 h 56"/>
              <a:gd name="TX35" fmla="*/ 43 w 65"/>
              <a:gd name="TY35" fmla="*/ 0 h 56"/>
              <a:gd name="TX36" fmla="*/ 61 w 65"/>
              <a:gd name="TY36" fmla="*/ 0 h 56"/>
              <a:gd name="TX37" fmla="*/ 64 w 65"/>
              <a:gd name="TY37" fmla="*/ 2 h 56"/>
              <a:gd name="TX38" fmla="*/ 64 w 65"/>
              <a:gd name="TY38" fmla="*/ 21 h 56"/>
            </a:gdLst>
            <a:ahLst/>
            <a:cxnLst>
              <a:cxn ang="0">
                <a:pos x="TX0" y="TY0"/>
              </a:cxn>
              <a:cxn ang="0">
                <a:pos x="TX1" y="TY1"/>
              </a:cxn>
              <a:cxn ang="0">
                <a:pos x="TX2" y="TY2"/>
              </a:cxn>
              <a:cxn ang="0">
                <a:pos x="TX3" y="TY3"/>
              </a:cxn>
              <a:cxn ang="0">
                <a:pos x="TX4" y="TY4"/>
              </a:cxn>
              <a:cxn ang="0">
                <a:pos x="TX5" y="TY5"/>
              </a:cxn>
              <a:cxn ang="0">
                <a:pos x="TX6" y="TY6"/>
              </a:cxn>
              <a:cxn ang="0">
                <a:pos x="TX7" y="TY7"/>
              </a:cxn>
              <a:cxn ang="0">
                <a:pos x="TX8" y="TY8"/>
              </a:cxn>
              <a:cxn ang="0">
                <a:pos x="TX9" y="TY9"/>
              </a:cxn>
              <a:cxn ang="0">
                <a:pos x="TX10" y="TY10"/>
              </a:cxn>
              <a:cxn ang="0">
                <a:pos x="TX11" y="TY11"/>
              </a:cxn>
              <a:cxn ang="0">
                <a:pos x="TX12" y="TY12"/>
              </a:cxn>
              <a:cxn ang="0">
                <a:pos x="TX13" y="TY13"/>
              </a:cxn>
              <a:cxn ang="0">
                <a:pos x="TX14" y="TY14"/>
              </a:cxn>
              <a:cxn ang="0">
                <a:pos x="TX15" y="TY15"/>
              </a:cxn>
              <a:cxn ang="0">
                <a:pos x="TX16" y="TY16"/>
              </a:cxn>
              <a:cxn ang="0">
                <a:pos x="TX17" y="TY17"/>
              </a:cxn>
              <a:cxn ang="0">
                <a:pos x="TX18" y="TY18"/>
              </a:cxn>
              <a:cxn ang="0">
                <a:pos x="TX19" y="TY19"/>
              </a:cxn>
              <a:cxn ang="0">
                <a:pos x="TX20" y="TY20"/>
              </a:cxn>
              <a:cxn ang="0">
                <a:pos x="TX22" y="TY22"/>
              </a:cxn>
              <a:cxn ang="0">
                <a:pos x="TX23" y="TY23"/>
              </a:cxn>
              <a:cxn ang="0">
                <a:pos x="TX24" y="TY24"/>
              </a:cxn>
              <a:cxn ang="0">
                <a:pos x="TX25" y="TY25"/>
              </a:cxn>
              <a:cxn ang="0">
                <a:pos x="TX26" y="TY26"/>
              </a:cxn>
              <a:cxn ang="0">
                <a:pos x="TX27" y="TY27"/>
              </a:cxn>
              <a:cxn ang="0">
                <a:pos x="TX28" y="TY28"/>
              </a:cxn>
              <a:cxn ang="0">
                <a:pos x="TX29" y="TY29"/>
              </a:cxn>
              <a:cxn ang="0">
                <a:pos x="TX30" y="TY30"/>
              </a:cxn>
              <a:cxn ang="0">
                <a:pos x="TX31" y="TY31"/>
              </a:cxn>
              <a:cxn ang="0">
                <a:pos x="TX32" y="TY32"/>
              </a:cxn>
              <a:cxn ang="0">
                <a:pos x="TX33" y="TY33"/>
              </a:cxn>
              <a:cxn ang="0">
                <a:pos x="TX34" y="TY34"/>
              </a:cxn>
              <a:cxn ang="0">
                <a:pos x="TX35" y="TY35"/>
              </a:cxn>
              <a:cxn ang="0">
                <a:pos x="TX36" y="TY36"/>
              </a:cxn>
              <a:cxn ang="0">
                <a:pos x="TX37" y="TY37"/>
              </a:cxn>
              <a:cxn ang="0">
                <a:pos x="TX38" y="TY38"/>
              </a:cxn>
            </a:cxnLst>
            <a:rect l="l" t="t" r="r" b="b"/>
            <a:pathLst>
              <a:path w="65" h="56">
                <a:moveTo>
                  <a:pt x="50" y="45"/>
                </a:moveTo>
                <a:cubicBezTo>
                  <a:pt x="50" y="50"/>
                  <a:pt x="45" y="55"/>
                  <a:pt x="40" y="55"/>
                </a:cubicBezTo>
                <a:cubicBezTo>
                  <a:pt x="10" y="55"/>
                  <a:pt x="10" y="55"/>
                  <a:pt x="10" y="55"/>
                </a:cubicBezTo>
                <a:cubicBezTo>
                  <a:pt x="4" y="55"/>
                  <a:pt x="0" y="50"/>
                  <a:pt x="0" y="45"/>
                </a:cubicBezTo>
                <a:cubicBezTo>
                  <a:pt x="0" y="15"/>
                  <a:pt x="0" y="15"/>
                  <a:pt x="0" y="15"/>
                </a:cubicBezTo>
                <a:cubicBezTo>
                  <a:pt x="0" y="9"/>
                  <a:pt x="4" y="5"/>
                  <a:pt x="10" y="5"/>
                </a:cubicBezTo>
                <a:cubicBezTo>
                  <a:pt x="35" y="5"/>
                  <a:pt x="35" y="5"/>
                  <a:pt x="35" y="5"/>
                </a:cubicBezTo>
                <a:cubicBezTo>
                  <a:pt x="36" y="5"/>
                  <a:pt x="36" y="5"/>
                  <a:pt x="36" y="6"/>
                </a:cubicBezTo>
                <a:cubicBezTo>
                  <a:pt x="36" y="8"/>
                  <a:pt x="36" y="8"/>
                  <a:pt x="36" y="8"/>
                </a:cubicBezTo>
                <a:cubicBezTo>
                  <a:pt x="36" y="9"/>
                  <a:pt x="36" y="9"/>
                  <a:pt x="35" y="9"/>
                </a:cubicBezTo>
                <a:cubicBezTo>
                  <a:pt x="10" y="9"/>
                  <a:pt x="10" y="9"/>
                  <a:pt x="10" y="9"/>
                </a:cubicBezTo>
                <a:cubicBezTo>
                  <a:pt x="7" y="9"/>
                  <a:pt x="4" y="12"/>
                  <a:pt x="4" y="15"/>
                </a:cubicBezTo>
                <a:cubicBezTo>
                  <a:pt x="4" y="45"/>
                  <a:pt x="4" y="45"/>
                  <a:pt x="4" y="45"/>
                </a:cubicBezTo>
                <a:cubicBezTo>
                  <a:pt x="4" y="48"/>
                  <a:pt x="7" y="50"/>
                  <a:pt x="10" y="50"/>
                </a:cubicBezTo>
                <a:cubicBezTo>
                  <a:pt x="40" y="50"/>
                  <a:pt x="40" y="50"/>
                  <a:pt x="40" y="50"/>
                </a:cubicBezTo>
                <a:cubicBezTo>
                  <a:pt x="43" y="50"/>
                  <a:pt x="45" y="48"/>
                  <a:pt x="45" y="45"/>
                </a:cubicBezTo>
                <a:cubicBezTo>
                  <a:pt x="45" y="33"/>
                  <a:pt x="45" y="33"/>
                  <a:pt x="45" y="33"/>
                </a:cubicBezTo>
                <a:cubicBezTo>
                  <a:pt x="45" y="32"/>
                  <a:pt x="46" y="32"/>
                  <a:pt x="47" y="32"/>
                </a:cubicBezTo>
                <a:cubicBezTo>
                  <a:pt x="49" y="32"/>
                  <a:pt x="49" y="32"/>
                  <a:pt x="49" y="32"/>
                </a:cubicBezTo>
                <a:cubicBezTo>
                  <a:pt x="50" y="32"/>
                  <a:pt x="50" y="32"/>
                  <a:pt x="50" y="33"/>
                </a:cubicBezTo>
                <a:lnTo>
                  <a:pt x="50" y="45"/>
                </a:lnTo>
                <a:close/>
                <a:moveTo>
                  <a:pt x="64" y="21"/>
                </a:moveTo>
                <a:cubicBezTo>
                  <a:pt x="64" y="22"/>
                  <a:pt x="63" y="23"/>
                  <a:pt x="61" y="23"/>
                </a:cubicBezTo>
                <a:cubicBezTo>
                  <a:pt x="61" y="23"/>
                  <a:pt x="60" y="23"/>
                  <a:pt x="60" y="22"/>
                </a:cubicBezTo>
                <a:cubicBezTo>
                  <a:pt x="54" y="16"/>
                  <a:pt x="54" y="16"/>
                  <a:pt x="54" y="16"/>
                </a:cubicBezTo>
                <a:cubicBezTo>
                  <a:pt x="30" y="39"/>
                  <a:pt x="30" y="39"/>
                  <a:pt x="30" y="39"/>
                </a:cubicBezTo>
                <a:cubicBezTo>
                  <a:pt x="30" y="39"/>
                  <a:pt x="30" y="39"/>
                  <a:pt x="29" y="39"/>
                </a:cubicBezTo>
                <a:cubicBezTo>
                  <a:pt x="29" y="39"/>
                  <a:pt x="29" y="39"/>
                  <a:pt x="29" y="39"/>
                </a:cubicBezTo>
                <a:cubicBezTo>
                  <a:pt x="25" y="35"/>
                  <a:pt x="25" y="35"/>
                  <a:pt x="25" y="35"/>
                </a:cubicBezTo>
                <a:cubicBezTo>
                  <a:pt x="24" y="35"/>
                  <a:pt x="24" y="35"/>
                  <a:pt x="24" y="34"/>
                </a:cubicBezTo>
                <a:cubicBezTo>
                  <a:pt x="24" y="34"/>
                  <a:pt x="24" y="34"/>
                  <a:pt x="25" y="33"/>
                </a:cubicBezTo>
                <a:cubicBezTo>
                  <a:pt x="48" y="10"/>
                  <a:pt x="48" y="10"/>
                  <a:pt x="48" y="10"/>
                </a:cubicBezTo>
                <a:cubicBezTo>
                  <a:pt x="42" y="4"/>
                  <a:pt x="42" y="4"/>
                  <a:pt x="42" y="4"/>
                </a:cubicBezTo>
                <a:cubicBezTo>
                  <a:pt x="41" y="3"/>
                  <a:pt x="41" y="3"/>
                  <a:pt x="41" y="2"/>
                </a:cubicBezTo>
                <a:cubicBezTo>
                  <a:pt x="41" y="1"/>
                  <a:pt x="42" y="0"/>
                  <a:pt x="43" y="0"/>
                </a:cubicBezTo>
                <a:cubicBezTo>
                  <a:pt x="61" y="0"/>
                  <a:pt x="61" y="0"/>
                  <a:pt x="61" y="0"/>
                </a:cubicBezTo>
                <a:cubicBezTo>
                  <a:pt x="63" y="0"/>
                  <a:pt x="64" y="1"/>
                  <a:pt x="64" y="2"/>
                </a:cubicBezTo>
                <a:lnTo>
                  <a:pt x="64" y="21"/>
                </a:lnTo>
                <a:close/>
              </a:path>
            </a:pathLst>
          </a:custGeom>
          <a:solidFill>
            <a:schemeClr val="bg1"/>
          </a:solidFill>
          <a:ln w="0">
            <a:noFill/>
          </a:ln>
        </p:spPr>
        <p:txBody>
          <a:bodyPr vert="horz" wrap="square" lIns="91440" tIns="45720" rIns="91440" bIns="45720" anchor="t">
            <a:noAutofit/>
          </a:bodyPr>
          <a:lstStyle/>
          <a:p>
            <a:pPr marL="0" indent="0" algn="l" defTabSz="914400" eaLnBrk="0" fontAlgn="auto">
              <a:lnSpc>
                <a:spcPct val="100000"/>
              </a:lnSpc>
              <a:spcBef>
                <a:spcPts val="0"/>
              </a:spcBef>
              <a:spcAft>
                <a:spcPts val="0"/>
              </a:spcAft>
              <a:buFontTx/>
              <a:buNone/>
            </a:pPr>
            <a:endParaRPr lang="ko-KR" altLang="en-US" sz="1800" cap="none" dirty="0">
              <a:solidFill>
                <a:schemeClr val="tx1">
                  <a:lumMod val="75000"/>
                  <a:lumOff val="25000"/>
                </a:schemeClr>
              </a:solidFill>
              <a:latin typeface="微软雅黑" panose="020B0503020204020204" charset="-122"/>
              <a:ea typeface="微软雅黑" panose="020B0503020204020204" charset="-122"/>
            </a:endParaRPr>
          </a:p>
        </p:txBody>
      </p:sp>
      <p:cxnSp>
        <p:nvCxnSpPr>
          <p:cNvPr id="17" name="直接连接符 16"/>
          <p:cNvCxnSpPr/>
          <p:nvPr/>
        </p:nvCxnSpPr>
        <p:spPr>
          <a:xfrm>
            <a:off x="1196646" y="4665407"/>
            <a:ext cx="511277" cy="0"/>
          </a:xfrm>
          <a:prstGeom prst="line">
            <a:avLst/>
          </a:prstGeom>
          <a:ln w="1524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653851" y="4360613"/>
            <a:ext cx="609588" cy="609588"/>
          </a:xfrm>
          <a:prstGeom prst="rect">
            <a:avLst/>
          </a:prstGeom>
          <a:solidFill>
            <a:srgbClr val="AA9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20" name="PA_库_形状 299"/>
          <p:cNvSpPr/>
          <p:nvPr>
            <p:custDataLst>
              <p:tags r:id="rId5"/>
            </p:custDataLst>
          </p:nvPr>
        </p:nvSpPr>
        <p:spPr>
          <a:xfrm>
            <a:off x="2454244" y="4263341"/>
            <a:ext cx="3641756" cy="706860"/>
          </a:xfrm>
          <a:prstGeom prst="rect">
            <a:avLst/>
          </a:prstGeom>
          <a:ln w="12700">
            <a:miter lim="400000"/>
          </a:ln>
        </p:spPr>
        <p:txBody>
          <a:bodyPr wrap="square" lIns="25400" tIns="25400" rIns="25400" bIns="25400" anchor="ctr">
            <a:spAutoFit/>
          </a:bodyPr>
          <a:lstStyle>
            <a:lvl1pPr algn="l" defTabSz="457200">
              <a:lnSpc>
                <a:spcPct val="120000"/>
              </a:lnSpc>
              <a:defRPr sz="2000">
                <a:solidFill>
                  <a:srgbClr val="6A7889"/>
                </a:solidFill>
                <a:latin typeface="Helvetica"/>
                <a:ea typeface="Helvetica"/>
                <a:cs typeface="Helvetica"/>
                <a:sym typeface="Helvetica"/>
              </a:defRPr>
            </a:lvl1p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此部分内容作为文字排版占位显示（建议使用主题字体）如需更改请在（设置形状格式）菜单下（文本选项）中调整</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21" name="形状 78"/>
          <p:cNvSpPr/>
          <p:nvPr/>
        </p:nvSpPr>
        <p:spPr>
          <a:xfrm>
            <a:off x="1766291" y="4497327"/>
            <a:ext cx="389004" cy="336160"/>
          </a:xfrm>
          <a:custGeom>
            <a:avLst/>
            <a:gdLst>
              <a:gd name="TX0" fmla="*/ 50 w 65"/>
              <a:gd name="TY0" fmla="*/ 45 h 56"/>
              <a:gd name="TX1" fmla="*/ 40 w 65"/>
              <a:gd name="TY1" fmla="*/ 55 h 56"/>
              <a:gd name="TX2" fmla="*/ 10 w 65"/>
              <a:gd name="TY2" fmla="*/ 55 h 56"/>
              <a:gd name="TX3" fmla="*/ 0 w 65"/>
              <a:gd name="TY3" fmla="*/ 45 h 56"/>
              <a:gd name="TX4" fmla="*/ 0 w 65"/>
              <a:gd name="TY4" fmla="*/ 15 h 56"/>
              <a:gd name="TX5" fmla="*/ 10 w 65"/>
              <a:gd name="TY5" fmla="*/ 5 h 56"/>
              <a:gd name="TX6" fmla="*/ 35 w 65"/>
              <a:gd name="TY6" fmla="*/ 5 h 56"/>
              <a:gd name="TX7" fmla="*/ 36 w 65"/>
              <a:gd name="TY7" fmla="*/ 6 h 56"/>
              <a:gd name="TX8" fmla="*/ 36 w 65"/>
              <a:gd name="TY8" fmla="*/ 8 h 56"/>
              <a:gd name="TX9" fmla="*/ 35 w 65"/>
              <a:gd name="TY9" fmla="*/ 9 h 56"/>
              <a:gd name="TX10" fmla="*/ 10 w 65"/>
              <a:gd name="TY10" fmla="*/ 9 h 56"/>
              <a:gd name="TX11" fmla="*/ 4 w 65"/>
              <a:gd name="TY11" fmla="*/ 15 h 56"/>
              <a:gd name="TX12" fmla="*/ 4 w 65"/>
              <a:gd name="TY12" fmla="*/ 45 h 56"/>
              <a:gd name="TX13" fmla="*/ 10 w 65"/>
              <a:gd name="TY13" fmla="*/ 50 h 56"/>
              <a:gd name="TX14" fmla="*/ 40 w 65"/>
              <a:gd name="TY14" fmla="*/ 50 h 56"/>
              <a:gd name="TX15" fmla="*/ 45 w 65"/>
              <a:gd name="TY15" fmla="*/ 45 h 56"/>
              <a:gd name="TX16" fmla="*/ 45 w 65"/>
              <a:gd name="TY16" fmla="*/ 33 h 56"/>
              <a:gd name="TX17" fmla="*/ 47 w 65"/>
              <a:gd name="TY17" fmla="*/ 32 h 56"/>
              <a:gd name="TX18" fmla="*/ 49 w 65"/>
              <a:gd name="TY18" fmla="*/ 32 h 56"/>
              <a:gd name="TX19" fmla="*/ 50 w 65"/>
              <a:gd name="TY19" fmla="*/ 33 h 56"/>
              <a:gd name="TX20" fmla="*/ 50 w 65"/>
              <a:gd name="TY20" fmla="*/ 45 h 56"/>
              <a:gd name="TX22" fmla="*/ 64 w 65"/>
              <a:gd name="TY22" fmla="*/ 21 h 56"/>
              <a:gd name="TX23" fmla="*/ 61 w 65"/>
              <a:gd name="TY23" fmla="*/ 23 h 56"/>
              <a:gd name="TX24" fmla="*/ 60 w 65"/>
              <a:gd name="TY24" fmla="*/ 22 h 56"/>
              <a:gd name="TX25" fmla="*/ 54 w 65"/>
              <a:gd name="TY25" fmla="*/ 16 h 56"/>
              <a:gd name="TX26" fmla="*/ 30 w 65"/>
              <a:gd name="TY26" fmla="*/ 39 h 56"/>
              <a:gd name="TX27" fmla="*/ 29 w 65"/>
              <a:gd name="TY27" fmla="*/ 39 h 56"/>
              <a:gd name="TX28" fmla="*/ 29 w 65"/>
              <a:gd name="TY28" fmla="*/ 39 h 56"/>
              <a:gd name="TX29" fmla="*/ 25 w 65"/>
              <a:gd name="TY29" fmla="*/ 35 h 56"/>
              <a:gd name="TX30" fmla="*/ 24 w 65"/>
              <a:gd name="TY30" fmla="*/ 34 h 56"/>
              <a:gd name="TX31" fmla="*/ 25 w 65"/>
              <a:gd name="TY31" fmla="*/ 33 h 56"/>
              <a:gd name="TX32" fmla="*/ 48 w 65"/>
              <a:gd name="TY32" fmla="*/ 10 h 56"/>
              <a:gd name="TX33" fmla="*/ 42 w 65"/>
              <a:gd name="TY33" fmla="*/ 4 h 56"/>
              <a:gd name="TX34" fmla="*/ 41 w 65"/>
              <a:gd name="TY34" fmla="*/ 2 h 56"/>
              <a:gd name="TX35" fmla="*/ 43 w 65"/>
              <a:gd name="TY35" fmla="*/ 0 h 56"/>
              <a:gd name="TX36" fmla="*/ 61 w 65"/>
              <a:gd name="TY36" fmla="*/ 0 h 56"/>
              <a:gd name="TX37" fmla="*/ 64 w 65"/>
              <a:gd name="TY37" fmla="*/ 2 h 56"/>
              <a:gd name="TX38" fmla="*/ 64 w 65"/>
              <a:gd name="TY38" fmla="*/ 21 h 56"/>
            </a:gdLst>
            <a:ahLst/>
            <a:cxnLst>
              <a:cxn ang="0">
                <a:pos x="TX0" y="TY0"/>
              </a:cxn>
              <a:cxn ang="0">
                <a:pos x="TX1" y="TY1"/>
              </a:cxn>
              <a:cxn ang="0">
                <a:pos x="TX2" y="TY2"/>
              </a:cxn>
              <a:cxn ang="0">
                <a:pos x="TX3" y="TY3"/>
              </a:cxn>
              <a:cxn ang="0">
                <a:pos x="TX4" y="TY4"/>
              </a:cxn>
              <a:cxn ang="0">
                <a:pos x="TX5" y="TY5"/>
              </a:cxn>
              <a:cxn ang="0">
                <a:pos x="TX6" y="TY6"/>
              </a:cxn>
              <a:cxn ang="0">
                <a:pos x="TX7" y="TY7"/>
              </a:cxn>
              <a:cxn ang="0">
                <a:pos x="TX8" y="TY8"/>
              </a:cxn>
              <a:cxn ang="0">
                <a:pos x="TX9" y="TY9"/>
              </a:cxn>
              <a:cxn ang="0">
                <a:pos x="TX10" y="TY10"/>
              </a:cxn>
              <a:cxn ang="0">
                <a:pos x="TX11" y="TY11"/>
              </a:cxn>
              <a:cxn ang="0">
                <a:pos x="TX12" y="TY12"/>
              </a:cxn>
              <a:cxn ang="0">
                <a:pos x="TX13" y="TY13"/>
              </a:cxn>
              <a:cxn ang="0">
                <a:pos x="TX14" y="TY14"/>
              </a:cxn>
              <a:cxn ang="0">
                <a:pos x="TX15" y="TY15"/>
              </a:cxn>
              <a:cxn ang="0">
                <a:pos x="TX16" y="TY16"/>
              </a:cxn>
              <a:cxn ang="0">
                <a:pos x="TX17" y="TY17"/>
              </a:cxn>
              <a:cxn ang="0">
                <a:pos x="TX18" y="TY18"/>
              </a:cxn>
              <a:cxn ang="0">
                <a:pos x="TX19" y="TY19"/>
              </a:cxn>
              <a:cxn ang="0">
                <a:pos x="TX20" y="TY20"/>
              </a:cxn>
              <a:cxn ang="0">
                <a:pos x="TX22" y="TY22"/>
              </a:cxn>
              <a:cxn ang="0">
                <a:pos x="TX23" y="TY23"/>
              </a:cxn>
              <a:cxn ang="0">
                <a:pos x="TX24" y="TY24"/>
              </a:cxn>
              <a:cxn ang="0">
                <a:pos x="TX25" y="TY25"/>
              </a:cxn>
              <a:cxn ang="0">
                <a:pos x="TX26" y="TY26"/>
              </a:cxn>
              <a:cxn ang="0">
                <a:pos x="TX27" y="TY27"/>
              </a:cxn>
              <a:cxn ang="0">
                <a:pos x="TX28" y="TY28"/>
              </a:cxn>
              <a:cxn ang="0">
                <a:pos x="TX29" y="TY29"/>
              </a:cxn>
              <a:cxn ang="0">
                <a:pos x="TX30" y="TY30"/>
              </a:cxn>
              <a:cxn ang="0">
                <a:pos x="TX31" y="TY31"/>
              </a:cxn>
              <a:cxn ang="0">
                <a:pos x="TX32" y="TY32"/>
              </a:cxn>
              <a:cxn ang="0">
                <a:pos x="TX33" y="TY33"/>
              </a:cxn>
              <a:cxn ang="0">
                <a:pos x="TX34" y="TY34"/>
              </a:cxn>
              <a:cxn ang="0">
                <a:pos x="TX35" y="TY35"/>
              </a:cxn>
              <a:cxn ang="0">
                <a:pos x="TX36" y="TY36"/>
              </a:cxn>
              <a:cxn ang="0">
                <a:pos x="TX37" y="TY37"/>
              </a:cxn>
              <a:cxn ang="0">
                <a:pos x="TX38" y="TY38"/>
              </a:cxn>
            </a:cxnLst>
            <a:rect l="l" t="t" r="r" b="b"/>
            <a:pathLst>
              <a:path w="65" h="56">
                <a:moveTo>
                  <a:pt x="50" y="45"/>
                </a:moveTo>
                <a:cubicBezTo>
                  <a:pt x="50" y="50"/>
                  <a:pt x="45" y="55"/>
                  <a:pt x="40" y="55"/>
                </a:cubicBezTo>
                <a:cubicBezTo>
                  <a:pt x="10" y="55"/>
                  <a:pt x="10" y="55"/>
                  <a:pt x="10" y="55"/>
                </a:cubicBezTo>
                <a:cubicBezTo>
                  <a:pt x="4" y="55"/>
                  <a:pt x="0" y="50"/>
                  <a:pt x="0" y="45"/>
                </a:cubicBezTo>
                <a:cubicBezTo>
                  <a:pt x="0" y="15"/>
                  <a:pt x="0" y="15"/>
                  <a:pt x="0" y="15"/>
                </a:cubicBezTo>
                <a:cubicBezTo>
                  <a:pt x="0" y="9"/>
                  <a:pt x="4" y="5"/>
                  <a:pt x="10" y="5"/>
                </a:cubicBezTo>
                <a:cubicBezTo>
                  <a:pt x="35" y="5"/>
                  <a:pt x="35" y="5"/>
                  <a:pt x="35" y="5"/>
                </a:cubicBezTo>
                <a:cubicBezTo>
                  <a:pt x="36" y="5"/>
                  <a:pt x="36" y="5"/>
                  <a:pt x="36" y="6"/>
                </a:cubicBezTo>
                <a:cubicBezTo>
                  <a:pt x="36" y="8"/>
                  <a:pt x="36" y="8"/>
                  <a:pt x="36" y="8"/>
                </a:cubicBezTo>
                <a:cubicBezTo>
                  <a:pt x="36" y="9"/>
                  <a:pt x="36" y="9"/>
                  <a:pt x="35" y="9"/>
                </a:cubicBezTo>
                <a:cubicBezTo>
                  <a:pt x="10" y="9"/>
                  <a:pt x="10" y="9"/>
                  <a:pt x="10" y="9"/>
                </a:cubicBezTo>
                <a:cubicBezTo>
                  <a:pt x="7" y="9"/>
                  <a:pt x="4" y="12"/>
                  <a:pt x="4" y="15"/>
                </a:cubicBezTo>
                <a:cubicBezTo>
                  <a:pt x="4" y="45"/>
                  <a:pt x="4" y="45"/>
                  <a:pt x="4" y="45"/>
                </a:cubicBezTo>
                <a:cubicBezTo>
                  <a:pt x="4" y="48"/>
                  <a:pt x="7" y="50"/>
                  <a:pt x="10" y="50"/>
                </a:cubicBezTo>
                <a:cubicBezTo>
                  <a:pt x="40" y="50"/>
                  <a:pt x="40" y="50"/>
                  <a:pt x="40" y="50"/>
                </a:cubicBezTo>
                <a:cubicBezTo>
                  <a:pt x="43" y="50"/>
                  <a:pt x="45" y="48"/>
                  <a:pt x="45" y="45"/>
                </a:cubicBezTo>
                <a:cubicBezTo>
                  <a:pt x="45" y="33"/>
                  <a:pt x="45" y="33"/>
                  <a:pt x="45" y="33"/>
                </a:cubicBezTo>
                <a:cubicBezTo>
                  <a:pt x="45" y="32"/>
                  <a:pt x="46" y="32"/>
                  <a:pt x="47" y="32"/>
                </a:cubicBezTo>
                <a:cubicBezTo>
                  <a:pt x="49" y="32"/>
                  <a:pt x="49" y="32"/>
                  <a:pt x="49" y="32"/>
                </a:cubicBezTo>
                <a:cubicBezTo>
                  <a:pt x="50" y="32"/>
                  <a:pt x="50" y="32"/>
                  <a:pt x="50" y="33"/>
                </a:cubicBezTo>
                <a:lnTo>
                  <a:pt x="50" y="45"/>
                </a:lnTo>
                <a:close/>
                <a:moveTo>
                  <a:pt x="64" y="21"/>
                </a:moveTo>
                <a:cubicBezTo>
                  <a:pt x="64" y="22"/>
                  <a:pt x="63" y="23"/>
                  <a:pt x="61" y="23"/>
                </a:cubicBezTo>
                <a:cubicBezTo>
                  <a:pt x="61" y="23"/>
                  <a:pt x="60" y="23"/>
                  <a:pt x="60" y="22"/>
                </a:cubicBezTo>
                <a:cubicBezTo>
                  <a:pt x="54" y="16"/>
                  <a:pt x="54" y="16"/>
                  <a:pt x="54" y="16"/>
                </a:cubicBezTo>
                <a:cubicBezTo>
                  <a:pt x="30" y="39"/>
                  <a:pt x="30" y="39"/>
                  <a:pt x="30" y="39"/>
                </a:cubicBezTo>
                <a:cubicBezTo>
                  <a:pt x="30" y="39"/>
                  <a:pt x="30" y="39"/>
                  <a:pt x="29" y="39"/>
                </a:cubicBezTo>
                <a:cubicBezTo>
                  <a:pt x="29" y="39"/>
                  <a:pt x="29" y="39"/>
                  <a:pt x="29" y="39"/>
                </a:cubicBezTo>
                <a:cubicBezTo>
                  <a:pt x="25" y="35"/>
                  <a:pt x="25" y="35"/>
                  <a:pt x="25" y="35"/>
                </a:cubicBezTo>
                <a:cubicBezTo>
                  <a:pt x="24" y="35"/>
                  <a:pt x="24" y="35"/>
                  <a:pt x="24" y="34"/>
                </a:cubicBezTo>
                <a:cubicBezTo>
                  <a:pt x="24" y="34"/>
                  <a:pt x="24" y="34"/>
                  <a:pt x="25" y="33"/>
                </a:cubicBezTo>
                <a:cubicBezTo>
                  <a:pt x="48" y="10"/>
                  <a:pt x="48" y="10"/>
                  <a:pt x="48" y="10"/>
                </a:cubicBezTo>
                <a:cubicBezTo>
                  <a:pt x="42" y="4"/>
                  <a:pt x="42" y="4"/>
                  <a:pt x="42" y="4"/>
                </a:cubicBezTo>
                <a:cubicBezTo>
                  <a:pt x="41" y="3"/>
                  <a:pt x="41" y="3"/>
                  <a:pt x="41" y="2"/>
                </a:cubicBezTo>
                <a:cubicBezTo>
                  <a:pt x="41" y="1"/>
                  <a:pt x="42" y="0"/>
                  <a:pt x="43" y="0"/>
                </a:cubicBezTo>
                <a:cubicBezTo>
                  <a:pt x="61" y="0"/>
                  <a:pt x="61" y="0"/>
                  <a:pt x="61" y="0"/>
                </a:cubicBezTo>
                <a:cubicBezTo>
                  <a:pt x="63" y="0"/>
                  <a:pt x="64" y="1"/>
                  <a:pt x="64" y="2"/>
                </a:cubicBezTo>
                <a:lnTo>
                  <a:pt x="64" y="21"/>
                </a:lnTo>
                <a:close/>
              </a:path>
            </a:pathLst>
          </a:custGeom>
          <a:solidFill>
            <a:schemeClr val="bg1"/>
          </a:solidFill>
          <a:ln w="0">
            <a:noFill/>
          </a:ln>
        </p:spPr>
        <p:txBody>
          <a:bodyPr vert="horz" wrap="square" lIns="91440" tIns="45720" rIns="91440" bIns="45720" anchor="t">
            <a:noAutofit/>
          </a:bodyPr>
          <a:lstStyle/>
          <a:p>
            <a:pPr marL="0" indent="0" algn="l" defTabSz="914400" eaLnBrk="0" fontAlgn="auto">
              <a:lnSpc>
                <a:spcPct val="100000"/>
              </a:lnSpc>
              <a:spcBef>
                <a:spcPts val="0"/>
              </a:spcBef>
              <a:spcAft>
                <a:spcPts val="0"/>
              </a:spcAft>
              <a:buFontTx/>
              <a:buNone/>
            </a:pPr>
            <a:endParaRPr lang="ko-KR" altLang="en-US" sz="1800" cap="none" dirty="0">
              <a:solidFill>
                <a:schemeClr val="tx1">
                  <a:lumMod val="75000"/>
                  <a:lumOff val="25000"/>
                </a:schemeClr>
              </a:solidFill>
              <a:latin typeface="微软雅黑" panose="020B0503020204020204" charset="-122"/>
              <a:ea typeface="微软雅黑" panose="020B0503020204020204" charset="-122"/>
            </a:endParaRPr>
          </a:p>
        </p:txBody>
      </p:sp>
    </p:spTree>
    <p:custDataLst>
      <p:tags r:id="rId6"/>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52c9cfb52f42d00fd65e820471850599"/>
          <p:cNvPicPr>
            <a:picLocks noChangeAspect="1"/>
          </p:cNvPicPr>
          <p:nvPr/>
        </p:nvPicPr>
        <p:blipFill>
          <a:blip r:embed="rId1"/>
          <a:stretch>
            <a:fillRect/>
          </a:stretch>
        </p:blipFill>
        <p:spPr>
          <a:xfrm>
            <a:off x="-74930" y="834390"/>
            <a:ext cx="6096000" cy="6096000"/>
          </a:xfrm>
          <a:prstGeom prst="rect">
            <a:avLst/>
          </a:prstGeom>
        </p:spPr>
      </p:pic>
      <p:sp>
        <p:nvSpPr>
          <p:cNvPr id="3" name="矩形 2"/>
          <p:cNvSpPr/>
          <p:nvPr/>
        </p:nvSpPr>
        <p:spPr>
          <a:xfrm>
            <a:off x="5528945" y="2152015"/>
            <a:ext cx="570230" cy="2980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 name="文本框 3"/>
          <p:cNvSpPr txBox="1"/>
          <p:nvPr/>
        </p:nvSpPr>
        <p:spPr>
          <a:xfrm>
            <a:off x="6266815" y="2012315"/>
            <a:ext cx="1567815" cy="3739515"/>
          </a:xfrm>
          <a:prstGeom prst="rect">
            <a:avLst/>
          </a:prstGeom>
          <a:noFill/>
        </p:spPr>
        <p:txBody>
          <a:bodyPr vert="eaVert" wrap="square" rtlCol="0">
            <a:spAutoFit/>
          </a:bodyPr>
          <a:p>
            <a:pPr algn="l" fontAlgn="auto">
              <a:lnSpc>
                <a:spcPct val="200000"/>
              </a:lnSpc>
            </a:pPr>
            <a:r>
              <a:rPr lang="zh-CN" altLang="en-US" sz="9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a:t>
            </a:r>
            <a:r>
              <a:rPr lang="en-US" altLang="zh-CN" sz="9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r>
              <a:rPr lang="zh-CN" altLang="en-US" sz="9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a:t>
            </a:r>
            <a:endParaRPr lang="zh-CN" altLang="en-US" sz="9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10" name="文本框 9"/>
          <p:cNvSpPr txBox="1"/>
          <p:nvPr/>
        </p:nvSpPr>
        <p:spPr>
          <a:xfrm>
            <a:off x="5510530" y="2232660"/>
            <a:ext cx="551815" cy="2632075"/>
          </a:xfrm>
          <a:prstGeom prst="rect">
            <a:avLst/>
          </a:prstGeom>
          <a:noFill/>
        </p:spPr>
        <p:txBody>
          <a:bodyPr vert="eaVert" wrap="square" rtlCol="0">
            <a:spAutoFit/>
          </a:bodyPr>
          <a:p>
            <a:r>
              <a:rPr lang="zh-CN" altLang="en-US" sz="2400">
                <a:solidFill>
                  <a:schemeClr val="tx1">
                    <a:lumMod val="75000"/>
                    <a:lumOff val="25000"/>
                  </a:schemeClr>
                </a:solidFill>
                <a:latin typeface="微软雅黑" panose="020B0503020204020204" charset="-122"/>
                <a:ea typeface="微软雅黑" panose="020B0503020204020204" charset="-122"/>
              </a:rPr>
              <a:t>单击此处输入标题</a:t>
            </a:r>
            <a:endParaRPr lang="zh-CN" altLang="en-US" sz="2400">
              <a:solidFill>
                <a:schemeClr val="tx1">
                  <a:lumMod val="75000"/>
                  <a:lumOff val="25000"/>
                </a:schemeClr>
              </a:solidFill>
              <a:latin typeface="微软雅黑" panose="020B0503020204020204" charset="-122"/>
              <a:ea typeface="微软雅黑" panose="020B0503020204020204" charset="-122"/>
            </a:endParaRPr>
          </a:p>
        </p:txBody>
      </p:sp>
      <p:sp>
        <p:nvSpPr>
          <p:cNvPr id="5" name="矩形 4"/>
          <p:cNvSpPr/>
          <p:nvPr/>
        </p:nvSpPr>
        <p:spPr>
          <a:xfrm>
            <a:off x="8675370" y="2152015"/>
            <a:ext cx="570230" cy="2980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6" name="文本框 5"/>
          <p:cNvSpPr txBox="1"/>
          <p:nvPr/>
        </p:nvSpPr>
        <p:spPr>
          <a:xfrm>
            <a:off x="9413240" y="2012315"/>
            <a:ext cx="1567815" cy="3739515"/>
          </a:xfrm>
          <a:prstGeom prst="rect">
            <a:avLst/>
          </a:prstGeom>
          <a:noFill/>
        </p:spPr>
        <p:txBody>
          <a:bodyPr vert="eaVert" wrap="square" rtlCol="0">
            <a:spAutoFit/>
          </a:bodyPr>
          <a:p>
            <a:pPr algn="l" fontAlgn="auto">
              <a:lnSpc>
                <a:spcPct val="200000"/>
              </a:lnSpc>
            </a:pPr>
            <a:r>
              <a:rPr lang="zh-CN" altLang="en-US" sz="9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a:t>
            </a:r>
            <a:r>
              <a:rPr lang="en-US" altLang="zh-CN" sz="9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t>
            </a:r>
            <a:r>
              <a:rPr lang="zh-CN" altLang="en-US" sz="9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a:t>
            </a:r>
            <a:endParaRPr lang="zh-CN" altLang="en-US" sz="9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7" name="文本框 6"/>
          <p:cNvSpPr txBox="1"/>
          <p:nvPr/>
        </p:nvSpPr>
        <p:spPr>
          <a:xfrm>
            <a:off x="8656955" y="2232660"/>
            <a:ext cx="551815" cy="2632075"/>
          </a:xfrm>
          <a:prstGeom prst="rect">
            <a:avLst/>
          </a:prstGeom>
          <a:noFill/>
        </p:spPr>
        <p:txBody>
          <a:bodyPr vert="eaVert" wrap="square" rtlCol="0">
            <a:spAutoFit/>
          </a:bodyPr>
          <a:p>
            <a:r>
              <a:rPr lang="zh-CN" altLang="en-US" sz="2400">
                <a:solidFill>
                  <a:schemeClr val="tx1">
                    <a:lumMod val="75000"/>
                    <a:lumOff val="25000"/>
                  </a:schemeClr>
                </a:solidFill>
                <a:latin typeface="微软雅黑" panose="020B0503020204020204" charset="-122"/>
                <a:ea typeface="微软雅黑" panose="020B0503020204020204" charset="-122"/>
              </a:rPr>
              <a:t>单击此处输入标题</a:t>
            </a:r>
            <a:endParaRPr lang="zh-CN" altLang="en-US" sz="2400">
              <a:solidFill>
                <a:schemeClr val="tx1">
                  <a:lumMod val="75000"/>
                  <a:lumOff val="25000"/>
                </a:schemeClr>
              </a:solidFill>
              <a:latin typeface="微软雅黑" panose="020B0503020204020204" charset="-122"/>
              <a:ea typeface="微软雅黑" panose="020B0503020204020204" charset="-122"/>
            </a:endParaRPr>
          </a:p>
        </p:txBody>
      </p:sp>
      <p:grpSp>
        <p:nvGrpSpPr>
          <p:cNvPr id="37" name="组合 36"/>
          <p:cNvGrpSpPr/>
          <p:nvPr/>
        </p:nvGrpSpPr>
        <p:grpSpPr>
          <a:xfrm>
            <a:off x="395605" y="201930"/>
            <a:ext cx="3743960" cy="684530"/>
            <a:chOff x="623" y="318"/>
            <a:chExt cx="5896" cy="1078"/>
          </a:xfrm>
        </p:grpSpPr>
        <p:sp>
          <p:nvSpPr>
            <p:cNvPr id="35" name="TextBox 8"/>
            <p:cNvSpPr txBox="1"/>
            <p:nvPr/>
          </p:nvSpPr>
          <p:spPr>
            <a:xfrm>
              <a:off x="623" y="519"/>
              <a:ext cx="5897" cy="678"/>
            </a:xfrm>
            <a:prstGeom prst="rect">
              <a:avLst/>
            </a:prstGeom>
            <a:noFill/>
          </p:spPr>
          <p:txBody>
            <a:bodyPr wrap="square" lIns="0" tIns="0" rIns="0" bIns="0" rtlCol="0" anchor="ctr">
              <a:spAutoFit/>
            </a:bodyPr>
            <a:p>
              <a:pPr algn="ctr"/>
              <a:r>
                <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点击添加标题</a:t>
              </a:r>
              <a:endPar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descr="展会海报3.jpg2"/>
            <p:cNvPicPr>
              <a:picLocks noChangeAspect="1"/>
            </p:cNvPicPr>
            <p:nvPr/>
          </p:nvPicPr>
          <p:blipFill>
            <a:blip r:embed="rId2"/>
            <a:srcRect l="37149" t="9794" r="36863" b="70719"/>
            <a:stretch>
              <a:fillRect/>
            </a:stretch>
          </p:blipFill>
          <p:spPr>
            <a:xfrm>
              <a:off x="623" y="318"/>
              <a:ext cx="1079" cy="1079"/>
            </a:xfrm>
            <a:prstGeom prst="ellipse">
              <a:avLst/>
            </a:prstGeom>
          </p:spPr>
        </p:pic>
      </p:gr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椭圆 3"/>
          <p:cNvSpPr/>
          <p:nvPr/>
        </p:nvSpPr>
        <p:spPr>
          <a:xfrm>
            <a:off x="5175250" y="908050"/>
            <a:ext cx="5372100" cy="5372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descr="2"/>
          <p:cNvPicPr>
            <a:picLocks noChangeAspect="1"/>
          </p:cNvPicPr>
          <p:nvPr/>
        </p:nvPicPr>
        <p:blipFill>
          <a:blip r:embed="rId1"/>
          <a:stretch>
            <a:fillRect/>
          </a:stretch>
        </p:blipFill>
        <p:spPr>
          <a:xfrm>
            <a:off x="5175250" y="1210310"/>
            <a:ext cx="2383790" cy="973455"/>
          </a:xfrm>
          <a:prstGeom prst="rect">
            <a:avLst/>
          </a:prstGeom>
        </p:spPr>
      </p:pic>
      <p:pic>
        <p:nvPicPr>
          <p:cNvPr id="16" name="图片 15" descr="3"/>
          <p:cNvPicPr>
            <a:picLocks noChangeAspect="1"/>
          </p:cNvPicPr>
          <p:nvPr/>
        </p:nvPicPr>
        <p:blipFill>
          <a:blip r:embed="rId2"/>
          <a:stretch>
            <a:fillRect/>
          </a:stretch>
        </p:blipFill>
        <p:spPr>
          <a:xfrm>
            <a:off x="9273540" y="4255770"/>
            <a:ext cx="2099945" cy="1221740"/>
          </a:xfrm>
          <a:prstGeom prst="rect">
            <a:avLst/>
          </a:prstGeom>
        </p:spPr>
      </p:pic>
      <p:sp>
        <p:nvSpPr>
          <p:cNvPr id="13" name="文本框 12"/>
          <p:cNvSpPr txBox="1"/>
          <p:nvPr/>
        </p:nvSpPr>
        <p:spPr>
          <a:xfrm>
            <a:off x="6898005" y="2145030"/>
            <a:ext cx="1952625" cy="1572895"/>
          </a:xfrm>
          <a:prstGeom prst="rect">
            <a:avLst/>
          </a:prstGeom>
          <a:noFill/>
        </p:spPr>
        <p:txBody>
          <a:bodyPr vert="eaVert" wrap="square" rtlCol="0">
            <a:spAutoFit/>
          </a:bodyPr>
          <a:p>
            <a:r>
              <a:rPr lang="zh-CN" altLang="en-US" sz="11500">
                <a:solidFill>
                  <a:schemeClr val="tx1">
                    <a:lumMod val="85000"/>
                    <a:lumOff val="15000"/>
                  </a:schemeClr>
                </a:solidFill>
                <a:effectLst/>
                <a:latin typeface="汉仪全唐诗繁" panose="00020600040101010101" charset="-122"/>
                <a:ea typeface="汉仪全唐诗繁" panose="00020600040101010101" charset="-122"/>
              </a:rPr>
              <a:t>肆</a:t>
            </a:r>
            <a:endParaRPr lang="zh-CN" altLang="en-US" sz="11500">
              <a:solidFill>
                <a:schemeClr val="tx1">
                  <a:lumMod val="85000"/>
                  <a:lumOff val="15000"/>
                </a:schemeClr>
              </a:solidFill>
              <a:effectLst/>
              <a:latin typeface="汉仪全唐诗繁" panose="00020600040101010101" charset="-122"/>
              <a:ea typeface="汉仪全唐诗繁" panose="00020600040101010101" charset="-122"/>
            </a:endParaRPr>
          </a:p>
        </p:txBody>
      </p:sp>
      <p:sp>
        <p:nvSpPr>
          <p:cNvPr id="5" name="文本框 4"/>
          <p:cNvSpPr txBox="1"/>
          <p:nvPr/>
        </p:nvSpPr>
        <p:spPr>
          <a:xfrm>
            <a:off x="6183948" y="3717925"/>
            <a:ext cx="3380740" cy="368300"/>
          </a:xfrm>
          <a:prstGeom prst="rect">
            <a:avLst/>
          </a:prstGeom>
          <a:noFill/>
        </p:spPr>
        <p:txBody>
          <a:bodyPr wrap="square" rtlCol="0">
            <a:spAutoFit/>
          </a:bodyPr>
          <a:p>
            <a:pPr marL="0" marR="0" lvl="0" algn="ctr" defTabSz="914400" rtl="0" eaLnBrk="1" latinLnBrk="0" hangingPunct="1">
              <a:spcBef>
                <a:spcPts val="0"/>
              </a:spcBef>
              <a:spcAft>
                <a:spcPts val="0"/>
              </a:spcAft>
              <a:buClrTx/>
              <a:buSzTx/>
              <a:buFontTx/>
              <a:buNone/>
              <a:defRPr/>
            </a:pPr>
            <a:r>
              <a:rPr lang="zh-CN" altLang="en-US" sz="1800">
                <a:solidFill>
                  <a:schemeClr val="tx1">
                    <a:lumMod val="85000"/>
                    <a:lumOff val="15000"/>
                  </a:schemeClr>
                </a:solidFill>
                <a:latin typeface="华文楷体" panose="02010600040101010101" charset="-122"/>
                <a:ea typeface="华文楷体" panose="02010600040101010101" charset="-122"/>
                <a:sym typeface="+mn-ea"/>
              </a:rPr>
              <a:t>单击此处输入您的文本</a:t>
            </a:r>
            <a:endParaRPr lang="zh-CN" altLang="en-US" sz="1800" noProof="0" dirty="0">
              <a:ln>
                <a:noFill/>
              </a:ln>
              <a:solidFill>
                <a:schemeClr val="tx1">
                  <a:lumMod val="85000"/>
                  <a:lumOff val="15000"/>
                </a:schemeClr>
              </a:solidFill>
              <a:uLnTx/>
              <a:uFillTx/>
              <a:latin typeface="华文楷体" panose="02010600040101010101" charset="-122"/>
              <a:ea typeface="华文楷体" panose="02010600040101010101" charset="-122"/>
              <a:sym typeface="+mn-ea"/>
            </a:endParaRPr>
          </a:p>
        </p:txBody>
      </p:sp>
      <p:sp>
        <p:nvSpPr>
          <p:cNvPr id="19" name="文本框 18"/>
          <p:cNvSpPr txBox="1"/>
          <p:nvPr/>
        </p:nvSpPr>
        <p:spPr>
          <a:xfrm>
            <a:off x="6040755" y="4086225"/>
            <a:ext cx="3667125" cy="645160"/>
          </a:xfrm>
          <a:prstGeom prst="rect">
            <a:avLst/>
          </a:prstGeom>
          <a:noFill/>
        </p:spPr>
        <p:txBody>
          <a:bodyPr wrap="square" rtlCol="0">
            <a:spAutoFit/>
          </a:bodyPr>
          <a:p>
            <a:pPr algn="ctr" fontAlgn="auto">
              <a:lnSpc>
                <a:spcPct val="200000"/>
              </a:lnSpc>
            </a:pPr>
            <a:r>
              <a:rPr lang="zh-CN" altLang="en-US" sz="600">
                <a:solidFill>
                  <a:schemeClr val="tx1">
                    <a:lumMod val="85000"/>
                    <a:lumOff val="15000"/>
                  </a:schemeClr>
                </a:solidFill>
                <a:latin typeface="华文楷体" panose="02010600040101010101" charset="-122"/>
                <a:ea typeface="华文楷体" panose="02010600040101010101"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a:t>
            </a:r>
            <a:endParaRPr lang="zh-CN" altLang="en-US" sz="600">
              <a:solidFill>
                <a:schemeClr val="tx1">
                  <a:lumMod val="85000"/>
                  <a:lumOff val="15000"/>
                </a:schemeClr>
              </a:solidFill>
              <a:latin typeface="华文楷体" panose="02010600040101010101" charset="-122"/>
              <a:ea typeface="华文楷体" panose="02010600040101010101" charset="-122"/>
              <a:sym typeface="Arial" panose="020B0604020202020204" pitchFamily="34" charset="0"/>
            </a:endParaRPr>
          </a:p>
        </p:txBody>
      </p:sp>
      <p:pic>
        <p:nvPicPr>
          <p:cNvPr id="2" name="图片 1" descr="展会海报3"/>
          <p:cNvPicPr>
            <a:picLocks noChangeAspect="1"/>
          </p:cNvPicPr>
          <p:nvPr/>
        </p:nvPicPr>
        <p:blipFill>
          <a:blip r:embed="rId3"/>
          <a:srcRect l="26265" t="44760" r="26214" b="8144"/>
          <a:stretch>
            <a:fillRect/>
          </a:stretch>
        </p:blipFill>
        <p:spPr>
          <a:xfrm>
            <a:off x="0" y="-26670"/>
            <a:ext cx="5209540" cy="6884670"/>
          </a:xfrm>
          <a:prstGeom prst="rect">
            <a:avLst/>
          </a:prstGeom>
        </p:spPr>
      </p:pic>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矩形 16"/>
          <p:cNvSpPr/>
          <p:nvPr/>
        </p:nvSpPr>
        <p:spPr>
          <a:xfrm>
            <a:off x="954741" y="1593963"/>
            <a:ext cx="2976283" cy="4625788"/>
          </a:xfrm>
          <a:prstGeom prst="rect">
            <a:avLst/>
          </a:prstGeom>
          <a:solidFill>
            <a:srgbClr val="AA9478"/>
          </a:solidFill>
          <a:ln>
            <a:noFill/>
          </a:ln>
          <a:effectLst>
            <a:outerShdw blurRad="63500" dist="635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89号-秀竹手书" panose="00000500000000000000" pitchFamily="2" charset="-122"/>
              <a:ea typeface="字魂89号-秀竹手书" panose="00000500000000000000" pitchFamily="2" charset="-122"/>
            </a:endParaRPr>
          </a:p>
        </p:txBody>
      </p:sp>
      <p:sp>
        <p:nvSpPr>
          <p:cNvPr id="18" name="矩形 17"/>
          <p:cNvSpPr/>
          <p:nvPr/>
        </p:nvSpPr>
        <p:spPr>
          <a:xfrm>
            <a:off x="4623098" y="1593963"/>
            <a:ext cx="2976283" cy="4625788"/>
          </a:xfrm>
          <a:prstGeom prst="rect">
            <a:avLst/>
          </a:prstGeom>
          <a:solidFill>
            <a:srgbClr val="AA9478"/>
          </a:solidFill>
          <a:ln>
            <a:noFill/>
          </a:ln>
          <a:effectLst>
            <a:outerShdw blurRad="63500" dist="635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89号-秀竹手书" panose="00000500000000000000" pitchFamily="2" charset="-122"/>
              <a:ea typeface="字魂89号-秀竹手书" panose="00000500000000000000" pitchFamily="2" charset="-122"/>
            </a:endParaRPr>
          </a:p>
        </p:txBody>
      </p:sp>
      <p:sp>
        <p:nvSpPr>
          <p:cNvPr id="19" name="矩形 18"/>
          <p:cNvSpPr/>
          <p:nvPr/>
        </p:nvSpPr>
        <p:spPr>
          <a:xfrm>
            <a:off x="8291455" y="1593963"/>
            <a:ext cx="2976283" cy="4625788"/>
          </a:xfrm>
          <a:prstGeom prst="rect">
            <a:avLst/>
          </a:prstGeom>
          <a:solidFill>
            <a:srgbClr val="AA9478"/>
          </a:solidFill>
          <a:ln>
            <a:noFill/>
          </a:ln>
          <a:effectLst>
            <a:outerShdw blurRad="63500" dist="635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89号-秀竹手书" panose="00000500000000000000" pitchFamily="2" charset="-122"/>
              <a:ea typeface="字魂89号-秀竹手书" panose="00000500000000000000" pitchFamily="2" charset="-122"/>
            </a:endParaRPr>
          </a:p>
        </p:txBody>
      </p:sp>
      <p:sp>
        <p:nvSpPr>
          <p:cNvPr id="20" name="文本框 19"/>
          <p:cNvSpPr txBox="1"/>
          <p:nvPr/>
        </p:nvSpPr>
        <p:spPr>
          <a:xfrm>
            <a:off x="1109569" y="2883116"/>
            <a:ext cx="2667896" cy="553085"/>
          </a:xfrm>
          <a:prstGeom prst="rect">
            <a:avLst/>
          </a:prstGeom>
          <a:noFill/>
        </p:spPr>
        <p:txBody>
          <a:bodyPr wrap="square" rtlCol="0">
            <a:spAutoFit/>
          </a:bodyPr>
          <a:p>
            <a:pPr algn="ctr"/>
            <a:r>
              <a:rPr lang="zh-CN" altLang="en-US" sz="3000" dirty="0">
                <a:solidFill>
                  <a:schemeClr val="bg1"/>
                </a:solidFill>
                <a:latin typeface="微软雅黑" panose="020B0503020204020204" charset="-122"/>
                <a:ea typeface="微软雅黑" panose="020B0503020204020204" charset="-122"/>
              </a:rPr>
              <a:t>标题内容</a:t>
            </a:r>
            <a:endParaRPr lang="zh-CN" altLang="en-US" sz="3000" dirty="0">
              <a:solidFill>
                <a:schemeClr val="bg1"/>
              </a:solidFill>
              <a:latin typeface="微软雅黑" panose="020B0503020204020204" charset="-122"/>
              <a:ea typeface="微软雅黑" panose="020B0503020204020204" charset="-122"/>
            </a:endParaRPr>
          </a:p>
        </p:txBody>
      </p:sp>
      <p:sp>
        <p:nvSpPr>
          <p:cNvPr id="21" name="文本框 20"/>
          <p:cNvSpPr txBox="1"/>
          <p:nvPr/>
        </p:nvSpPr>
        <p:spPr>
          <a:xfrm>
            <a:off x="1109569" y="3437114"/>
            <a:ext cx="2667896" cy="1681229"/>
          </a:xfrm>
          <a:prstGeom prst="rect">
            <a:avLst/>
          </a:prstGeom>
          <a:noFill/>
        </p:spPr>
        <p:txBody>
          <a:bodyPr wrap="square" rtlCol="0">
            <a:spAutoFit/>
          </a:bodyPr>
          <a:p>
            <a:pPr algn="ctr">
              <a:lnSpc>
                <a:spcPct val="15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这是一个示例文本， 继续并替换它， 在这里添加你的文字。</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支持文本。当你复制</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粘贴时，选择</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“只保留文本”选项。</a:t>
            </a: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2" name="文本框 21"/>
          <p:cNvSpPr txBox="1"/>
          <p:nvPr/>
        </p:nvSpPr>
        <p:spPr>
          <a:xfrm>
            <a:off x="4777927" y="2883116"/>
            <a:ext cx="2667896" cy="553998"/>
          </a:xfrm>
          <a:prstGeom prst="rect">
            <a:avLst/>
          </a:prstGeom>
          <a:noFill/>
        </p:spPr>
        <p:txBody>
          <a:bodyPr wrap="square" rtlCol="0">
            <a:spAutoFit/>
          </a:bodyPr>
          <a:p>
            <a:pPr algn="ctr"/>
            <a:r>
              <a:rPr lang="zh-CN" altLang="en-US" sz="3000" dirty="0">
                <a:solidFill>
                  <a:schemeClr val="bg1"/>
                </a:solidFill>
                <a:latin typeface="微软雅黑" panose="020B0503020204020204" charset="-122"/>
                <a:ea typeface="微软雅黑" panose="020B0503020204020204" charset="-122"/>
              </a:rPr>
              <a:t>标题内容</a:t>
            </a:r>
            <a:endParaRPr lang="zh-CN" altLang="en-US" sz="3000" dirty="0">
              <a:solidFill>
                <a:schemeClr val="bg1"/>
              </a:solidFill>
              <a:latin typeface="微软雅黑" panose="020B0503020204020204" charset="-122"/>
              <a:ea typeface="微软雅黑" panose="020B0503020204020204" charset="-122"/>
            </a:endParaRPr>
          </a:p>
        </p:txBody>
      </p:sp>
      <p:sp>
        <p:nvSpPr>
          <p:cNvPr id="24" name="文本框 23"/>
          <p:cNvSpPr txBox="1"/>
          <p:nvPr/>
        </p:nvSpPr>
        <p:spPr>
          <a:xfrm>
            <a:off x="4777927" y="3437114"/>
            <a:ext cx="2667896" cy="1681229"/>
          </a:xfrm>
          <a:prstGeom prst="rect">
            <a:avLst/>
          </a:prstGeom>
          <a:noFill/>
        </p:spPr>
        <p:txBody>
          <a:bodyPr wrap="square" rtlCol="0">
            <a:spAutoFit/>
          </a:bodyPr>
          <a:p>
            <a:pPr algn="ctr">
              <a:lnSpc>
                <a:spcPct val="15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这是一个示例文本， 继续并替换它， 在这里添加你的文字。</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支持文本。当你复制</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粘贴时，选择</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“只保留文本”选项。</a:t>
            </a: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5" name="文本框 24"/>
          <p:cNvSpPr txBox="1"/>
          <p:nvPr/>
        </p:nvSpPr>
        <p:spPr>
          <a:xfrm>
            <a:off x="8446285" y="2883116"/>
            <a:ext cx="2667896" cy="553998"/>
          </a:xfrm>
          <a:prstGeom prst="rect">
            <a:avLst/>
          </a:prstGeom>
          <a:noFill/>
        </p:spPr>
        <p:txBody>
          <a:bodyPr wrap="square" rtlCol="0">
            <a:spAutoFit/>
          </a:bodyPr>
          <a:p>
            <a:pPr algn="ctr"/>
            <a:r>
              <a:rPr lang="zh-CN" altLang="en-US" sz="3000" dirty="0">
                <a:solidFill>
                  <a:schemeClr val="bg1"/>
                </a:solidFill>
                <a:latin typeface="微软雅黑" panose="020B0503020204020204" charset="-122"/>
                <a:ea typeface="微软雅黑" panose="020B0503020204020204" charset="-122"/>
              </a:rPr>
              <a:t>标题内容</a:t>
            </a:r>
            <a:endParaRPr lang="zh-CN" altLang="en-US" sz="3000" dirty="0">
              <a:solidFill>
                <a:schemeClr val="bg1"/>
              </a:solidFill>
              <a:latin typeface="微软雅黑" panose="020B0503020204020204" charset="-122"/>
              <a:ea typeface="微软雅黑" panose="020B0503020204020204" charset="-122"/>
            </a:endParaRPr>
          </a:p>
        </p:txBody>
      </p:sp>
      <p:sp>
        <p:nvSpPr>
          <p:cNvPr id="26" name="文本框 25"/>
          <p:cNvSpPr txBox="1"/>
          <p:nvPr/>
        </p:nvSpPr>
        <p:spPr>
          <a:xfrm>
            <a:off x="8446285" y="3437114"/>
            <a:ext cx="2667896" cy="1681229"/>
          </a:xfrm>
          <a:prstGeom prst="rect">
            <a:avLst/>
          </a:prstGeom>
          <a:noFill/>
        </p:spPr>
        <p:txBody>
          <a:bodyPr wrap="square" rtlCol="0">
            <a:spAutoFit/>
          </a:bodyPr>
          <a:p>
            <a:pPr algn="ctr">
              <a:lnSpc>
                <a:spcPct val="15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这是一个示例文本， 继续并替换它， 在这里添加你的文字。</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支持文本。当你复制</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粘贴时，选择</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“只保留文本”选项。</a:t>
            </a: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endParaRPr>
          </a:p>
        </p:txBody>
      </p:sp>
      <p:grpSp>
        <p:nvGrpSpPr>
          <p:cNvPr id="37" name="组合 36"/>
          <p:cNvGrpSpPr/>
          <p:nvPr/>
        </p:nvGrpSpPr>
        <p:grpSpPr>
          <a:xfrm>
            <a:off x="395605" y="201930"/>
            <a:ext cx="3743960" cy="684530"/>
            <a:chOff x="623" y="318"/>
            <a:chExt cx="5896" cy="1078"/>
          </a:xfrm>
        </p:grpSpPr>
        <p:sp>
          <p:nvSpPr>
            <p:cNvPr id="35" name="TextBox 8"/>
            <p:cNvSpPr txBox="1"/>
            <p:nvPr/>
          </p:nvSpPr>
          <p:spPr>
            <a:xfrm>
              <a:off x="623" y="519"/>
              <a:ext cx="5897" cy="678"/>
            </a:xfrm>
            <a:prstGeom prst="rect">
              <a:avLst/>
            </a:prstGeom>
            <a:noFill/>
          </p:spPr>
          <p:txBody>
            <a:bodyPr wrap="square" lIns="0" tIns="0" rIns="0" bIns="0" rtlCol="0" anchor="ctr">
              <a:spAutoFit/>
            </a:bodyPr>
            <a:p>
              <a:pPr algn="ctr"/>
              <a:r>
                <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点击添加标题</a:t>
              </a:r>
              <a:endPar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descr="展会海报3.jpg2"/>
            <p:cNvPicPr>
              <a:picLocks noChangeAspect="1"/>
            </p:cNvPicPr>
            <p:nvPr/>
          </p:nvPicPr>
          <p:blipFill>
            <a:blip r:embed="rId1"/>
            <a:srcRect l="37149" t="9794" r="36863" b="70719"/>
            <a:stretch>
              <a:fillRect/>
            </a:stretch>
          </p:blipFill>
          <p:spPr>
            <a:xfrm>
              <a:off x="623" y="318"/>
              <a:ext cx="1079" cy="1079"/>
            </a:xfrm>
            <a:prstGeom prst="ellipse">
              <a:avLst/>
            </a:prstGeom>
          </p:spPr>
        </p:pic>
      </p:grpSp>
    </p:spTree>
    <p:custDataLst>
      <p:tags r:id="rId2"/>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6835212d2a63dbcbaaf24a2add2c65d2"/>
          <p:cNvPicPr>
            <a:picLocks noChangeAspect="1"/>
          </p:cNvPicPr>
          <p:nvPr/>
        </p:nvPicPr>
        <p:blipFill>
          <a:blip r:embed="rId1"/>
          <a:srcRect l="18906" r="11375" b="13313"/>
          <a:stretch>
            <a:fillRect/>
          </a:stretch>
        </p:blipFill>
        <p:spPr>
          <a:xfrm>
            <a:off x="8210550" y="-42545"/>
            <a:ext cx="4250055" cy="5284470"/>
          </a:xfrm>
          <a:prstGeom prst="rect">
            <a:avLst/>
          </a:prstGeom>
        </p:spPr>
      </p:pic>
      <p:sp>
        <p:nvSpPr>
          <p:cNvPr id="4" name="椭圆 3"/>
          <p:cNvSpPr/>
          <p:nvPr/>
        </p:nvSpPr>
        <p:spPr>
          <a:xfrm>
            <a:off x="1121410" y="1931035"/>
            <a:ext cx="728345" cy="7283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chemeClr val="tx1">
                    <a:lumMod val="75000"/>
                    <a:lumOff val="25000"/>
                  </a:schemeClr>
                </a:solidFill>
                <a:latin typeface="微软雅黑" panose="020B0503020204020204" charset="-122"/>
                <a:ea typeface="微软雅黑" panose="020B0503020204020204" charset="-122"/>
              </a:rPr>
              <a:t>壹</a:t>
            </a:r>
            <a:endParaRPr lang="zh-CN" altLang="en-US" sz="3200">
              <a:solidFill>
                <a:schemeClr val="tx1">
                  <a:lumMod val="75000"/>
                  <a:lumOff val="25000"/>
                </a:schemeClr>
              </a:solidFill>
              <a:latin typeface="微软雅黑" panose="020B0503020204020204" charset="-122"/>
              <a:ea typeface="微软雅黑" panose="020B0503020204020204" charset="-122"/>
            </a:endParaRPr>
          </a:p>
        </p:txBody>
      </p:sp>
      <p:sp>
        <p:nvSpPr>
          <p:cNvPr id="7" name="文本框 6"/>
          <p:cNvSpPr txBox="1"/>
          <p:nvPr/>
        </p:nvSpPr>
        <p:spPr>
          <a:xfrm>
            <a:off x="2051050" y="1869440"/>
            <a:ext cx="2479675" cy="368300"/>
          </a:xfrm>
          <a:prstGeom prst="rect">
            <a:avLst/>
          </a:prstGeom>
          <a:noFill/>
        </p:spPr>
        <p:txBody>
          <a:bodyPr wrap="square" rtlCol="0">
            <a:spAutoFit/>
          </a:bodyPr>
          <a:p>
            <a:pPr marL="0" marR="0" lvl="0" algn="l" defTabSz="914400" rtl="0" eaLnBrk="1" latinLnBrk="0" hangingPunct="1">
              <a:spcBef>
                <a:spcPts val="0"/>
              </a:spcBef>
              <a:spcAft>
                <a:spcPts val="0"/>
              </a:spcAft>
              <a:buClrTx/>
              <a:buSzTx/>
              <a:buFontTx/>
              <a:buNone/>
              <a:defRPr/>
            </a:pPr>
            <a:r>
              <a:rPr lang="zh-CN" altLang="en-US">
                <a:solidFill>
                  <a:schemeClr val="tx1">
                    <a:lumMod val="75000"/>
                    <a:lumOff val="25000"/>
                  </a:schemeClr>
                </a:solidFill>
                <a:latin typeface="微软雅黑" panose="020B0503020204020204" charset="-122"/>
                <a:ea typeface="微软雅黑" panose="020B0503020204020204" charset="-122"/>
                <a:sym typeface="+mn-ea"/>
              </a:rPr>
              <a:t>单击此处输入您的文本</a:t>
            </a:r>
            <a:endParaRPr lang="zh-CN" altLang="en-US"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endParaRPr>
          </a:p>
        </p:txBody>
      </p:sp>
      <p:sp>
        <p:nvSpPr>
          <p:cNvPr id="6" name="文本框 5"/>
          <p:cNvSpPr txBox="1"/>
          <p:nvPr/>
        </p:nvSpPr>
        <p:spPr>
          <a:xfrm>
            <a:off x="2051050" y="2206625"/>
            <a:ext cx="5633720" cy="737235"/>
          </a:xfrm>
          <a:prstGeom prst="rect">
            <a:avLst/>
          </a:prstGeom>
          <a:noFill/>
        </p:spPr>
        <p:txBody>
          <a:bodyPr wrap="square" rtlCol="0">
            <a:spAutoFit/>
          </a:bodyPr>
          <a:p>
            <a:pPr algn="l" fontAlgn="auto">
              <a:lnSpc>
                <a:spcPct val="200000"/>
              </a:lnSpc>
            </a:pPr>
            <a:r>
              <a:rPr lang="zh-CN" altLang="en-US" sz="7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a:t>
            </a:r>
            <a:endParaRPr lang="zh-CN" altLang="en-US" sz="7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3" name="椭圆 2"/>
          <p:cNvSpPr/>
          <p:nvPr/>
        </p:nvSpPr>
        <p:spPr>
          <a:xfrm>
            <a:off x="1121410" y="3551555"/>
            <a:ext cx="728345" cy="7283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chemeClr val="tx1">
                    <a:lumMod val="75000"/>
                    <a:lumOff val="25000"/>
                  </a:schemeClr>
                </a:solidFill>
                <a:latin typeface="微软雅黑" panose="020B0503020204020204" charset="-122"/>
                <a:ea typeface="微软雅黑" panose="020B0503020204020204" charset="-122"/>
              </a:rPr>
              <a:t>贰</a:t>
            </a:r>
            <a:endParaRPr lang="zh-CN" altLang="en-US" sz="3200">
              <a:solidFill>
                <a:schemeClr val="tx1">
                  <a:lumMod val="75000"/>
                  <a:lumOff val="25000"/>
                </a:schemeClr>
              </a:solidFill>
              <a:latin typeface="微软雅黑" panose="020B0503020204020204" charset="-122"/>
              <a:ea typeface="微软雅黑" panose="020B0503020204020204" charset="-122"/>
            </a:endParaRPr>
          </a:p>
        </p:txBody>
      </p:sp>
      <p:sp>
        <p:nvSpPr>
          <p:cNvPr id="5" name="文本框 4"/>
          <p:cNvSpPr txBox="1"/>
          <p:nvPr/>
        </p:nvSpPr>
        <p:spPr>
          <a:xfrm>
            <a:off x="2051050" y="3489960"/>
            <a:ext cx="2479675" cy="368300"/>
          </a:xfrm>
          <a:prstGeom prst="rect">
            <a:avLst/>
          </a:prstGeom>
          <a:noFill/>
        </p:spPr>
        <p:txBody>
          <a:bodyPr wrap="square" rtlCol="0">
            <a:spAutoFit/>
          </a:bodyPr>
          <a:p>
            <a:pPr marL="0" marR="0" lvl="0" algn="l" defTabSz="914400" rtl="0" eaLnBrk="1" latinLnBrk="0" hangingPunct="1">
              <a:spcBef>
                <a:spcPts val="0"/>
              </a:spcBef>
              <a:spcAft>
                <a:spcPts val="0"/>
              </a:spcAft>
              <a:buClrTx/>
              <a:buSzTx/>
              <a:buFontTx/>
              <a:buNone/>
              <a:defRPr/>
            </a:pPr>
            <a:r>
              <a:rPr lang="zh-CN" altLang="en-US">
                <a:solidFill>
                  <a:schemeClr val="tx1">
                    <a:lumMod val="75000"/>
                    <a:lumOff val="25000"/>
                  </a:schemeClr>
                </a:solidFill>
                <a:latin typeface="微软雅黑" panose="020B0503020204020204" charset="-122"/>
                <a:ea typeface="微软雅黑" panose="020B0503020204020204" charset="-122"/>
                <a:sym typeface="+mn-ea"/>
              </a:rPr>
              <a:t>单击此处输入您的文本</a:t>
            </a:r>
            <a:endParaRPr lang="zh-CN" altLang="en-US"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endParaRPr>
          </a:p>
        </p:txBody>
      </p:sp>
      <p:sp>
        <p:nvSpPr>
          <p:cNvPr id="8" name="文本框 7"/>
          <p:cNvSpPr txBox="1"/>
          <p:nvPr/>
        </p:nvSpPr>
        <p:spPr>
          <a:xfrm>
            <a:off x="2051050" y="3827145"/>
            <a:ext cx="5633720" cy="737235"/>
          </a:xfrm>
          <a:prstGeom prst="rect">
            <a:avLst/>
          </a:prstGeom>
          <a:noFill/>
        </p:spPr>
        <p:txBody>
          <a:bodyPr wrap="square" rtlCol="0">
            <a:spAutoFit/>
          </a:bodyPr>
          <a:p>
            <a:pPr algn="l" fontAlgn="auto">
              <a:lnSpc>
                <a:spcPct val="200000"/>
              </a:lnSpc>
            </a:pPr>
            <a:r>
              <a:rPr lang="zh-CN" altLang="en-US" sz="7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a:t>
            </a:r>
            <a:endParaRPr lang="zh-CN" altLang="en-US" sz="7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9" name="椭圆 8"/>
          <p:cNvSpPr/>
          <p:nvPr/>
        </p:nvSpPr>
        <p:spPr>
          <a:xfrm>
            <a:off x="1121410" y="5031105"/>
            <a:ext cx="728345" cy="7283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chemeClr val="tx1">
                    <a:lumMod val="75000"/>
                    <a:lumOff val="25000"/>
                  </a:schemeClr>
                </a:solidFill>
                <a:latin typeface="微软雅黑" panose="020B0503020204020204" charset="-122"/>
                <a:ea typeface="微软雅黑" panose="020B0503020204020204" charset="-122"/>
              </a:rPr>
              <a:t>叁</a:t>
            </a:r>
            <a:endParaRPr lang="zh-CN" altLang="en-US" sz="3200">
              <a:solidFill>
                <a:schemeClr val="tx1">
                  <a:lumMod val="75000"/>
                  <a:lumOff val="25000"/>
                </a:schemeClr>
              </a:solidFill>
              <a:latin typeface="微软雅黑" panose="020B0503020204020204" charset="-122"/>
              <a:ea typeface="微软雅黑" panose="020B0503020204020204" charset="-122"/>
            </a:endParaRPr>
          </a:p>
        </p:txBody>
      </p:sp>
      <p:sp>
        <p:nvSpPr>
          <p:cNvPr id="10" name="文本框 9"/>
          <p:cNvSpPr txBox="1"/>
          <p:nvPr/>
        </p:nvSpPr>
        <p:spPr>
          <a:xfrm>
            <a:off x="2051050" y="4969510"/>
            <a:ext cx="2479675" cy="368300"/>
          </a:xfrm>
          <a:prstGeom prst="rect">
            <a:avLst/>
          </a:prstGeom>
          <a:noFill/>
        </p:spPr>
        <p:txBody>
          <a:bodyPr wrap="square" rtlCol="0">
            <a:spAutoFit/>
          </a:bodyPr>
          <a:p>
            <a:pPr marL="0" marR="0" lvl="0" algn="l" defTabSz="914400" rtl="0" eaLnBrk="1" latinLnBrk="0" hangingPunct="1">
              <a:spcBef>
                <a:spcPts val="0"/>
              </a:spcBef>
              <a:spcAft>
                <a:spcPts val="0"/>
              </a:spcAft>
              <a:buClrTx/>
              <a:buSzTx/>
              <a:buFontTx/>
              <a:buNone/>
              <a:defRPr/>
            </a:pPr>
            <a:r>
              <a:rPr lang="zh-CN" altLang="en-US">
                <a:solidFill>
                  <a:schemeClr val="tx1">
                    <a:lumMod val="75000"/>
                    <a:lumOff val="25000"/>
                  </a:schemeClr>
                </a:solidFill>
                <a:latin typeface="微软雅黑" panose="020B0503020204020204" charset="-122"/>
                <a:ea typeface="微软雅黑" panose="020B0503020204020204" charset="-122"/>
                <a:sym typeface="+mn-ea"/>
              </a:rPr>
              <a:t>单击此处输入您的文本</a:t>
            </a:r>
            <a:endParaRPr lang="zh-CN" altLang="en-US"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endParaRPr>
          </a:p>
        </p:txBody>
      </p:sp>
      <p:sp>
        <p:nvSpPr>
          <p:cNvPr id="11" name="文本框 10"/>
          <p:cNvSpPr txBox="1"/>
          <p:nvPr/>
        </p:nvSpPr>
        <p:spPr>
          <a:xfrm>
            <a:off x="2051050" y="5306695"/>
            <a:ext cx="5633720" cy="737235"/>
          </a:xfrm>
          <a:prstGeom prst="rect">
            <a:avLst/>
          </a:prstGeom>
          <a:noFill/>
        </p:spPr>
        <p:txBody>
          <a:bodyPr wrap="square" rtlCol="0">
            <a:spAutoFit/>
          </a:bodyPr>
          <a:p>
            <a:pPr algn="l" fontAlgn="auto">
              <a:lnSpc>
                <a:spcPct val="200000"/>
              </a:lnSpc>
            </a:pPr>
            <a:r>
              <a:rPr lang="zh-CN" altLang="en-US" sz="7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单击此处输入您的文本</a:t>
            </a:r>
            <a:endParaRPr lang="zh-CN" altLang="en-US" sz="7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nvGrpSpPr>
          <p:cNvPr id="37" name="组合 36"/>
          <p:cNvGrpSpPr/>
          <p:nvPr/>
        </p:nvGrpSpPr>
        <p:grpSpPr>
          <a:xfrm>
            <a:off x="395605" y="201930"/>
            <a:ext cx="3743960" cy="684530"/>
            <a:chOff x="623" y="318"/>
            <a:chExt cx="5896" cy="1078"/>
          </a:xfrm>
        </p:grpSpPr>
        <p:sp>
          <p:nvSpPr>
            <p:cNvPr id="35" name="TextBox 8"/>
            <p:cNvSpPr txBox="1"/>
            <p:nvPr/>
          </p:nvSpPr>
          <p:spPr>
            <a:xfrm>
              <a:off x="623" y="519"/>
              <a:ext cx="5897" cy="678"/>
            </a:xfrm>
            <a:prstGeom prst="rect">
              <a:avLst/>
            </a:prstGeom>
            <a:noFill/>
          </p:spPr>
          <p:txBody>
            <a:bodyPr wrap="square" lIns="0" tIns="0" rIns="0" bIns="0" rtlCol="0" anchor="ctr">
              <a:spAutoFit/>
            </a:bodyPr>
            <a:p>
              <a:pPr algn="ctr"/>
              <a:r>
                <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点击添加标题</a:t>
              </a:r>
              <a:endPar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descr="展会海报3.jpg2"/>
            <p:cNvPicPr>
              <a:picLocks noChangeAspect="1"/>
            </p:cNvPicPr>
            <p:nvPr/>
          </p:nvPicPr>
          <p:blipFill>
            <a:blip r:embed="rId2"/>
            <a:srcRect l="37149" t="9794" r="36863" b="70719"/>
            <a:stretch>
              <a:fillRect/>
            </a:stretch>
          </p:blipFill>
          <p:spPr>
            <a:xfrm>
              <a:off x="623" y="318"/>
              <a:ext cx="1079" cy="1079"/>
            </a:xfrm>
            <a:prstGeom prst="ellipse">
              <a:avLst/>
            </a:prstGeom>
          </p:spPr>
        </p:pic>
      </p:grpSp>
    </p:spTree>
    <p:custDataLst>
      <p:tags r:id="rId3"/>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a:xfrm>
            <a:off x="-6350" y="2212340"/>
            <a:ext cx="12205335" cy="2904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7" name="组合 36"/>
          <p:cNvGrpSpPr/>
          <p:nvPr/>
        </p:nvGrpSpPr>
        <p:grpSpPr>
          <a:xfrm>
            <a:off x="395605" y="201930"/>
            <a:ext cx="3743960" cy="684530"/>
            <a:chOff x="623" y="318"/>
            <a:chExt cx="5896" cy="1078"/>
          </a:xfrm>
        </p:grpSpPr>
        <p:sp>
          <p:nvSpPr>
            <p:cNvPr id="35" name="TextBox 8"/>
            <p:cNvSpPr txBox="1"/>
            <p:nvPr/>
          </p:nvSpPr>
          <p:spPr>
            <a:xfrm>
              <a:off x="623" y="519"/>
              <a:ext cx="5897" cy="678"/>
            </a:xfrm>
            <a:prstGeom prst="rect">
              <a:avLst/>
            </a:prstGeom>
            <a:noFill/>
          </p:spPr>
          <p:txBody>
            <a:bodyPr wrap="square" lIns="0" tIns="0" rIns="0" bIns="0" rtlCol="0" anchor="ctr">
              <a:spAutoFit/>
            </a:bodyPr>
            <a:p>
              <a:pPr algn="ctr"/>
              <a:r>
                <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点击添加标题</a:t>
              </a:r>
              <a:endParaRPr lang="zh-CN" altLang="en-US" sz="28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descr="展会海报3.jpg2"/>
            <p:cNvPicPr>
              <a:picLocks noChangeAspect="1"/>
            </p:cNvPicPr>
            <p:nvPr/>
          </p:nvPicPr>
          <p:blipFill>
            <a:blip r:embed="rId1"/>
            <a:srcRect l="37149" t="9794" r="36863" b="70719"/>
            <a:stretch>
              <a:fillRect/>
            </a:stretch>
          </p:blipFill>
          <p:spPr>
            <a:xfrm>
              <a:off x="623" y="318"/>
              <a:ext cx="1079" cy="1079"/>
            </a:xfrm>
            <a:prstGeom prst="ellipse">
              <a:avLst/>
            </a:prstGeom>
          </p:spPr>
        </p:pic>
      </p:grpSp>
      <p:sp>
        <p:nvSpPr>
          <p:cNvPr id="4" name="文本框 3"/>
          <p:cNvSpPr txBox="1"/>
          <p:nvPr/>
        </p:nvSpPr>
        <p:spPr>
          <a:xfrm>
            <a:off x="5510925" y="2385937"/>
            <a:ext cx="828675" cy="3258118"/>
          </a:xfrm>
          <a:prstGeom prst="rect">
            <a:avLst/>
          </a:prstGeom>
          <a:noFill/>
        </p:spPr>
        <p:txBody>
          <a:bodyPr vert="eaVert" wrap="square" rtlCol="0">
            <a:spAutoFit/>
          </a:bodyPr>
          <a:lstStyle/>
          <a:p>
            <a:pPr>
              <a:lnSpc>
                <a:spcPct val="150000"/>
              </a:lnSpc>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支持文本。当你复制粘贴时，选择“只保留文本”选项。</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6328406" y="2385937"/>
            <a:ext cx="646331" cy="1717301"/>
          </a:xfrm>
          <a:prstGeom prst="rect">
            <a:avLst/>
          </a:prstGeom>
          <a:solidFill>
            <a:srgbClr val="AA9478"/>
          </a:solidFill>
        </p:spPr>
        <p:txBody>
          <a:bodyPr vert="eaVert" wrap="square" rtlCol="0">
            <a:spAutoFit/>
          </a:bodyPr>
          <a:lstStyle/>
          <a:p>
            <a:pPr algn="ctr"/>
            <a:r>
              <a:rPr lang="zh-CN" altLang="en-US" sz="3000" dirty="0">
                <a:solidFill>
                  <a:schemeClr val="bg1"/>
                </a:solidFill>
                <a:latin typeface="微软雅黑" panose="020B0503020204020204" charset="-122"/>
                <a:ea typeface="微软雅黑" panose="020B0503020204020204" charset="-122"/>
              </a:rPr>
              <a:t>标题内容</a:t>
            </a:r>
            <a:endParaRPr lang="zh-CN" altLang="en-US" sz="3000" dirty="0">
              <a:solidFill>
                <a:schemeClr val="bg1"/>
              </a:solidFill>
              <a:latin typeface="微软雅黑" panose="020B0503020204020204" charset="-122"/>
              <a:ea typeface="微软雅黑" panose="020B0503020204020204" charset="-122"/>
            </a:endParaRPr>
          </a:p>
        </p:txBody>
      </p:sp>
      <p:sp>
        <p:nvSpPr>
          <p:cNvPr id="11" name="文本框 10"/>
          <p:cNvSpPr txBox="1"/>
          <p:nvPr/>
        </p:nvSpPr>
        <p:spPr>
          <a:xfrm>
            <a:off x="3524318" y="2385937"/>
            <a:ext cx="830997" cy="3258118"/>
          </a:xfrm>
          <a:prstGeom prst="rect">
            <a:avLst/>
          </a:prstGeom>
          <a:noFill/>
        </p:spPr>
        <p:txBody>
          <a:bodyPr vert="eaVert" wrap="square" rtlCol="0">
            <a:spAutoFit/>
          </a:bodyPr>
          <a:lstStyle/>
          <a:p>
            <a:pPr>
              <a:lnSpc>
                <a:spcPct val="150000"/>
              </a:lnSpc>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支持文本。当你复制粘贴时，选择“只保留文本”选项。</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12" name="文本框 11"/>
          <p:cNvSpPr txBox="1"/>
          <p:nvPr/>
        </p:nvSpPr>
        <p:spPr>
          <a:xfrm>
            <a:off x="4344121" y="2385937"/>
            <a:ext cx="646331" cy="1717301"/>
          </a:xfrm>
          <a:prstGeom prst="rect">
            <a:avLst/>
          </a:prstGeom>
          <a:solidFill>
            <a:srgbClr val="AA9478"/>
          </a:solidFill>
        </p:spPr>
        <p:txBody>
          <a:bodyPr vert="eaVert" wrap="square" rtlCol="0">
            <a:spAutoFit/>
          </a:bodyPr>
          <a:lstStyle/>
          <a:p>
            <a:pPr algn="ctr"/>
            <a:r>
              <a:rPr lang="zh-CN" altLang="en-US" sz="3000" dirty="0">
                <a:solidFill>
                  <a:schemeClr val="bg1"/>
                </a:solidFill>
                <a:latin typeface="微软雅黑" panose="020B0503020204020204" charset="-122"/>
                <a:ea typeface="微软雅黑" panose="020B0503020204020204" charset="-122"/>
              </a:rPr>
              <a:t>标题内容</a:t>
            </a:r>
            <a:endParaRPr lang="zh-CN" altLang="en-US" sz="3000" dirty="0">
              <a:solidFill>
                <a:schemeClr val="bg1"/>
              </a:solidFill>
              <a:latin typeface="微软雅黑" panose="020B0503020204020204" charset="-122"/>
              <a:ea typeface="微软雅黑" panose="020B0503020204020204" charset="-122"/>
            </a:endParaRPr>
          </a:p>
        </p:txBody>
      </p:sp>
      <p:sp>
        <p:nvSpPr>
          <p:cNvPr id="13" name="文本框 12"/>
          <p:cNvSpPr txBox="1"/>
          <p:nvPr/>
        </p:nvSpPr>
        <p:spPr>
          <a:xfrm>
            <a:off x="1356598" y="2385937"/>
            <a:ext cx="830997" cy="3258118"/>
          </a:xfrm>
          <a:prstGeom prst="rect">
            <a:avLst/>
          </a:prstGeom>
          <a:noFill/>
        </p:spPr>
        <p:txBody>
          <a:bodyPr vert="eaVert" wrap="square" rtlCol="0">
            <a:spAutoFit/>
          </a:bodyPr>
          <a:lstStyle/>
          <a:p>
            <a:pPr>
              <a:lnSpc>
                <a:spcPct val="150000"/>
              </a:lnSpc>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支持文本。当你复制粘贴时，选择“只保留文本”选项。</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14" name="文本框 13"/>
          <p:cNvSpPr txBox="1"/>
          <p:nvPr/>
        </p:nvSpPr>
        <p:spPr>
          <a:xfrm>
            <a:off x="2176401" y="2385937"/>
            <a:ext cx="646331" cy="1717301"/>
          </a:xfrm>
          <a:prstGeom prst="rect">
            <a:avLst/>
          </a:prstGeom>
          <a:solidFill>
            <a:srgbClr val="AA9478"/>
          </a:solidFill>
        </p:spPr>
        <p:txBody>
          <a:bodyPr vert="eaVert" wrap="square" rtlCol="0">
            <a:spAutoFit/>
          </a:bodyPr>
          <a:lstStyle/>
          <a:p>
            <a:pPr algn="ctr"/>
            <a:r>
              <a:rPr lang="zh-CN" altLang="en-US" sz="3000" dirty="0">
                <a:solidFill>
                  <a:schemeClr val="bg1"/>
                </a:solidFill>
                <a:latin typeface="微软雅黑" panose="020B0503020204020204" charset="-122"/>
                <a:ea typeface="微软雅黑" panose="020B0503020204020204" charset="-122"/>
              </a:rPr>
              <a:t>标题内容</a:t>
            </a:r>
            <a:endParaRPr lang="zh-CN" altLang="en-US" sz="3000" dirty="0">
              <a:solidFill>
                <a:schemeClr val="bg1"/>
              </a:solidFill>
              <a:latin typeface="微软雅黑" panose="020B0503020204020204" charset="-122"/>
              <a:ea typeface="微软雅黑" panose="020B0503020204020204" charset="-122"/>
            </a:endParaRPr>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2373" y="1205164"/>
            <a:ext cx="4239627" cy="5652836"/>
          </a:xfrm>
          <a:prstGeom prst="rect">
            <a:avLst/>
          </a:prstGeom>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873506" flipH="1">
            <a:off x="7720276" y="2546467"/>
            <a:ext cx="2335155" cy="3113540"/>
          </a:xfrm>
          <a:prstGeom prst="rect">
            <a:avLst/>
          </a:prstGeom>
        </p:spPr>
      </p:pic>
    </p:spTree>
    <p:custDataLst>
      <p:tags r:id="rId4"/>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展会海报3.jpg2"/>
          <p:cNvPicPr>
            <a:picLocks noChangeAspect="1"/>
          </p:cNvPicPr>
          <p:nvPr/>
        </p:nvPicPr>
        <p:blipFill>
          <a:blip r:embed="rId1"/>
          <a:srcRect l="21719" t="9899" r="18512" b="51275"/>
          <a:stretch>
            <a:fillRect/>
          </a:stretch>
        </p:blipFill>
        <p:spPr>
          <a:xfrm>
            <a:off x="5669915" y="603885"/>
            <a:ext cx="6522085" cy="5650230"/>
          </a:xfrm>
          <a:prstGeom prst="rect">
            <a:avLst/>
          </a:prstGeom>
        </p:spPr>
      </p:pic>
      <p:sp>
        <p:nvSpPr>
          <p:cNvPr id="9" name="文本框 8"/>
          <p:cNvSpPr txBox="1"/>
          <p:nvPr/>
        </p:nvSpPr>
        <p:spPr>
          <a:xfrm>
            <a:off x="1652270" y="1946910"/>
            <a:ext cx="1952625" cy="2493010"/>
          </a:xfrm>
          <a:prstGeom prst="rect">
            <a:avLst/>
          </a:prstGeom>
          <a:noFill/>
        </p:spPr>
        <p:txBody>
          <a:bodyPr vert="eaVert" wrap="square" rtlCol="0">
            <a:spAutoFit/>
          </a:bodyPr>
          <a:p>
            <a:r>
              <a:rPr lang="zh-CN" altLang="en-US" sz="11500">
                <a:solidFill>
                  <a:schemeClr val="tx1">
                    <a:lumMod val="85000"/>
                    <a:lumOff val="15000"/>
                  </a:schemeClr>
                </a:solidFill>
                <a:latin typeface="汉仪全唐诗繁" panose="00020600040101010101" charset="-122"/>
                <a:ea typeface="汉仪全唐诗繁" panose="00020600040101010101" charset="-122"/>
              </a:rPr>
              <a:t>感</a:t>
            </a:r>
            <a:endParaRPr lang="zh-CN" altLang="en-US" sz="11500">
              <a:solidFill>
                <a:schemeClr val="tx1">
                  <a:lumMod val="85000"/>
                  <a:lumOff val="15000"/>
                </a:schemeClr>
              </a:solidFill>
              <a:latin typeface="汉仪全唐诗繁" panose="00020600040101010101" charset="-122"/>
              <a:ea typeface="汉仪全唐诗繁" panose="00020600040101010101" charset="-122"/>
            </a:endParaRPr>
          </a:p>
        </p:txBody>
      </p:sp>
      <p:sp>
        <p:nvSpPr>
          <p:cNvPr id="11" name="文本框 10"/>
          <p:cNvSpPr txBox="1"/>
          <p:nvPr/>
        </p:nvSpPr>
        <p:spPr>
          <a:xfrm>
            <a:off x="2027555" y="3670935"/>
            <a:ext cx="1402080" cy="1568450"/>
          </a:xfrm>
          <a:prstGeom prst="rect">
            <a:avLst/>
          </a:prstGeom>
          <a:noFill/>
        </p:spPr>
        <p:txBody>
          <a:bodyPr wrap="none" rtlCol="0" anchor="t">
            <a:spAutoFit/>
          </a:bodyPr>
          <a:p>
            <a:r>
              <a:rPr lang="zh-CN" altLang="en-US" sz="9600">
                <a:solidFill>
                  <a:schemeClr val="tx1">
                    <a:lumMod val="85000"/>
                    <a:lumOff val="15000"/>
                  </a:schemeClr>
                </a:solidFill>
                <a:latin typeface="汉仪全唐诗繁" panose="00020600040101010101" charset="-122"/>
                <a:ea typeface="汉仪全唐诗繁" panose="00020600040101010101" charset="-122"/>
                <a:sym typeface="+mn-ea"/>
              </a:rPr>
              <a:t>谢</a:t>
            </a:r>
            <a:endParaRPr lang="zh-CN" altLang="en-US" sz="9600">
              <a:solidFill>
                <a:schemeClr val="tx1">
                  <a:lumMod val="85000"/>
                  <a:lumOff val="15000"/>
                </a:schemeClr>
              </a:solidFill>
              <a:latin typeface="汉仪全唐诗繁" panose="00020600040101010101" charset="-122"/>
              <a:ea typeface="汉仪全唐诗繁" panose="00020600040101010101" charset="-122"/>
              <a:sym typeface="+mn-ea"/>
            </a:endParaRPr>
          </a:p>
        </p:txBody>
      </p:sp>
      <p:pic>
        <p:nvPicPr>
          <p:cNvPr id="15" name="图片 14" descr="2"/>
          <p:cNvPicPr>
            <a:picLocks noChangeAspect="1"/>
          </p:cNvPicPr>
          <p:nvPr/>
        </p:nvPicPr>
        <p:blipFill>
          <a:blip r:embed="rId2"/>
          <a:stretch>
            <a:fillRect/>
          </a:stretch>
        </p:blipFill>
        <p:spPr>
          <a:xfrm>
            <a:off x="349250" y="1273810"/>
            <a:ext cx="2383790" cy="973455"/>
          </a:xfrm>
          <a:prstGeom prst="rect">
            <a:avLst/>
          </a:prstGeom>
        </p:spPr>
      </p:pic>
      <p:pic>
        <p:nvPicPr>
          <p:cNvPr id="16" name="图片 15" descr="3"/>
          <p:cNvPicPr>
            <a:picLocks noChangeAspect="1"/>
          </p:cNvPicPr>
          <p:nvPr/>
        </p:nvPicPr>
        <p:blipFill>
          <a:blip r:embed="rId3"/>
          <a:stretch>
            <a:fillRect/>
          </a:stretch>
        </p:blipFill>
        <p:spPr>
          <a:xfrm>
            <a:off x="3914775" y="4932680"/>
            <a:ext cx="2099945" cy="1221740"/>
          </a:xfrm>
          <a:prstGeom prst="rect">
            <a:avLst/>
          </a:prstGeom>
        </p:spPr>
      </p:pic>
      <p:sp>
        <p:nvSpPr>
          <p:cNvPr id="5" name="文本框 4"/>
          <p:cNvSpPr txBox="1"/>
          <p:nvPr/>
        </p:nvSpPr>
        <p:spPr>
          <a:xfrm>
            <a:off x="3429635" y="2135505"/>
            <a:ext cx="828675" cy="3406140"/>
          </a:xfrm>
          <a:prstGeom prst="rect">
            <a:avLst/>
          </a:prstGeom>
          <a:noFill/>
        </p:spPr>
        <p:txBody>
          <a:bodyPr vert="eaVert" wrap="square" rtlCol="0">
            <a:spAutoFit/>
          </a:bodyPr>
          <a:p>
            <a:pPr algn="l" fontAlgn="auto">
              <a:lnSpc>
                <a:spcPct val="150000"/>
              </a:lnSpc>
            </a:pPr>
            <a:r>
              <a:rPr lang="zh-CN" altLang="en-US" sz="1400">
                <a:solidFill>
                  <a:schemeClr val="tx1">
                    <a:lumMod val="95000"/>
                    <a:lumOff val="5000"/>
                  </a:schemeClr>
                </a:solidFill>
                <a:latin typeface="方正苏新诗柳楷简体" panose="02000000000000000000" charset="-122"/>
                <a:ea typeface="方正苏新诗柳楷简体" panose="02000000000000000000" charset="-122"/>
                <a:sym typeface="Arial" panose="020B0604020202020204" pitchFamily="34" charset="0"/>
              </a:rPr>
              <a:t>此去经年，应是良辰好景虚设。便纵有，千种风情，更与何人说。</a:t>
            </a:r>
            <a:endParaRPr lang="zh-CN" altLang="en-US" sz="1400">
              <a:solidFill>
                <a:schemeClr val="tx1">
                  <a:lumMod val="95000"/>
                  <a:lumOff val="5000"/>
                </a:schemeClr>
              </a:solidFill>
              <a:latin typeface="方正苏新诗柳楷简体" panose="02000000000000000000" charset="-122"/>
              <a:ea typeface="方正苏新诗柳楷简体" panose="02000000000000000000" charset="-122"/>
              <a:sym typeface="Arial" panose="020B0604020202020204" pitchFamily="34" charset="0"/>
            </a:endParaRPr>
          </a:p>
        </p:txBody>
      </p:sp>
      <p:sp>
        <p:nvSpPr>
          <p:cNvPr id="3" name="矩形 2"/>
          <p:cNvSpPr/>
          <p:nvPr/>
        </p:nvSpPr>
        <p:spPr>
          <a:xfrm>
            <a:off x="147484" y="160320"/>
            <a:ext cx="11877368" cy="103778"/>
          </a:xfrm>
          <a:prstGeom prst="rect">
            <a:avLst/>
          </a:prstGeom>
          <a:solidFill>
            <a:srgbClr val="574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nvSpPr>
        <p:spPr>
          <a:xfrm>
            <a:off x="147484" y="6554569"/>
            <a:ext cx="11877368" cy="103778"/>
          </a:xfrm>
          <a:prstGeom prst="rect">
            <a:avLst/>
          </a:prstGeom>
          <a:solidFill>
            <a:srgbClr val="574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图片2"/>
          <p:cNvPicPr>
            <a:picLocks noChangeAspect="1"/>
          </p:cNvPicPr>
          <p:nvPr/>
        </p:nvPicPr>
        <p:blipFill>
          <a:blip r:embed="rId1"/>
          <a:stretch>
            <a:fillRect/>
          </a:stretch>
        </p:blipFill>
        <p:spPr>
          <a:xfrm>
            <a:off x="0" y="0"/>
            <a:ext cx="12192000" cy="6867525"/>
          </a:xfrm>
          <a:prstGeom prst="rect">
            <a:avLst/>
          </a:prstGeom>
        </p:spPr>
      </p:pic>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TEMPLATE_THUMBS_INDEX" val="1、2、3、6、8、10、11、12、15"/>
  <p:tag name="KSO_WM_TEMPLATE_SUBCATEGORY" val="0"/>
  <p:tag name="KSO_WM_TAG_VERSION" val="1.0"/>
  <p:tag name="KSO_WM_BEAUTIFY_FLAG" val="#wm#"/>
  <p:tag name="KSO_WM_TEMPLATE_CATEGORY" val="custom"/>
  <p:tag name="KSO_WM_TEMPLATE_INDEX" val="20187308"/>
</p:tagLst>
</file>

<file path=ppt/tags/tag62.xml><?xml version="1.0" encoding="utf-8"?>
<p:tagLst xmlns:p="http://schemas.openxmlformats.org/presentationml/2006/main">
  <p:tag name="KSO_WM_BEAUTIFY_FLAG" val="#wm#"/>
  <p:tag name="KSO_WM_TEMPLATE_CATEGORY" val="custom"/>
  <p:tag name="KSO_WM_TEMPLATE_INDEX" val="20187308"/>
</p:tagLst>
</file>

<file path=ppt/tags/tag63.xml><?xml version="1.0" encoding="utf-8"?>
<p:tagLst xmlns:p="http://schemas.openxmlformats.org/presentationml/2006/main">
  <p:tag name="KSO_WM_BEAUTIFY_FLAG" val="#wm#"/>
  <p:tag name="KSO_WM_TEMPLATE_CATEGORY" val="custom"/>
  <p:tag name="KSO_WM_TEMPLATE_INDEX" val="20187308"/>
</p:tagLst>
</file>

<file path=ppt/tags/tag64.xml><?xml version="1.0" encoding="utf-8"?>
<p:tagLst xmlns:p="http://schemas.openxmlformats.org/presentationml/2006/main">
  <p:tag name="KSO_WM_BEAUTIFY_FLAG" val="#wm#"/>
  <p:tag name="KSO_WM_TEMPLATE_CATEGORY" val="custom"/>
  <p:tag name="KSO_WM_TEMPLATE_INDEX" val="20187308"/>
</p:tagLst>
</file>

<file path=ppt/tags/tag65.xml><?xml version="1.0" encoding="utf-8"?>
<p:tagLst xmlns:p="http://schemas.openxmlformats.org/presentationml/2006/main">
  <p:tag name="KSO_WM_UNIT_PLACING_PICTURE_USER_VIEWPORT" val="{&quot;height&quot;:5506.6110236220475,&quot;width&quot;:5815.787401574803}"/>
</p:tagLst>
</file>

<file path=ppt/tags/tag66.xml><?xml version="1.0" encoding="utf-8"?>
<p:tagLst xmlns:p="http://schemas.openxmlformats.org/presentationml/2006/main">
  <p:tag name="KSO_WM_BEAUTIFY_FLAG" val="#wm#"/>
  <p:tag name="KSO_WM_TEMPLATE_CATEGORY" val="custom"/>
  <p:tag name="KSO_WM_TEMPLATE_INDEX" val="20187308"/>
</p:tagLst>
</file>

<file path=ppt/tags/tag67.xml><?xml version="1.0" encoding="utf-8"?>
<p:tagLst xmlns:p="http://schemas.openxmlformats.org/presentationml/2006/main">
  <p:tag name="KSO_WM_BEAUTIFY_FLAG" val="#wm#"/>
  <p:tag name="KSO_WM_TEMPLATE_CATEGORY" val="custom"/>
  <p:tag name="KSO_WM_TEMPLATE_INDEX" val="20187308"/>
</p:tagLst>
</file>

<file path=ppt/tags/tag68.xml><?xml version="1.0" encoding="utf-8"?>
<p:tagLst xmlns:p="http://schemas.openxmlformats.org/presentationml/2006/main">
  <p:tag name="KSO_WM_BEAUTIFY_FLAG" val="#wm#"/>
  <p:tag name="KSO_WM_TEMPLATE_CATEGORY" val="custom"/>
  <p:tag name="KSO_WM_TEMPLATE_INDEX" val="20187308"/>
</p:tagLst>
</file>

<file path=ppt/tags/tag69.xml><?xml version="1.0" encoding="utf-8"?>
<p:tagLst xmlns:p="http://schemas.openxmlformats.org/presentationml/2006/main">
  <p:tag name="KSO_WM_BEAUTIFY_FLAG" val="#wm#"/>
  <p:tag name="KSO_WM_TEMPLATE_CATEGORY" val="custom"/>
  <p:tag name="KSO_WM_TEMPLATE_INDEX" val="20187308"/>
</p:tagLst>
</file>

<file path=ppt/tags/tag70.xml><?xml version="1.0" encoding="utf-8"?>
<p:tagLst xmlns:p="http://schemas.openxmlformats.org/presentationml/2006/main">
  <p:tag name="KSO_WM_BEAUTIFY_FLAG" val="#wm#"/>
  <p:tag name="KSO_WM_TEMPLATE_CATEGORY" val="custom"/>
  <p:tag name="KSO_WM_TEMPLATE_INDEX" val="20187308"/>
</p:tagLst>
</file>

<file path=ppt/tags/tag71.xml><?xml version="1.0" encoding="utf-8"?>
<p:tagLst xmlns:p="http://schemas.openxmlformats.org/presentationml/2006/main">
  <p:tag name="KSO_WM_BEAUTIFY_FLAG" val="#wm#"/>
  <p:tag name="KSO_WM_TEMPLATE_CATEGORY" val="custom"/>
  <p:tag name="KSO_WM_TEMPLATE_INDEX" val="20187308"/>
</p:tagLst>
</file>

<file path=ppt/tags/tag72.xml><?xml version="1.0" encoding="utf-8"?>
<p:tagLst xmlns:p="http://schemas.openxmlformats.org/presentationml/2006/main">
  <p:tag name="KSO_WM_BEAUTIFY_FLAG" val="#wm#"/>
  <p:tag name="KSO_WM_TEMPLATE_CATEGORY" val="custom"/>
  <p:tag name="KSO_WM_TEMPLATE_INDEX" val="20187308"/>
</p:tagLst>
</file>

<file path=ppt/tags/tag73.xml><?xml version="1.0" encoding="utf-8"?>
<p:tagLst xmlns:p="http://schemas.openxmlformats.org/presentationml/2006/main">
  <p:tag name="KSO_WM_BEAUTIFY_FLAG" val="#wm#"/>
  <p:tag name="KSO_WM_TEMPLATE_CATEGORY" val="custom"/>
  <p:tag name="KSO_WM_TEMPLATE_INDEX" val="20187308"/>
</p:tagLst>
</file>

<file path=ppt/tags/tag74.xml><?xml version="1.0" encoding="utf-8"?>
<p:tagLst xmlns:p="http://schemas.openxmlformats.org/presentationml/2006/main">
  <p:tag name="KSO_WM_BEAUTIFY_FLAG" val="#wm#"/>
  <p:tag name="KSO_WM_TEMPLATE_CATEGORY" val="custom"/>
  <p:tag name="KSO_WM_TEMPLATE_INDEX" val="20187308"/>
</p:tagLst>
</file>

<file path=ppt/tags/tag75.xml><?xml version="1.0" encoding="utf-8"?>
<p:tagLst xmlns:p="http://schemas.openxmlformats.org/presentationml/2006/main">
  <p:tag name="PA" val="v4.0.0"/>
</p:tagLst>
</file>

<file path=ppt/tags/tag76.xml><?xml version="1.0" encoding="utf-8"?>
<p:tagLst xmlns:p="http://schemas.openxmlformats.org/presentationml/2006/main">
  <p:tag name="PA" val="v4.0.0"/>
</p:tagLst>
</file>

<file path=ppt/tags/tag77.xml><?xml version="1.0" encoding="utf-8"?>
<p:tagLst xmlns:p="http://schemas.openxmlformats.org/presentationml/2006/main">
  <p:tag name="PA" val="v4.0.0"/>
</p:tagLst>
</file>

<file path=ppt/tags/tag78.xml><?xml version="1.0" encoding="utf-8"?>
<p:tagLst xmlns:p="http://schemas.openxmlformats.org/presentationml/2006/main">
  <p:tag name="KSO_WM_BEAUTIFY_FLAG" val="#wm#"/>
  <p:tag name="KSO_WM_TEMPLATE_CATEGORY" val="custom"/>
  <p:tag name="KSO_WM_TEMPLATE_INDEX" val="20187308"/>
</p:tagLst>
</file>

<file path=ppt/tags/tag79.xml><?xml version="1.0" encoding="utf-8"?>
<p:tagLst xmlns:p="http://schemas.openxmlformats.org/presentationml/2006/main">
  <p:tag name="KSO_WM_BEAUTIFY_FLAG" val="#wm#"/>
  <p:tag name="KSO_WM_TEMPLATE_CATEGORY" val="custom"/>
  <p:tag name="KSO_WM_TEMPLATE_INDEX" val="20187308"/>
</p:tagLst>
</file>

<file path=ppt/tags/tag80.xml><?xml version="1.0" encoding="utf-8"?>
<p:tagLst xmlns:p="http://schemas.openxmlformats.org/presentationml/2006/main">
  <p:tag name="KSO_WM_BEAUTIFY_FLAG" val="#wm#"/>
  <p:tag name="KSO_WM_TEMPLATE_CATEGORY" val="custom"/>
  <p:tag name="KSO_WM_TEMPLATE_INDEX" val="20187308"/>
</p:tagLst>
</file>

<file path=ppt/tags/tag81.xml><?xml version="1.0" encoding="utf-8"?>
<p:tagLst xmlns:p="http://schemas.openxmlformats.org/presentationml/2006/main">
  <p:tag name="KSO_WM_BEAUTIFY_FLAG" val="#wm#"/>
  <p:tag name="KSO_WM_TEMPLATE_CATEGORY" val="custom"/>
  <p:tag name="KSO_WM_TEMPLATE_INDEX" val="20187308"/>
</p:tagLst>
</file>

<file path=ppt/tags/tag82.xml><?xml version="1.0" encoding="utf-8"?>
<p:tagLst xmlns:p="http://schemas.openxmlformats.org/presentationml/2006/main">
  <p:tag name="KSO_WM_BEAUTIFY_FLAG" val="#wm#"/>
  <p:tag name="KSO_WM_TEMPLATE_CATEGORY" val="custom"/>
  <p:tag name="KSO_WM_TEMPLATE_INDEX" val="20187308"/>
</p:tagLst>
</file>

<file path=ppt/tags/tag83.xml><?xml version="1.0" encoding="utf-8"?>
<p:tagLst xmlns:p="http://schemas.openxmlformats.org/presentationml/2006/main">
  <p:tag name="KSO_WM_BEAUTIFY_FLAG" val="#wm#"/>
  <p:tag name="KSO_WM_TEMPLATE_CATEGORY" val="custom"/>
  <p:tag name="KSO_WM_TEMPLATE_INDEX" val="20187308"/>
</p:tagLst>
</file>

<file path=ppt/tags/tag84.xml><?xml version="1.0" encoding="utf-8"?>
<p:tagLst xmlns:p="http://schemas.openxmlformats.org/presentationml/2006/main">
  <p:tag name="KSO_WM_BEAUTIFY_FLAG" val="#wm#"/>
  <p:tag name="KSO_WM_TEMPLATE_CATEGORY" val="custom"/>
  <p:tag name="KSO_WM_TEMPLATE_INDEX" val="20187308"/>
</p:tagLst>
</file>

<file path=ppt/tags/tag85.xml><?xml version="1.0" encoding="utf-8"?>
<p:tagLst xmlns:p="http://schemas.openxmlformats.org/presentationml/2006/main">
  <p:tag name="KSO_WM_BEAUTIFY_FLAG" val="#wm#"/>
  <p:tag name="KSO_WM_TEMPLATE_CATEGORY" val="custom"/>
  <p:tag name="KSO_WM_TEMPLATE_INDEX" val="20187308"/>
</p:tagLst>
</file>

<file path=ppt/tags/tag86.xml><?xml version="1.0" encoding="utf-8"?>
<p:tagLst xmlns:p="http://schemas.openxmlformats.org/presentationml/2006/main">
  <p:tag name="KSO_WM_DOC_GUID" val="{e2d81713-1547-453b-8940-099f8b8363ad}"/>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3523</Words>
  <Application>WPS 演示</Application>
  <PresentationFormat>宽屏</PresentationFormat>
  <Paragraphs>241</Paragraphs>
  <Slides>20</Slides>
  <Notes>1</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20</vt:i4>
      </vt:variant>
    </vt:vector>
  </HeadingPairs>
  <TitlesOfParts>
    <vt:vector size="42" baseType="lpstr">
      <vt:lpstr>Arial</vt:lpstr>
      <vt:lpstr>宋体</vt:lpstr>
      <vt:lpstr>Wingdings</vt:lpstr>
      <vt:lpstr>微软雅黑</vt:lpstr>
      <vt:lpstr>汉仪全唐诗繁</vt:lpstr>
      <vt:lpstr>方正苏新诗柳楷简体</vt:lpstr>
      <vt:lpstr>华文楷体</vt:lpstr>
      <vt:lpstr>Arial Unicode MS</vt:lpstr>
      <vt:lpstr>字魂89号-秀竹手书</vt:lpstr>
      <vt:lpstr>方正启体繁体</vt:lpstr>
      <vt:lpstr>微软雅黑 Light</vt:lpstr>
      <vt:lpstr>黑体</vt:lpstr>
      <vt:lpstr>Wide Latin</vt:lpstr>
      <vt:lpstr>Segoe Print</vt:lpstr>
      <vt:lpstr>等线</vt:lpstr>
      <vt:lpstr>Calibri</vt:lpstr>
      <vt:lpstr>Clear Sans Light</vt:lpstr>
      <vt:lpstr>NumberOnly</vt:lpstr>
      <vt:lpstr>Helvetica</vt:lpstr>
      <vt:lpstr>Segoe UI</vt:lpstr>
      <vt:lpstr>字心坊萌喵体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罗祉璇</cp:lastModifiedBy>
  <cp:revision>7</cp:revision>
  <dcterms:created xsi:type="dcterms:W3CDTF">2019-04-11T07:29:00Z</dcterms:created>
  <dcterms:modified xsi:type="dcterms:W3CDTF">2020-06-13T02:47:00Z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