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5"/>
  </p:notesMasterIdLst>
  <p:sldIdLst>
    <p:sldId id="346" r:id="rId2"/>
    <p:sldId id="345" r:id="rId3"/>
    <p:sldId id="334" r:id="rId4"/>
    <p:sldId id="324" r:id="rId5"/>
    <p:sldId id="347" r:id="rId6"/>
    <p:sldId id="333" r:id="rId7"/>
    <p:sldId id="332" r:id="rId8"/>
    <p:sldId id="335" r:id="rId9"/>
    <p:sldId id="338" r:id="rId10"/>
    <p:sldId id="325" r:id="rId11"/>
    <p:sldId id="330" r:id="rId12"/>
    <p:sldId id="329" r:id="rId13"/>
    <p:sldId id="336" r:id="rId14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华文细黑" panose="02010600040101010101" pitchFamily="2" charset="-122"/>
      <p:regular r:id="rId20"/>
    </p:embeddedFont>
    <p:embeddedFont>
      <p:font typeface="迷你简启体" panose="03000509000000000000" pitchFamily="65" charset="-122"/>
      <p:regular r:id="rId21"/>
    </p:embeddedFont>
    <p:embeddedFont>
      <p:font typeface="方正启体简体" panose="03000509000000000000" pitchFamily="65" charset="-122"/>
      <p:regular r:id="rId22"/>
    </p:embeddedFont>
    <p:embeddedFont>
      <p:font typeface="Calibri Light" panose="020F0302020204030204" pitchFamily="34" charset="0"/>
      <p:regular r:id="rId23"/>
      <p:italic r:id="rId24"/>
    </p:embeddedFont>
    <p:embeddedFont>
      <p:font typeface="微软雅黑 Light" panose="02010600030101010101" charset="-122"/>
      <p:regular r:id="rId25"/>
    </p:embeddedFont>
    <p:embeddedFont>
      <p:font typeface="Segoe UI" panose="020B0502040204020203" pitchFamily="34" charset="0"/>
      <p:regular r:id="rId26"/>
      <p:bold r:id="rId27"/>
      <p:italic r:id="rId28"/>
      <p:boldItalic r:id="rId29"/>
    </p:embeddedFont>
  </p:embeddedFontLst>
  <p:defaultTextStyle>
    <a:defPPr>
      <a:defRPr lang="zh-CN"/>
    </a:defPPr>
    <a:lvl1pPr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迷你简启体" panose="03000509000000000000" pitchFamily="65" charset="-122"/>
        <a:cs typeface="+mn-cs"/>
      </a:defRPr>
    </a:lvl1pPr>
    <a:lvl2pPr marL="342900" indent="1143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迷你简启体" panose="03000509000000000000" pitchFamily="65" charset="-122"/>
        <a:cs typeface="+mn-cs"/>
      </a:defRPr>
    </a:lvl2pPr>
    <a:lvl3pPr marL="685800" indent="2286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迷你简启体" panose="03000509000000000000" pitchFamily="65" charset="-122"/>
        <a:cs typeface="+mn-cs"/>
      </a:defRPr>
    </a:lvl3pPr>
    <a:lvl4pPr marL="1028700" indent="3429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迷你简启体" panose="03000509000000000000" pitchFamily="65" charset="-122"/>
        <a:cs typeface="+mn-cs"/>
      </a:defRPr>
    </a:lvl4pPr>
    <a:lvl5pPr marL="1371600" indent="4572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迷你简启体" panose="03000509000000000000" pitchFamily="65" charset="-122"/>
        <a:cs typeface="+mn-cs"/>
      </a:defRPr>
    </a:lvl5pPr>
    <a:lvl6pPr marL="2286000" algn="l" defTabSz="914400" rtl="0" eaLnBrk="1" latinLnBrk="0" hangingPunct="1">
      <a:defRPr sz="1300" kern="1200">
        <a:solidFill>
          <a:schemeClr val="tx1"/>
        </a:solidFill>
        <a:latin typeface="Calibri" panose="020F0502020204030204" pitchFamily="34" charset="0"/>
        <a:ea typeface="迷你简启体" panose="03000509000000000000" pitchFamily="65" charset="-122"/>
        <a:cs typeface="+mn-cs"/>
      </a:defRPr>
    </a:lvl6pPr>
    <a:lvl7pPr marL="2743200" algn="l" defTabSz="914400" rtl="0" eaLnBrk="1" latinLnBrk="0" hangingPunct="1">
      <a:defRPr sz="1300" kern="1200">
        <a:solidFill>
          <a:schemeClr val="tx1"/>
        </a:solidFill>
        <a:latin typeface="Calibri" panose="020F0502020204030204" pitchFamily="34" charset="0"/>
        <a:ea typeface="迷你简启体" panose="03000509000000000000" pitchFamily="65" charset="-122"/>
        <a:cs typeface="+mn-cs"/>
      </a:defRPr>
    </a:lvl7pPr>
    <a:lvl8pPr marL="3200400" algn="l" defTabSz="914400" rtl="0" eaLnBrk="1" latinLnBrk="0" hangingPunct="1">
      <a:defRPr sz="1300" kern="1200">
        <a:solidFill>
          <a:schemeClr val="tx1"/>
        </a:solidFill>
        <a:latin typeface="Calibri" panose="020F0502020204030204" pitchFamily="34" charset="0"/>
        <a:ea typeface="迷你简启体" panose="03000509000000000000" pitchFamily="65" charset="-122"/>
        <a:cs typeface="+mn-cs"/>
      </a:defRPr>
    </a:lvl8pPr>
    <a:lvl9pPr marL="3657600" algn="l" defTabSz="914400" rtl="0" eaLnBrk="1" latinLnBrk="0" hangingPunct="1">
      <a:defRPr sz="1300" kern="1200">
        <a:solidFill>
          <a:schemeClr val="tx1"/>
        </a:solidFill>
        <a:latin typeface="Calibri" panose="020F0502020204030204" pitchFamily="34" charset="0"/>
        <a:ea typeface="迷你简启体" panose="03000509000000000000" pitchFamily="65" charset="-122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F8E3"/>
    <a:srgbClr val="C6D9E1"/>
    <a:srgbClr val="F4EEDE"/>
    <a:srgbClr val="A4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80" d="100"/>
          <a:sy n="80" d="100"/>
        </p:scale>
        <p:origin x="1254" y="7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3011FFA1-CA44-4589-A858-A29B92D83F51}" type="datetimeFigureOut">
              <a:rPr lang="zh-CN" altLang="en-US"/>
              <a:t>2017/7/17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4EE63170-3EA0-4BE4-AC4B-AF7CDFD58304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82932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更多模板请关注：https://haosc.taobao.com</a:t>
            </a:r>
          </a:p>
        </p:txBody>
      </p:sp>
    </p:spTree>
    <p:extLst>
      <p:ext uri="{BB962C8B-B14F-4D97-AF65-F5344CB8AC3E}">
        <p14:creationId xmlns:p14="http://schemas.microsoft.com/office/powerpoint/2010/main" val="2448335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E63170-3EA0-4BE4-AC4B-AF7CDFD5830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19640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E63170-3EA0-4BE4-AC4B-AF7CDFD5830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08670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E63170-3EA0-4BE4-AC4B-AF7CDFD5830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73972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E63170-3EA0-4BE4-AC4B-AF7CDFD5830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51060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E63170-3EA0-4BE4-AC4B-AF7CDFD5830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7867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E63170-3EA0-4BE4-AC4B-AF7CDFD5830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70904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3D6C6-613C-4B7F-982B-1E830A715CD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703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E63170-3EA0-4BE4-AC4B-AF7CDFD5830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20501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EE63170-3EA0-4BE4-AC4B-AF7CDFD5830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71743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3D6C6-613C-4B7F-982B-1E830A715CD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12210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D3D6C6-613C-4B7F-982B-1E830A715CD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4831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rapidbbs.cn/" TargetMode="Externa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www.rapidbbs.cn/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hlinkClick r:id="rId2"/>
          </p:cNvPr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solidFill>
              <a:schemeClr val="tx1">
                <a:alpha val="0"/>
              </a:schemeClr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4464" tIns="107571" rIns="134464" bIns="107571" numCol="1" spcCol="0" rtlCol="0" fromWordArt="0" anchor="t" anchorCtr="0" forceAA="0" compatLnSpc="1">
            <a:noAutofit/>
          </a:bodyPr>
          <a:lstStyle/>
          <a:p>
            <a:pPr algn="ctr" defTabSz="685165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765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华文细黑" panose="02010600040101010101" pitchFamily="2" charset="-12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矩形 3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hlinkClick r:id="rId2"/>
          </p:cNvPr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solidFill>
              <a:schemeClr val="tx1">
                <a:alpha val="0"/>
              </a:schemeClr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34464" tIns="107571" rIns="134464" bIns="107571" numCol="1" spcCol="0" rtlCol="0" fromWordArt="0" anchor="t" anchorCtr="0" forceAA="0" compatLnSpc="1">
            <a:noAutofit/>
          </a:bodyPr>
          <a:lstStyle/>
          <a:p>
            <a:pPr algn="ctr" defTabSz="685165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765" dirty="0" err="1" smtClean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华文细黑" panose="02010600040101010101" pitchFamily="2" charset="-122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矩形 3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 smtClean="0"/>
              <a:t>单击此处编辑母版标题样式</a:t>
            </a:r>
            <a:endParaRPr lang="en-US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0F4450BB-3787-41A9-A531-3C0A974CA49B}" type="datetimeFigureOut">
              <a:rPr lang="en-US"/>
              <a:t>7/17/2017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EF5C6C79-CB57-4D2C-B6AE-D8EBA8D18FD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迷你简启体" panose="03000509000000000000" pitchFamily="65" charset="-122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迷你简启体" panose="03000509000000000000" pitchFamily="65" charset="-122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迷你简启体" panose="03000509000000000000" pitchFamily="65" charset="-122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迷你简启体" panose="03000509000000000000" pitchFamily="65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迷你简启体" panose="03000509000000000000" pitchFamily="65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迷你简启体" panose="03000509000000000000" pitchFamily="65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迷你简启体" panose="03000509000000000000" pitchFamily="65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  <a:ea typeface="迷你简启体" panose="03000509000000000000" pitchFamily="65" charset="-122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4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3.png"/><Relationship Id="rId2" Type="http://schemas.openxmlformats.org/officeDocument/2006/relationships/image" Target="../media/image14.png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2.png"/><Relationship Id="rId5" Type="http://schemas.openxmlformats.org/officeDocument/2006/relationships/image" Target="../media/image17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4" Type="http://schemas.openxmlformats.org/officeDocument/2006/relationships/image" Target="../media/image16.png"/><Relationship Id="rId9" Type="http://schemas.microsoft.com/office/2007/relationships/hdphoto" Target="../media/hdphoto1.wdp"/><Relationship Id="rId14" Type="http://schemas.openxmlformats.org/officeDocument/2006/relationships/image" Target="../media/image2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39.png"/><Relationship Id="rId3" Type="http://schemas.openxmlformats.org/officeDocument/2006/relationships/image" Target="../media/image33.png"/><Relationship Id="rId7" Type="http://schemas.openxmlformats.org/officeDocument/2006/relationships/image" Target="../media/image35.png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11" Type="http://schemas.openxmlformats.org/officeDocument/2006/relationships/image" Target="../media/image29.png"/><Relationship Id="rId5" Type="http://schemas.openxmlformats.org/officeDocument/2006/relationships/image" Target="../media/image24.png"/><Relationship Id="rId15" Type="http://schemas.openxmlformats.org/officeDocument/2006/relationships/image" Target="../media/image41.png"/><Relationship Id="rId10" Type="http://schemas.openxmlformats.org/officeDocument/2006/relationships/image" Target="../media/image38.png"/><Relationship Id="rId4" Type="http://schemas.openxmlformats.org/officeDocument/2006/relationships/image" Target="../media/image25.png"/><Relationship Id="rId9" Type="http://schemas.openxmlformats.org/officeDocument/2006/relationships/image" Target="../media/image37.png"/><Relationship Id="rId14" Type="http://schemas.openxmlformats.org/officeDocument/2006/relationships/image" Target="../media/image4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3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45.png"/><Relationship Id="rId10" Type="http://schemas.openxmlformats.org/officeDocument/2006/relationships/image" Target="../media/image46.png"/><Relationship Id="rId4" Type="http://schemas.openxmlformats.org/officeDocument/2006/relationships/image" Target="../media/image44.png"/><Relationship Id="rId9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28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8.png"/><Relationship Id="rId18" Type="http://schemas.openxmlformats.org/officeDocument/2006/relationships/image" Target="../media/image31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12" Type="http://schemas.openxmlformats.org/officeDocument/2006/relationships/image" Target="../media/image57.png"/><Relationship Id="rId17" Type="http://schemas.openxmlformats.org/officeDocument/2006/relationships/image" Target="../media/image60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11" Type="http://schemas.openxmlformats.org/officeDocument/2006/relationships/image" Target="../media/image56.png"/><Relationship Id="rId5" Type="http://schemas.openxmlformats.org/officeDocument/2006/relationships/image" Target="../media/image51.png"/><Relationship Id="rId15" Type="http://schemas.openxmlformats.org/officeDocument/2006/relationships/image" Target="../media/image28.png"/><Relationship Id="rId10" Type="http://schemas.microsoft.com/office/2007/relationships/hdphoto" Target="../media/hdphoto2.wdp"/><Relationship Id="rId4" Type="http://schemas.openxmlformats.org/officeDocument/2006/relationships/image" Target="../media/image50.png"/><Relationship Id="rId9" Type="http://schemas.openxmlformats.org/officeDocument/2006/relationships/image" Target="../media/image55.png"/><Relationship Id="rId14" Type="http://schemas.openxmlformats.org/officeDocument/2006/relationships/image" Target="../media/image5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63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38.png"/><Relationship Id="rId4" Type="http://schemas.openxmlformats.org/officeDocument/2006/relationships/image" Target="../media/image64.png"/><Relationship Id="rId9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1.png"/><Relationship Id="rId3" Type="http://schemas.openxmlformats.org/officeDocument/2006/relationships/image" Target="../media/image65.png"/><Relationship Id="rId7" Type="http://schemas.openxmlformats.org/officeDocument/2006/relationships/image" Target="../media/image69.png"/><Relationship Id="rId12" Type="http://schemas.openxmlformats.org/officeDocument/2006/relationships/image" Target="../media/image4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11" Type="http://schemas.openxmlformats.org/officeDocument/2006/relationships/image" Target="../media/image39.png"/><Relationship Id="rId5" Type="http://schemas.openxmlformats.org/officeDocument/2006/relationships/image" Target="../media/image67.png"/><Relationship Id="rId10" Type="http://schemas.openxmlformats.org/officeDocument/2006/relationships/image" Target="../media/image31.png"/><Relationship Id="rId4" Type="http://schemas.openxmlformats.org/officeDocument/2006/relationships/image" Target="../media/image66.png"/><Relationship Id="rId9" Type="http://schemas.openxmlformats.org/officeDocument/2006/relationships/image" Target="../media/image29.png"/><Relationship Id="rId14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77.png"/><Relationship Id="rId18" Type="http://schemas.openxmlformats.org/officeDocument/2006/relationships/image" Target="../media/image31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12" Type="http://schemas.microsoft.com/office/2007/relationships/hdphoto" Target="../media/hdphoto4.wdp"/><Relationship Id="rId17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11" Type="http://schemas.openxmlformats.org/officeDocument/2006/relationships/image" Target="../media/image76.png"/><Relationship Id="rId5" Type="http://schemas.openxmlformats.org/officeDocument/2006/relationships/image" Target="../media/image72.png"/><Relationship Id="rId15" Type="http://schemas.openxmlformats.org/officeDocument/2006/relationships/image" Target="../media/image28.png"/><Relationship Id="rId10" Type="http://schemas.microsoft.com/office/2007/relationships/hdphoto" Target="../media/hdphoto3.wdp"/><Relationship Id="rId4" Type="http://schemas.openxmlformats.org/officeDocument/2006/relationships/image" Target="../media/image71.png"/><Relationship Id="rId9" Type="http://schemas.openxmlformats.org/officeDocument/2006/relationships/image" Target="../media/image75.png"/><Relationship Id="rId14" Type="http://schemas.microsoft.com/office/2007/relationships/hdphoto" Target="../media/hdphoto5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78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11" Type="http://schemas.microsoft.com/office/2007/relationships/hdphoto" Target="../media/hdphoto6.wdp"/><Relationship Id="rId5" Type="http://schemas.openxmlformats.org/officeDocument/2006/relationships/image" Target="../media/image80.png"/><Relationship Id="rId10" Type="http://schemas.openxmlformats.org/officeDocument/2006/relationships/image" Target="../media/image81.png"/><Relationship Id="rId4" Type="http://schemas.openxmlformats.org/officeDocument/2006/relationships/image" Target="../media/image79.png"/><Relationship Id="rId9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82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Relationship Id="rId9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5040" y="3011757"/>
            <a:ext cx="1343626" cy="106466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6524" y="2540848"/>
            <a:ext cx="726838" cy="47090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6853" y="1804253"/>
            <a:ext cx="435079" cy="80361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319" y="1072297"/>
            <a:ext cx="872717" cy="132571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306" y="1476184"/>
            <a:ext cx="797252" cy="363453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1730375" y="1899285"/>
            <a:ext cx="401955" cy="279019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400" spc="200" dirty="0">
                <a:solidFill>
                  <a:schemeClr val="accent1">
                    <a:lumMod val="75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某某大学某某系某某届毕业生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77" y="-1318243"/>
            <a:ext cx="1032234" cy="816072"/>
          </a:xfrm>
          <a:prstGeom prst="rect">
            <a:avLst/>
          </a:prstGeom>
          <a:effectLst/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846" y="-580467"/>
            <a:ext cx="612845" cy="750478"/>
          </a:xfrm>
          <a:prstGeom prst="rect">
            <a:avLst/>
          </a:prstGeom>
          <a:effectLst/>
        </p:spPr>
      </p:pic>
      <p:sp>
        <p:nvSpPr>
          <p:cNvPr id="2" name="文本框 1"/>
          <p:cNvSpPr txBox="1"/>
          <p:nvPr/>
        </p:nvSpPr>
        <p:spPr>
          <a:xfrm>
            <a:off x="4329013" y="2427302"/>
            <a:ext cx="3133791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方正启体简体" panose="03000509000000000000" pitchFamily="65" charset="-122"/>
                <a:ea typeface="方正启体简体" panose="03000509000000000000" pitchFamily="65" charset="-122"/>
              </a:rPr>
              <a:t>一场绝美的梦</a:t>
            </a: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方正启体简体" panose="03000509000000000000" pitchFamily="65" charset="-122"/>
                <a:ea typeface="方正启体简体" panose="03000509000000000000" pitchFamily="65" charset="-122"/>
              </a:rPr>
              <a:t>一样的年龄、一样的心情</a:t>
            </a: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方正启体简体" panose="03000509000000000000" pitchFamily="65" charset="-122"/>
                <a:ea typeface="方正启体简体" panose="03000509000000000000" pitchFamily="65" charset="-122"/>
              </a:rPr>
              <a:t>一样的孤独</a:t>
            </a:r>
            <a:r>
              <a:rPr lang="en-US" altLang="zh-CN" sz="1200" dirty="0">
                <a:latin typeface="方正启体简体" panose="03000509000000000000" pitchFamily="65" charset="-122"/>
                <a:ea typeface="方正启体简体" panose="03000509000000000000" pitchFamily="65" charset="-122"/>
              </a:rPr>
              <a:t>…</a:t>
            </a:r>
            <a:r>
              <a:rPr lang="zh-CN" altLang="en-US" sz="1200" dirty="0"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只是</a:t>
            </a:r>
            <a:r>
              <a:rPr lang="en-US" altLang="zh-CN" sz="1200" dirty="0">
                <a:latin typeface="方正启体简体" panose="03000509000000000000" pitchFamily="65" charset="-122"/>
                <a:ea typeface="方正启体简体" panose="03000509000000000000" pitchFamily="65" charset="-122"/>
              </a:rPr>
              <a:t>,</a:t>
            </a:r>
            <a:r>
              <a:rPr lang="zh-CN" altLang="en-US" sz="1200" dirty="0">
                <a:latin typeface="方正启体简体" panose="03000509000000000000" pitchFamily="65" charset="-122"/>
                <a:ea typeface="方正启体简体" panose="03000509000000000000" pitchFamily="65" charset="-122"/>
              </a:rPr>
              <a:t>不一样的我们</a:t>
            </a:r>
          </a:p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在不一样的路上寻找属于自己的天空</a:t>
            </a:r>
            <a:r>
              <a:rPr lang="en-US" altLang="zh-CN" sz="1200" dirty="0">
                <a:latin typeface="方正启体简体" panose="03000509000000000000" pitchFamily="65" charset="-122"/>
                <a:ea typeface="方正启体简体" panose="03000509000000000000" pitchFamily="65" charset="-122"/>
              </a:rPr>
              <a:t>……</a:t>
            </a:r>
            <a:endParaRPr lang="zh-CN" altLang="en-US" sz="1200" dirty="0"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2850" y="3734381"/>
            <a:ext cx="879906" cy="442142"/>
          </a:xfrm>
          <a:prstGeom prst="rect">
            <a:avLst/>
          </a:prstGeom>
        </p:spPr>
      </p:pic>
      <p:pic>
        <p:nvPicPr>
          <p:cNvPr id="8" name="media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1152640" y="189928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14:ripple dir="lu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5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5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750"/>
                            </p:stCondLst>
                            <p:childTnLst>
                              <p:par>
                                <p:cTn id="2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75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7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01406 0.02808 L 0.10643 0.2858 C 0.12639 0.3395 0.16129 0.40617 0.20122 0.46759 C 0.24913 0.5392 0.2908 0.58549 0.32448 0.60833 L 0.4842 0.72747 " pathEditMode="relative" rAng="2400000" ptsTypes="AAAAA">
                                      <p:cBhvr>
                                        <p:cTn id="38" dur="7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85" y="3966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8" presetClass="emph" presetSubtype="0" accel="32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Rot by="5400000">
                                      <p:cBhvr>
                                        <p:cTn id="40" dur="7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37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3194 0.19691 L 0.11615 0.23456 C 0.1474 0.24259 0.19358 0.26141 0.23959 0.28425 C 0.29375 0.31172 0.33664 0.33888 0.36459 0.36172 L 0.5033 0.47067 " pathEditMode="relative" rAng="960000" ptsTypes="AAAAA">
                                      <p:cBhvr>
                                        <p:cTn id="42" dur="5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35" y="11327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8" presetClass="emph" presetSubtype="0" accel="32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10800000">
                                      <p:cBhvr>
                                        <p:cTn id="44" dur="5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4250"/>
                            </p:stCondLst>
                            <p:childTnLst>
                              <p:par>
                                <p:cTn id="5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0" grpId="0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 noChangeAspect="1"/>
          </p:cNvGrpSpPr>
          <p:nvPr/>
        </p:nvGrpSpPr>
        <p:grpSpPr>
          <a:xfrm>
            <a:off x="9257" y="204401"/>
            <a:ext cx="9108000" cy="1462940"/>
            <a:chOff x="-1333731" y="919634"/>
            <a:chExt cx="13919251" cy="2362922"/>
          </a:xfrm>
          <a:effectLst>
            <a:outerShdw blurRad="177800" dist="190500" dir="2700000" sx="101000" sy="101000" algn="tl" rotWithShape="0">
              <a:srgbClr val="482304">
                <a:alpha val="35000"/>
              </a:srgbClr>
            </a:outerShdw>
          </a:effectLst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 cstate="screen"/>
            <a:stretch>
              <a:fillRect/>
            </a:stretch>
          </p:blipFill>
          <p:spPr>
            <a:xfrm>
              <a:off x="-1277368" y="1257298"/>
              <a:ext cx="2167823" cy="1645044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3" cstate="screen"/>
            <a:stretch>
              <a:fillRect/>
            </a:stretch>
          </p:blipFill>
          <p:spPr>
            <a:xfrm>
              <a:off x="917236" y="1260080"/>
              <a:ext cx="2330788" cy="1642262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 cstate="screen"/>
            <a:stretch>
              <a:fillRect/>
            </a:stretch>
          </p:blipFill>
          <p:spPr>
            <a:xfrm>
              <a:off x="3306820" y="1293657"/>
              <a:ext cx="2245308" cy="1584635"/>
            </a:xfrm>
            <a:prstGeom prst="rect">
              <a:avLst/>
            </a:prstGeom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5" cstate="screen"/>
            <a:stretch>
              <a:fillRect/>
            </a:stretch>
          </p:blipFill>
          <p:spPr>
            <a:xfrm>
              <a:off x="5670139" y="1257301"/>
              <a:ext cx="2166189" cy="1647825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6" cstate="screen"/>
            <a:stretch>
              <a:fillRect/>
            </a:stretch>
          </p:blipFill>
          <p:spPr>
            <a:xfrm>
              <a:off x="7851167" y="1257299"/>
              <a:ext cx="2307930" cy="1647825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7" cstate="screen"/>
            <a:stretch>
              <a:fillRect/>
            </a:stretch>
          </p:blipFill>
          <p:spPr>
            <a:xfrm>
              <a:off x="10259113" y="1286190"/>
              <a:ext cx="2232809" cy="1640913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1333731" y="919634"/>
              <a:ext cx="13919251" cy="2362922"/>
            </a:xfrm>
            <a:prstGeom prst="rect">
              <a:avLst/>
            </a:prstGeom>
          </p:spPr>
        </p:pic>
      </p:grpSp>
      <p:sp>
        <p:nvSpPr>
          <p:cNvPr id="10" name="矩形 9"/>
          <p:cNvSpPr/>
          <p:nvPr/>
        </p:nvSpPr>
        <p:spPr>
          <a:xfrm>
            <a:off x="9257" y="2176946"/>
            <a:ext cx="4361607" cy="2902006"/>
          </a:xfrm>
          <a:prstGeom prst="rect">
            <a:avLst/>
          </a:prstGeom>
          <a:blipFill>
            <a:blip r:embed="rId10"/>
            <a:stretch>
              <a:fillRect/>
            </a:stretch>
          </a:blipFill>
          <a:ln w="5715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956479" y="2176946"/>
            <a:ext cx="4361607" cy="2902006"/>
          </a:xfrm>
          <a:prstGeom prst="rect">
            <a:avLst/>
          </a:prstGeom>
          <a:blipFill>
            <a:blip r:embed="rId11"/>
            <a:stretch>
              <a:fillRect/>
            </a:stretch>
          </a:blipFill>
          <a:ln w="5715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1912958" y="2176946"/>
            <a:ext cx="4361607" cy="2902006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 w="5715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2869437" y="2176946"/>
            <a:ext cx="4361607" cy="2902006"/>
          </a:xfrm>
          <a:prstGeom prst="rect">
            <a:avLst/>
          </a:prstGeom>
          <a:blipFill>
            <a:blip r:embed="rId13"/>
            <a:stretch>
              <a:fillRect/>
            </a:stretch>
          </a:blipFill>
          <a:ln w="5715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3825916" y="2176946"/>
            <a:ext cx="4361607" cy="2902006"/>
          </a:xfrm>
          <a:prstGeom prst="rect">
            <a:avLst/>
          </a:prstGeom>
          <a:blipFill>
            <a:blip r:embed="rId14"/>
            <a:stretch>
              <a:fillRect/>
            </a:stretch>
          </a:blipFill>
          <a:ln w="5715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4782393" y="2176946"/>
            <a:ext cx="4361607" cy="2902006"/>
          </a:xfrm>
          <a:prstGeom prst="rect">
            <a:avLst/>
          </a:prstGeom>
          <a:blipFill>
            <a:blip r:embed="rId15"/>
            <a:stretch>
              <a:fillRect/>
            </a:stretch>
          </a:blipFill>
          <a:ln w="5715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2986" y="4032836"/>
            <a:ext cx="281943" cy="353811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7878" y="4342246"/>
            <a:ext cx="305017" cy="382767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5187" y="4671820"/>
            <a:ext cx="290029" cy="363959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9791" y="4982731"/>
            <a:ext cx="292351" cy="366873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14196" y="4529081"/>
            <a:ext cx="292351" cy="366873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5530" y="4757488"/>
            <a:ext cx="292351" cy="36687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 advTm="0">
        <p15:prstTrans prst="curtains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7.40741E-7 L -0.93906 -0.59661 " pathEditMode="fixed" rAng="0" ptsTypes="AA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892" y="-29722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93906 -0.59661 L -0.98247 0.30586 " pathEditMode="relative" rAng="0" ptsTypes="AA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70" y="45123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77778E-7 0.02006 L 0.26302 -0.22562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81" y="-10957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6" presetClass="emph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9" dur="5000" fill="hold"/>
                                        <p:tgtEl>
                                          <p:spTgt spid="10"/>
                                        </p:tgtEl>
                                      </p:cBhvr>
                                      <p:by x="230000" y="23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31" presetClass="exit" presetSubtype="0" fill="hold" grpId="3" nodeType="withEffect">
                                  <p:stCondLst>
                                    <p:cond delay="6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2.83951E-6 L -0.84409 -0.67006 " pathEditMode="fixed" rAng="0" ptsTypes="AA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823" y="-33519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84409 -0.67006 L -0.98246 0.30587 " pathEditMode="relative" rAng="0" ptsTypes="AA">
                                      <p:cBhvr>
                                        <p:cTn id="4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27" y="48796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4.44444E-6 0.02006 L 0.15069 -0.22408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35" y="-12222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6" presetClass="emph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56" dur="5000" fill="hold"/>
                                        <p:tgtEl>
                                          <p:spTgt spid="11"/>
                                        </p:tgtEl>
                                      </p:cBhvr>
                                      <p:by x="230000" y="23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31" presetClass="exit" presetSubtype="0" fill="hold" grpId="3" nodeType="withEffect">
                                  <p:stCondLst>
                                    <p:cond delay="6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1.48148E-6 L -0.64341 -0.72592 " pathEditMode="fixed" rAng="0" ptsTypes="AA">
                                      <p:cBhvr>
                                        <p:cTn id="7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118" y="-35679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6434 -0.72593 L -0.98246 0.30586 " pathEditMode="relative" rAng="0" ptsTypes="AA">
                                      <p:cBhvr>
                                        <p:cTn id="7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962" y="51574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2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5.55556E-7 0.02006 L 0.04705 -0.2179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44" y="-11914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6" presetClass="emph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83" dur="5000" fill="hold"/>
                                        <p:tgtEl>
                                          <p:spTgt spid="13"/>
                                        </p:tgtEl>
                                      </p:cBhvr>
                                      <p:by x="230000" y="230000"/>
                                    </p:animScale>
                                  </p:childTnLst>
                                </p:cTn>
                              </p:par>
                              <p:par>
                                <p:cTn id="84" presetID="31" presetClass="exit" presetSubtype="0" fill="hold" grpId="3" nodeType="withEffect">
                                  <p:stCondLst>
                                    <p:cond delay="6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000"/>
                            </p:stCondLst>
                            <p:childTnLst>
                              <p:par>
                                <p:cTn id="9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9.87654E-7 L -0.52899 -0.78888 " pathEditMode="fixed" rAng="0" ptsTypes="AA">
                                      <p:cBhvr>
                                        <p:cTn id="9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354" y="-38920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52899 -0.78889 L -0.98246 0.30587 " pathEditMode="relative" rAng="0" ptsTypes="AA">
                                      <p:cBhvr>
                                        <p:cTn id="10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674" y="54722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42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05556E-6 0.02006 L -0.05764 -0.21574 " pathEditMode="relative" rAng="0" ptsTypes="AA">
                                      <p:cBhvr>
                                        <p:cTn id="10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2" y="-11790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6" presetClass="emph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10" dur="5000" fill="hold"/>
                                        <p:tgtEl>
                                          <p:spTgt spid="14"/>
                                        </p:tgtEl>
                                      </p:cBhvr>
                                      <p:by x="230000" y="230000"/>
                                    </p:animScale>
                                  </p:childTnLst>
                                </p:cTn>
                              </p:par>
                              <p:par>
                                <p:cTn id="111" presetID="31" presetClass="exit" presetSubtype="0" fill="hold" grpId="3" nodeType="withEffect">
                                  <p:stCondLst>
                                    <p:cond delay="6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7000"/>
                            </p:stCondLst>
                            <p:childTnLst>
                              <p:par>
                                <p:cTn id="11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82716E-6 L -0.45104 -0.76389 " pathEditMode="fixed" rAng="0" ptsTypes="AA">
                                      <p:cBhvr>
                                        <p:cTn id="1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552" y="-38210"/>
                                    </p:animMotion>
                                  </p:childTnLst>
                                </p:cTn>
                              </p:par>
                              <p:par>
                                <p:cTn id="126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45104 -0.76389 L -0.98247 0.30587 " pathEditMode="relative" rAng="0" ptsTypes="AA">
                                      <p:cBhvr>
                                        <p:cTn id="1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389" y="53056"/>
                                    </p:animMotion>
                                  </p:childTnLst>
                                </p:cTn>
                              </p:par>
                              <p:par>
                                <p:cTn id="128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42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8.33333E-7 0.02006 L -0.16215 -0.21173 " pathEditMode="relative" rAng="0" ptsTypes="AA">
                                      <p:cBhvr>
                                        <p:cTn id="13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108" y="-11605"/>
                                    </p:animMotion>
                                  </p:childTnLst>
                                </p:cTn>
                              </p:par>
                              <p:par>
                                <p:cTn id="136" presetID="6" presetClass="emph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37" dur="5000" fill="hold"/>
                                        <p:tgtEl>
                                          <p:spTgt spid="15"/>
                                        </p:tgtEl>
                                      </p:cBhvr>
                                      <p:by x="230000" y="230000"/>
                                    </p:animScale>
                                  </p:childTnLst>
                                </p:cTn>
                              </p:par>
                              <p:par>
                                <p:cTn id="138" presetID="31" presetClass="exit" presetSubtype="0" fill="hold" grpId="3" nodeType="withEffect">
                                  <p:stCondLst>
                                    <p:cond delay="6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9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8000"/>
                            </p:stCondLst>
                            <p:childTnLst>
                              <p:par>
                                <p:cTn id="14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6.17284E-7 L -0.36701 -0.72562 " pathEditMode="fixed" rAng="0" ptsTypes="AA">
                                      <p:cBhvr>
                                        <p:cTn id="15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524" y="-36204"/>
                                    </p:animMotion>
                                  </p:childTnLst>
                                </p:cTn>
                              </p:par>
                              <p:par>
                                <p:cTn id="153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36701 -0.72562 L -0.98246 0.30586 " pathEditMode="relative" rAng="0" ptsTypes="AA">
                                      <p:cBhvr>
                                        <p:cTn id="15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81" y="51574"/>
                                    </p:animMotion>
                                  </p:childTnLst>
                                </p:cTn>
                              </p:par>
                              <p:par>
                                <p:cTn id="155" presetID="3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42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66667E-6 0.02006 L -0.26771 -0.21173 " pathEditMode="relative" rAng="0" ptsTypes="AA">
                                      <p:cBhvr>
                                        <p:cTn id="16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85" y="-11605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6" presetClass="emph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64" dur="5000" fill="hold"/>
                                        <p:tgtEl>
                                          <p:spTgt spid="12"/>
                                        </p:tgtEl>
                                      </p:cBhvr>
                                      <p:by x="230000" y="230000"/>
                                    </p:animScale>
                                  </p:childTnLst>
                                </p:cTn>
                              </p:par>
                              <p:par>
                                <p:cTn id="165" presetID="31" presetClass="exit" presetSubtype="0" fill="hold" grpId="3" nodeType="withEffect">
                                  <p:stCondLst>
                                    <p:cond delay="6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0" grpId="2" animBg="1"/>
      <p:bldP spid="10" grpId="3" animBg="1"/>
      <p:bldP spid="11" grpId="0" animBg="1"/>
      <p:bldP spid="11" grpId="1" animBg="1"/>
      <p:bldP spid="11" grpId="2" animBg="1"/>
      <p:bldP spid="11" grpId="3" animBg="1"/>
      <p:bldP spid="13" grpId="0" animBg="1"/>
      <p:bldP spid="13" grpId="1" animBg="1"/>
      <p:bldP spid="13" grpId="2" animBg="1"/>
      <p:bldP spid="13" grpId="3" animBg="1"/>
      <p:bldP spid="14" grpId="0" animBg="1"/>
      <p:bldP spid="14" grpId="1" animBg="1"/>
      <p:bldP spid="14" grpId="2" animBg="1"/>
      <p:bldP spid="14" grpId="3" animBg="1"/>
      <p:bldP spid="15" grpId="0" animBg="1"/>
      <p:bldP spid="15" grpId="1" animBg="1"/>
      <p:bldP spid="15" grpId="2" animBg="1"/>
      <p:bldP spid="15" grpId="3" animBg="1"/>
      <p:bldP spid="12" grpId="0" animBg="1"/>
      <p:bldP spid="12" grpId="1" animBg="1"/>
      <p:bldP spid="12" grpId="2" animBg="1"/>
      <p:bldP spid="12" grpId="3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椭圆 34"/>
          <p:cNvSpPr/>
          <p:nvPr/>
        </p:nvSpPr>
        <p:spPr>
          <a:xfrm>
            <a:off x="-1130746" y="3545810"/>
            <a:ext cx="912086" cy="912082"/>
          </a:xfrm>
          <a:prstGeom prst="ellipse">
            <a:avLst/>
          </a:prstGeom>
          <a:blipFill dpi="0" rotWithShape="1">
            <a:blip r:embed="rId3">
              <a:alphaModFix amt="51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-674704" y="3447680"/>
            <a:ext cx="296336" cy="296336"/>
          </a:xfrm>
          <a:prstGeom prst="ellipse">
            <a:avLst/>
          </a:prstGeom>
          <a:blipFill dpi="0" rotWithShape="1">
            <a:blip r:embed="rId4" cstate="screen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-1120026" y="3595848"/>
            <a:ext cx="506244" cy="506244"/>
          </a:xfrm>
          <a:prstGeom prst="ellipse">
            <a:avLst/>
          </a:prstGeom>
          <a:blipFill dpi="0" rotWithShape="1">
            <a:blip r:embed="rId5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-742699" y="4217198"/>
            <a:ext cx="257834" cy="257834"/>
          </a:xfrm>
          <a:prstGeom prst="ellipse">
            <a:avLst/>
          </a:prstGeom>
          <a:blipFill dpi="0" rotWithShape="1">
            <a:blip r:embed="rId6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-1989874" y="5114277"/>
            <a:ext cx="257834" cy="257834"/>
          </a:xfrm>
          <a:prstGeom prst="ellipse">
            <a:avLst/>
          </a:prstGeom>
          <a:blipFill dpi="0" rotWithShape="1">
            <a:blip r:embed="rId6" cstate="screen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-826213" y="5150931"/>
            <a:ext cx="613766" cy="613766"/>
          </a:xfrm>
          <a:prstGeom prst="ellipse">
            <a:avLst/>
          </a:prstGeom>
          <a:blipFill dpi="0" rotWithShape="1">
            <a:blip r:embed="rId3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3481431" y="5340320"/>
            <a:ext cx="257834" cy="257834"/>
          </a:xfrm>
          <a:prstGeom prst="ellipse">
            <a:avLst/>
          </a:prstGeom>
          <a:blipFill dpi="0" rotWithShape="1">
            <a:blip r:embed="rId6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1048871" y="4102092"/>
            <a:ext cx="70462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accent1">
                    <a:lumMod val="75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年似水，岁月如歌，时间总在不经意间流逝。回忆亦随着时间的流动慢慢地遗忘了许多，那曾经熟悉的美丽容颜，也变得渐渐模糊。</a:t>
            </a:r>
          </a:p>
        </p:txBody>
      </p:sp>
      <p:pic>
        <p:nvPicPr>
          <p:cNvPr id="30" name="照片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010" y="644977"/>
            <a:ext cx="5383980" cy="3125280"/>
          </a:xfrm>
          <a:prstGeom prst="rect">
            <a:avLst/>
          </a:prstGeom>
          <a:ln w="114300" cap="rnd">
            <a:solidFill>
              <a:schemeClr val="bg1"/>
            </a:solidFill>
            <a:rou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 advTm="0">
        <p15:prstTrans prst="origami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11" dur="5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0" ptsTypes="FffFF">
                                      <p:cBhvr>
                                        <p:cTn id="13" dur="7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360" ptsTypes="FffFF">
                                      <p:cBhvr>
                                        <p:cTn id="15" dur="7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17" dur="8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360" ptsTypes="FffFF">
                                      <p:cBhvr>
                                        <p:cTn id="19" dur="7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21" dur="6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23" dur="8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3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2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 rot="20502595">
            <a:off x="5021412" y="221650"/>
            <a:ext cx="3565754" cy="2377169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矩形 1"/>
          <p:cNvSpPr/>
          <p:nvPr/>
        </p:nvSpPr>
        <p:spPr>
          <a:xfrm rot="21072702">
            <a:off x="653902" y="2144544"/>
            <a:ext cx="3862627" cy="2569982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717660" y="2162689"/>
            <a:ext cx="3862627" cy="2569982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 rot="396756">
            <a:off x="791765" y="2150096"/>
            <a:ext cx="3862627" cy="2569982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 rot="803682">
            <a:off x="832514" y="2047641"/>
            <a:ext cx="3862627" cy="2569982"/>
          </a:xfrm>
          <a:prstGeom prst="rect">
            <a:avLst/>
          </a:prstGeom>
          <a:blipFill>
            <a:blip r:embed="rId7" cstate="screen"/>
            <a:stretch>
              <a:fillRect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 rot="1295972">
            <a:off x="817660" y="2067353"/>
            <a:ext cx="3862627" cy="2569982"/>
          </a:xfrm>
          <a:prstGeom prst="rect">
            <a:avLst/>
          </a:prstGeom>
          <a:blipFill>
            <a:blip r:embed="rId8" cstate="screen"/>
            <a:stretch>
              <a:fillRect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 rot="1723499">
            <a:off x="852592" y="1945999"/>
            <a:ext cx="3862627" cy="2569982"/>
          </a:xfrm>
          <a:prstGeom prst="rect">
            <a:avLst/>
          </a:prstGeom>
          <a:blipFill>
            <a:blip r:embed="rId9" cstate="screen"/>
            <a:stretch>
              <a:fillRect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-932538" y="3744016"/>
            <a:ext cx="515669" cy="515669"/>
          </a:xfrm>
          <a:prstGeom prst="ellipse">
            <a:avLst/>
          </a:prstGeom>
          <a:blipFill dpi="0" rotWithShape="1">
            <a:blip r:embed="rId10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-674704" y="3447680"/>
            <a:ext cx="296336" cy="296336"/>
          </a:xfrm>
          <a:prstGeom prst="ellipse">
            <a:avLst/>
          </a:prstGeom>
          <a:blipFill dpi="0" rotWithShape="1">
            <a:blip r:embed="rId11" cstate="screen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-1075428" y="3744016"/>
            <a:ext cx="257834" cy="257834"/>
          </a:xfrm>
          <a:prstGeom prst="ellipse">
            <a:avLst/>
          </a:prstGeom>
          <a:blipFill dpi="0" rotWithShape="1">
            <a:blip r:embed="rId12" cstate="screen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-742699" y="4217198"/>
            <a:ext cx="257834" cy="257834"/>
          </a:xfrm>
          <a:prstGeom prst="ellipse">
            <a:avLst/>
          </a:prstGeom>
          <a:blipFill dpi="0" rotWithShape="1">
            <a:blip r:embed="rId12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-613782" y="4492832"/>
            <a:ext cx="515669" cy="515669"/>
          </a:xfrm>
          <a:prstGeom prst="ellipse">
            <a:avLst/>
          </a:prstGeom>
          <a:blipFill dpi="0" rotWithShape="1">
            <a:blip r:embed="rId10" cstate="screen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-1989874" y="5114277"/>
            <a:ext cx="257834" cy="257834"/>
          </a:xfrm>
          <a:prstGeom prst="ellipse">
            <a:avLst/>
          </a:prstGeom>
          <a:blipFill dpi="0" rotWithShape="1">
            <a:blip r:embed="rId12" cstate="screen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-691099" y="5286045"/>
            <a:ext cx="343537" cy="343537"/>
          </a:xfrm>
          <a:prstGeom prst="ellipse">
            <a:avLst/>
          </a:prstGeom>
          <a:blipFill dpi="0" rotWithShape="1">
            <a:blip r:embed="rId13" cstate="screen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-1651480" y="4631817"/>
            <a:ext cx="568216" cy="568216"/>
          </a:xfrm>
          <a:prstGeom prst="ellipse">
            <a:avLst/>
          </a:prstGeom>
          <a:blipFill dpi="0" rotWithShape="1">
            <a:blip r:embed="rId14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-1106450" y="3913701"/>
            <a:ext cx="355394" cy="355394"/>
          </a:xfrm>
          <a:prstGeom prst="ellipse">
            <a:avLst/>
          </a:prstGeom>
          <a:blipFill dpi="0" rotWithShape="1">
            <a:blip r:embed="rId15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-1040930" y="3134566"/>
            <a:ext cx="732454" cy="732454"/>
          </a:xfrm>
          <a:prstGeom prst="ellipse">
            <a:avLst/>
          </a:prstGeom>
          <a:blipFill dpi="0" rotWithShape="1">
            <a:blip r:embed="rId16" cstate="screen"/>
            <a:srcRect/>
            <a:stretch>
              <a:fillRect/>
            </a:stretch>
          </a:blipFill>
          <a:ln>
            <a:noFill/>
          </a:ln>
          <a:effectLst>
            <a:outerShdw blurRad="304800" dist="292100" dir="2700000" algn="tl" rotWithShape="0">
              <a:schemeClr val="bg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-662562" y="2526258"/>
            <a:ext cx="355394" cy="355394"/>
          </a:xfrm>
          <a:prstGeom prst="ellipse">
            <a:avLst/>
          </a:prstGeom>
          <a:blipFill dpi="0" rotWithShape="1">
            <a:blip r:embed="rId15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:blinds dir="vert"/>
      </p:transition>
    </mc:Choice>
    <mc:Fallback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400" decel="100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44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4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4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9500"/>
                            </p:stCondLst>
                            <p:childTnLst>
                              <p:par>
                                <p:cTn id="27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500"/>
                            </p:stCondLst>
                            <p:childTnLst>
                              <p:par>
                                <p:cTn id="32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4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5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6" dur="5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7500"/>
                            </p:stCondLst>
                            <p:childTnLst>
                              <p:par>
                                <p:cTn id="38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3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500"/>
                            </p:stCondLst>
                            <p:childTnLst>
                              <p:par>
                                <p:cTn id="46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4400" decel="100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44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4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4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55" dur="6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1.64354E-6 L 0.31371 -0.09097 C 0.38003 -0.11039 0.47674 -0.15171 0.575 -0.19951 C 0.68906 -0.2584 0.77882 -0.31298 0.83993 -0.35924 L 1.1342 -0.57817 " pathEditMode="relative" rAng="-956700" ptsTypes="FffFF">
                                      <p:cBhvr>
                                        <p:cTn id="57" dur="8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96" y="-24607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37" presetClass="path" presetSubtype="0" accel="50000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8.33333E-7 3.7037E-7 L 0.25903 -0.1787 C 0.31406 -0.21667 0.3934 -0.28148 0.47344 -0.35216 C 0.56632 -0.43673 0.63889 -0.50833 0.68802 -0.56512 L 0.92361 -0.8321 " pathEditMode="relative" rAng="-1611360" ptsTypes="FffFF">
                                      <p:cBhvr>
                                        <p:cTn id="59" dur="8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014" y="-38642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08642E-6 L 0.26077 -0.21451 C 0.31615 -0.26019 0.39636 -0.3355 0.47709 -0.41544 C 0.57066 -0.5105 0.64428 -0.59105 0.69375 -0.65216 L 0.9323 -0.9426 " pathEditMode="relative" rAng="-1776000" ptsTypes="FffFF">
                                      <p:cBhvr>
                                        <p:cTn id="61" dur="9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413" y="-44599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208 -0.00586 L 0.30747 -0.22726 C 0.37344 -0.27536 0.46719 -0.35708 0.56181 -0.44681 C 0.67101 -0.55504 0.7559 -0.64755 0.81233 -0.72094 L 1.08542 -1.06846 " pathEditMode="relative" rAng="-1727820" ptsTypes="FffFF">
                                      <p:cBhvr>
                                        <p:cTn id="63" dur="8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77" y="-48905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11748E-6 L 0.34114 -0.23866 C 0.41319 -0.28893 0.51753 -0.37496 0.62343 -0.46808 C 0.74566 -0.57909 0.84166 -0.67376 0.90642 -0.74745 L 1.21788 -1.09651 " pathEditMode="relative" rAng="-1611360" ptsTypes="FffFF">
                                      <p:cBhvr>
                                        <p:cTn id="65" dur="8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944" y="-51126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67" dur="7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69" dur="7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37" presetClass="path" presetSubtype="0" accel="50000" decel="5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5E-6 -1.27082E-6 L 0.32795 -0.04472 C 0.39739 -0.05398 0.49896 -0.08174 0.60312 -0.11413 C 0.72361 -0.15638 0.81962 -0.19802 0.88489 -0.23535 L 1.20034 -0.40993 " pathEditMode="relative" rAng="-651180" ptsTypes="FffFF">
                                      <p:cBhvr>
                                        <p:cTn id="71" dur="7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486" y="-16070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37" presetClass="path" presetSubtype="0" accel="50000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73" dur="8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37" presetClass="path" presetSubtype="0" accel="50000" decel="5000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00018 -0.00031 L 0.30885 -0.03855 C 0.37413 -0.04626 0.46979 -0.07217 0.56771 -0.1024 C 0.68108 -0.14188 0.77135 -0.18167 0.83264 -0.21746 L 1.12899 -0.38556 " pathEditMode="relative" rAng="-651180" ptsTypes="FffFF">
                                      <p:cBhvr>
                                        <p:cTn id="75" dur="6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927" y="-14837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25" presetClass="exit" presetSubtype="0" fill="hold" nodeType="withEffect">
                                  <p:stCondLst>
                                    <p:cond delay="10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25" presetClass="exit" presetSubtype="0" fill="hold" grpId="2" nodeType="withEffect">
                                  <p:stCondLst>
                                    <p:cond delay="10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25" presetClass="exit" presetSubtype="0" fill="hold" grpId="1" nodeType="withEffect">
                                  <p:stCondLst>
                                    <p:cond delay="1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25" presetClass="exit" presetSubtype="0" fill="hold" grpId="1" nodeType="withEffect">
                                  <p:stCondLst>
                                    <p:cond delay="11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25" presetClass="exit" presetSubtype="0" fill="hold" grpId="1" nodeType="withEffect">
                                  <p:stCondLst>
                                    <p:cond delay="1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3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25" presetClass="exit" presetSubtype="0" fill="hold" grpId="2" nodeType="withEffect">
                                  <p:stCondLst>
                                    <p:cond delay="1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3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25" presetClass="exit" presetSubtype="0" fill="hold" grpId="1" nodeType="withEffect">
                                  <p:stCondLst>
                                    <p:cond delay="13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3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3" grpId="2" animBg="1"/>
      <p:bldP spid="34" grpId="0" animBg="1"/>
      <p:bldP spid="34" grpId="1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 rot="20891303">
            <a:off x="4760075" y="413925"/>
            <a:ext cx="1080120" cy="1440160"/>
          </a:xfrm>
          <a:prstGeom prst="rect">
            <a:avLst/>
          </a:prstGeom>
          <a:blipFill>
            <a:blip r:embed="rId3" cstate="screen"/>
            <a:stretch>
              <a:fillRect/>
            </a:stretch>
          </a:blip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 rot="20584537">
            <a:off x="2907617" y="1113604"/>
            <a:ext cx="1080120" cy="1440160"/>
          </a:xfrm>
          <a:prstGeom prst="rect">
            <a:avLst/>
          </a:prstGeom>
          <a:blipFill>
            <a:blip r:embed="rId4" cstate="screen"/>
            <a:stretch>
              <a:fillRect/>
            </a:stretch>
          </a:blip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21370660">
            <a:off x="802377" y="1733450"/>
            <a:ext cx="1080120" cy="1440160"/>
          </a:xfrm>
          <a:prstGeom prst="rect">
            <a:avLst/>
          </a:prstGeom>
          <a:blipFill>
            <a:blip r:embed="rId3" cstate="screen"/>
            <a:stretch>
              <a:fillRect/>
            </a:stretch>
          </a:blipFill>
          <a:ln w="127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 rot="20624618">
            <a:off x="6477490" y="1840295"/>
            <a:ext cx="2512298" cy="3377105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" name="椭圆 19"/>
          <p:cNvSpPr/>
          <p:nvPr/>
        </p:nvSpPr>
        <p:spPr>
          <a:xfrm>
            <a:off x="-1130746" y="3545810"/>
            <a:ext cx="912086" cy="912082"/>
          </a:xfrm>
          <a:prstGeom prst="ellipse">
            <a:avLst/>
          </a:prstGeom>
          <a:blipFill dpi="0" rotWithShape="1">
            <a:blip r:embed="rId6">
              <a:alphaModFix amt="51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-674704" y="3447680"/>
            <a:ext cx="296336" cy="296336"/>
          </a:xfrm>
          <a:prstGeom prst="ellipse">
            <a:avLst/>
          </a:prstGeom>
          <a:blipFill dpi="0" rotWithShape="1">
            <a:blip r:embed="rId7" cstate="screen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-1120026" y="3595848"/>
            <a:ext cx="506244" cy="506244"/>
          </a:xfrm>
          <a:prstGeom prst="ellipse">
            <a:avLst/>
          </a:prstGeom>
          <a:blipFill dpi="0" rotWithShape="1">
            <a:blip r:embed="rId8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-742699" y="4217198"/>
            <a:ext cx="257834" cy="257834"/>
          </a:xfrm>
          <a:prstGeom prst="ellipse">
            <a:avLst/>
          </a:prstGeom>
          <a:blipFill dpi="0" rotWithShape="1">
            <a:blip r:embed="rId9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-1989874" y="5114277"/>
            <a:ext cx="257834" cy="257834"/>
          </a:xfrm>
          <a:prstGeom prst="ellipse">
            <a:avLst/>
          </a:prstGeom>
          <a:blipFill dpi="0" rotWithShape="1">
            <a:blip r:embed="rId9" cstate="screen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-826213" y="5150931"/>
            <a:ext cx="613766" cy="613766"/>
          </a:xfrm>
          <a:prstGeom prst="ellipse">
            <a:avLst/>
          </a:prstGeom>
          <a:blipFill dpi="0" rotWithShape="1">
            <a:blip r:embed="rId6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3481431" y="5340320"/>
            <a:ext cx="257834" cy="257834"/>
          </a:xfrm>
          <a:prstGeom prst="ellipse">
            <a:avLst/>
          </a:prstGeom>
          <a:blipFill dpi="0" rotWithShape="1">
            <a:blip r:embed="rId9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TextBox 28"/>
          <p:cNvSpPr txBox="1"/>
          <p:nvPr/>
        </p:nvSpPr>
        <p:spPr>
          <a:xfrm>
            <a:off x="1458480" y="3701784"/>
            <a:ext cx="471994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chemeClr val="accent1">
                    <a:lumMod val="75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岁月就象一条河，左岸是无法忘却的回忆，右岸是值得把握的青春年华，中间飞快流淌的，是年轻隐隐的</a:t>
            </a:r>
            <a:r>
              <a:rPr lang="zh-CN" altLang="en-US" sz="1600" dirty="0" smtClean="0">
                <a:solidFill>
                  <a:schemeClr val="accent1">
                    <a:lumMod val="75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伤感</a:t>
            </a:r>
            <a:r>
              <a:rPr lang="zh-CN" altLang="en-US" sz="1600" dirty="0">
                <a:solidFill>
                  <a:schemeClr val="accent1">
                    <a:lumMod val="75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0" cstate="screen"/>
          <a:stretch>
            <a:fillRect/>
          </a:stretch>
        </p:blipFill>
        <p:spPr>
          <a:xfrm>
            <a:off x="-38750" y="-206420"/>
            <a:ext cx="7448970" cy="356233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:blinds/>
      </p:transition>
    </mc:Choice>
    <mc:Fallback>
      <p:transition spd="slow" advTm="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6" dur="5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0" ptsTypes="FffFF">
                                      <p:cBhvr>
                                        <p:cTn id="8" dur="7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360" ptsTypes="FffFF">
                                      <p:cBhvr>
                                        <p:cTn id="10" dur="7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12" dur="8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360" ptsTypes="FffFF">
                                      <p:cBhvr>
                                        <p:cTn id="14" dur="7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16" dur="6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18" dur="8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4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4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4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36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36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6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6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accel="1000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accel="1000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5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4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4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4" dur="5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5" dur="5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6" dur="5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6" grpId="1" animBg="1"/>
      <p:bldP spid="5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椭圆 34"/>
          <p:cNvSpPr/>
          <p:nvPr/>
        </p:nvSpPr>
        <p:spPr>
          <a:xfrm>
            <a:off x="-1130746" y="3545810"/>
            <a:ext cx="912086" cy="912082"/>
          </a:xfrm>
          <a:prstGeom prst="ellipse">
            <a:avLst/>
          </a:prstGeom>
          <a:blipFill dpi="0" rotWithShape="1">
            <a:blip r:embed="rId3">
              <a:alphaModFix amt="51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-674704" y="3447680"/>
            <a:ext cx="296336" cy="296336"/>
          </a:xfrm>
          <a:prstGeom prst="ellipse">
            <a:avLst/>
          </a:prstGeom>
          <a:blipFill dpi="0" rotWithShape="1">
            <a:blip r:embed="rId4" cstate="screen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-1120026" y="3595848"/>
            <a:ext cx="506244" cy="506244"/>
          </a:xfrm>
          <a:prstGeom prst="ellipse">
            <a:avLst/>
          </a:prstGeom>
          <a:blipFill dpi="0" rotWithShape="1">
            <a:blip r:embed="rId5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-742699" y="4217198"/>
            <a:ext cx="257834" cy="257834"/>
          </a:xfrm>
          <a:prstGeom prst="ellipse">
            <a:avLst/>
          </a:prstGeom>
          <a:blipFill dpi="0" rotWithShape="1">
            <a:blip r:embed="rId6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-1989874" y="5114277"/>
            <a:ext cx="257834" cy="257834"/>
          </a:xfrm>
          <a:prstGeom prst="ellipse">
            <a:avLst/>
          </a:prstGeom>
          <a:blipFill dpi="0" rotWithShape="1">
            <a:blip r:embed="rId6" cstate="screen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-826213" y="5150931"/>
            <a:ext cx="613766" cy="613766"/>
          </a:xfrm>
          <a:prstGeom prst="ellipse">
            <a:avLst/>
          </a:prstGeom>
          <a:blipFill dpi="0" rotWithShape="1">
            <a:blip r:embed="rId3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3481431" y="5340320"/>
            <a:ext cx="257834" cy="257834"/>
          </a:xfrm>
          <a:prstGeom prst="ellipse">
            <a:avLst/>
          </a:prstGeom>
          <a:blipFill dpi="0" rotWithShape="1">
            <a:blip r:embed="rId6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5804622" y="2436621"/>
            <a:ext cx="208542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chemeClr val="accent1">
                    <a:lumMod val="75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年似水，岁月如歌，时间总在不经意间流逝。回忆亦随着时间的流动慢慢地遗忘了许多，那曾经熟悉的美丽容颜，也变得渐渐模糊。</a:t>
            </a:r>
          </a:p>
        </p:txBody>
      </p:sp>
      <p:pic>
        <p:nvPicPr>
          <p:cNvPr id="30" name="照片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 rot="21095072">
            <a:off x="359721" y="795040"/>
            <a:ext cx="3410772" cy="2289370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照片"/>
          <p:cNvPicPr>
            <a:picLocks noChangeAspect="1"/>
          </p:cNvPicPr>
          <p:nvPr/>
        </p:nvPicPr>
        <p:blipFill>
          <a:blip r:embed="rId8" cstate="screen"/>
          <a:stretch>
            <a:fillRect/>
          </a:stretch>
        </p:blipFill>
        <p:spPr>
          <a:xfrm rot="211116">
            <a:off x="4614697" y="379145"/>
            <a:ext cx="2314927" cy="1572938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照片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520848">
            <a:off x="2351302" y="2680435"/>
            <a:ext cx="2968783" cy="2127161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Tm="0">
        <p14:glitter pattern="hexagon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11" dur="5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0" ptsTypes="FffFF">
                                      <p:cBhvr>
                                        <p:cTn id="13" dur="7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360" ptsTypes="FffFF">
                                      <p:cBhvr>
                                        <p:cTn id="15" dur="7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17" dur="8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360" ptsTypes="FffFF">
                                      <p:cBhvr>
                                        <p:cTn id="19" dur="7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21" dur="6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23" dur="8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3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3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4" dur="4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5" dur="4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3" presetClass="entr" presetSubtype="3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-828600" y="916190"/>
            <a:ext cx="12688900" cy="2393348"/>
            <a:chOff x="-2124742" y="1012317"/>
            <a:chExt cx="13246602" cy="2498542"/>
          </a:xfrm>
          <a:effectLst/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3" cstate="screen"/>
            <a:stretch>
              <a:fillRect/>
            </a:stretch>
          </p:blipFill>
          <p:spPr>
            <a:xfrm rot="366214">
              <a:off x="8817887" y="1854132"/>
              <a:ext cx="1360813" cy="1013372"/>
            </a:xfrm>
            <a:prstGeom prst="rect">
              <a:avLst/>
            </a:prstGeom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4" cstate="screen"/>
            <a:stretch>
              <a:fillRect/>
            </a:stretch>
          </p:blipFill>
          <p:spPr>
            <a:xfrm rot="20636550">
              <a:off x="5284608" y="2255355"/>
              <a:ext cx="1614330" cy="1065336"/>
            </a:xfrm>
            <a:prstGeom prst="rect">
              <a:avLst/>
            </a:prstGeom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5" cstate="screen"/>
            <a:stretch>
              <a:fillRect/>
            </a:stretch>
          </p:blipFill>
          <p:spPr>
            <a:xfrm rot="364719">
              <a:off x="816459" y="2150567"/>
              <a:ext cx="1690558" cy="1140143"/>
            </a:xfrm>
            <a:prstGeom prst="rect">
              <a:avLst/>
            </a:prstGeom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6" cstate="screen"/>
            <a:stretch>
              <a:fillRect/>
            </a:stretch>
          </p:blipFill>
          <p:spPr>
            <a:xfrm rot="21310869">
              <a:off x="3095366" y="2214515"/>
              <a:ext cx="1931332" cy="1296344"/>
            </a:xfrm>
            <a:prstGeom prst="rect">
              <a:avLst/>
            </a:prstGeom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7" cstate="screen"/>
            <a:stretch>
              <a:fillRect/>
            </a:stretch>
          </p:blipFill>
          <p:spPr>
            <a:xfrm>
              <a:off x="-746084" y="1982239"/>
              <a:ext cx="1511104" cy="1038507"/>
            </a:xfrm>
            <a:prstGeom prst="rect">
              <a:avLst/>
            </a:prstGeom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8" cstate="screen"/>
            <a:stretch>
              <a:fillRect/>
            </a:stretch>
          </p:blipFill>
          <p:spPr>
            <a:xfrm rot="21298162">
              <a:off x="7248872" y="2112032"/>
              <a:ext cx="1390018" cy="926679"/>
            </a:xfrm>
            <a:prstGeom prst="rect">
              <a:avLst/>
            </a:prstGeom>
            <a:ln w="3810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9" cstate="screen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2124742" y="1030459"/>
              <a:ext cx="13246602" cy="828333"/>
            </a:xfrm>
            <a:prstGeom prst="rect">
              <a:avLst/>
            </a:prstGeom>
            <a:effectLst/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11" cstate="screen"/>
            <a:stretch>
              <a:fillRect/>
            </a:stretch>
          </p:blipFill>
          <p:spPr>
            <a:xfrm rot="374850">
              <a:off x="50354" y="1111652"/>
              <a:ext cx="249937" cy="859538"/>
            </a:xfrm>
            <a:prstGeom prst="rect">
              <a:avLst/>
            </a:prstGeom>
            <a:effectLst/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2" cstate="screen"/>
            <a:stretch>
              <a:fillRect/>
            </a:stretch>
          </p:blipFill>
          <p:spPr>
            <a:xfrm rot="1102067">
              <a:off x="1547664" y="1306018"/>
              <a:ext cx="216408" cy="850394"/>
            </a:xfrm>
            <a:prstGeom prst="rect">
              <a:avLst/>
            </a:prstGeom>
            <a:effectLst/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13" cstate="screen"/>
            <a:stretch>
              <a:fillRect/>
            </a:stretch>
          </p:blipFill>
          <p:spPr>
            <a:xfrm rot="20915228">
              <a:off x="3419872" y="1444625"/>
              <a:ext cx="271273" cy="862586"/>
            </a:xfrm>
            <a:prstGeom prst="rect">
              <a:avLst/>
            </a:prstGeom>
            <a:effectLst/>
          </p:spPr>
        </p:pic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14" cstate="screen"/>
            <a:stretch>
              <a:fillRect/>
            </a:stretch>
          </p:blipFill>
          <p:spPr>
            <a:xfrm rot="346904">
              <a:off x="4508574" y="1394033"/>
              <a:ext cx="237744" cy="850394"/>
            </a:xfrm>
            <a:prstGeom prst="rect">
              <a:avLst/>
            </a:prstGeom>
            <a:effectLst/>
          </p:spPr>
        </p:pic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11" cstate="screen"/>
            <a:stretch>
              <a:fillRect/>
            </a:stretch>
          </p:blipFill>
          <p:spPr>
            <a:xfrm rot="20626353">
              <a:off x="5628392" y="1463684"/>
              <a:ext cx="249937" cy="859538"/>
            </a:xfrm>
            <a:prstGeom prst="rect">
              <a:avLst/>
            </a:prstGeom>
            <a:effectLst/>
          </p:spPr>
        </p:pic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12" cstate="screen"/>
            <a:stretch>
              <a:fillRect/>
            </a:stretch>
          </p:blipFill>
          <p:spPr>
            <a:xfrm rot="21127354">
              <a:off x="9294741" y="1012317"/>
              <a:ext cx="216408" cy="850394"/>
            </a:xfrm>
            <a:prstGeom prst="rect">
              <a:avLst/>
            </a:prstGeom>
            <a:effectLst/>
          </p:spPr>
        </p:pic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13" cstate="screen"/>
            <a:stretch>
              <a:fillRect/>
            </a:stretch>
          </p:blipFill>
          <p:spPr>
            <a:xfrm rot="20610054">
              <a:off x="7656075" y="1299974"/>
              <a:ext cx="271273" cy="862586"/>
            </a:xfrm>
            <a:prstGeom prst="rect">
              <a:avLst/>
            </a:prstGeom>
            <a:effectLst/>
          </p:spPr>
        </p:pic>
      </p:grpSp>
      <p:sp>
        <p:nvSpPr>
          <p:cNvPr id="26" name="椭圆 25"/>
          <p:cNvSpPr/>
          <p:nvPr/>
        </p:nvSpPr>
        <p:spPr>
          <a:xfrm>
            <a:off x="-1130746" y="3545810"/>
            <a:ext cx="912086" cy="912082"/>
          </a:xfrm>
          <a:prstGeom prst="ellipse">
            <a:avLst/>
          </a:prstGeom>
          <a:blipFill dpi="0" rotWithShape="1">
            <a:blip r:embed="rId15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-674704" y="3447680"/>
            <a:ext cx="296336" cy="296336"/>
          </a:xfrm>
          <a:prstGeom prst="ellipse">
            <a:avLst/>
          </a:prstGeom>
          <a:blipFill dpi="0" rotWithShape="1">
            <a:blip r:embed="rId16" cstate="screen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-1141966" y="3677478"/>
            <a:ext cx="390910" cy="390910"/>
          </a:xfrm>
          <a:prstGeom prst="ellipse">
            <a:avLst/>
          </a:prstGeom>
          <a:blipFill dpi="0" rotWithShape="1">
            <a:blip r:embed="rId17" cstate="screen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-742699" y="4217198"/>
            <a:ext cx="257834" cy="257834"/>
          </a:xfrm>
          <a:prstGeom prst="ellipse">
            <a:avLst/>
          </a:prstGeom>
          <a:blipFill dpi="0" rotWithShape="1">
            <a:blip r:embed="rId18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-1989874" y="5114277"/>
            <a:ext cx="257834" cy="257834"/>
          </a:xfrm>
          <a:prstGeom prst="ellipse">
            <a:avLst/>
          </a:prstGeom>
          <a:blipFill dpi="0" rotWithShape="1">
            <a:blip r:embed="rId18" cstate="screen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-826213" y="5150931"/>
            <a:ext cx="613766" cy="613766"/>
          </a:xfrm>
          <a:prstGeom prst="ellipse">
            <a:avLst/>
          </a:prstGeom>
          <a:blipFill dpi="0" rotWithShape="1">
            <a:blip r:embed="rId15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3481431" y="5340320"/>
            <a:ext cx="257834" cy="257834"/>
          </a:xfrm>
          <a:prstGeom prst="ellipse">
            <a:avLst/>
          </a:prstGeom>
          <a:blipFill dpi="0" rotWithShape="1">
            <a:blip r:embed="rId18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TextBox 39"/>
          <p:cNvSpPr txBox="1"/>
          <p:nvPr/>
        </p:nvSpPr>
        <p:spPr>
          <a:xfrm>
            <a:off x="1487260" y="4060028"/>
            <a:ext cx="61694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accent1">
                    <a:lumMod val="75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年似水，岁月如歌，时间总在不经意间流逝。回忆亦随着时间的流动慢慢地遗忘了许多，那曾经熟悉的美丽容颜，也变得渐渐模糊。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 advTm="0">
        <p14:glitter pattern="hexagon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46914E-6 L -0.2448 0.00741 " pathEditMode="relative" rAng="0" ptsTypes="AA">
                                      <p:cBhvr>
                                        <p:cTn id="6" dur="1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240" y="37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8" dur="5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0" ptsTypes="FffFF">
                                      <p:cBhvr>
                                        <p:cTn id="10" dur="7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360" ptsTypes="FffFF">
                                      <p:cBhvr>
                                        <p:cTn id="12" dur="7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14" dur="8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360" ptsTypes="FffFF">
                                      <p:cBhvr>
                                        <p:cTn id="16" dur="7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18" dur="6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9 0.00124 L 0.2474 -0.20086 C 0.30018 -0.24406 0.37656 -0.31564 0.4533 -0.39216 C 0.54236 -0.48226 0.61233 -0.55847 0.65972 -0.6174 L 0.88594 -0.89571 " pathEditMode="relative" rAng="-1776000" ptsTypes="FffFF">
                                      <p:cBhvr>
                                        <p:cTn id="20" dur="8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56" y="-42363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4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0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照片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104" y="663547"/>
            <a:ext cx="3296388" cy="2158858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照片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62800" y="2498282"/>
            <a:ext cx="3444179" cy="2217102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28"/>
          <p:cNvSpPr txBox="1"/>
          <p:nvPr/>
        </p:nvSpPr>
        <p:spPr>
          <a:xfrm>
            <a:off x="954986" y="1142811"/>
            <a:ext cx="26504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chemeClr val="accent1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年似水，岁月如歌，时间总在不经意间流逝。回忆亦随着时间的流动慢慢地遗忘</a:t>
            </a:r>
            <a:r>
              <a:rPr lang="zh-CN" altLang="en-US" sz="1600" dirty="0" smtClean="0">
                <a:solidFill>
                  <a:schemeClr val="accent1"/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了</a:t>
            </a:r>
            <a:endParaRPr lang="zh-CN" altLang="en-US" sz="1600" dirty="0">
              <a:solidFill>
                <a:schemeClr val="accent1"/>
              </a:solidFill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</p:txBody>
      </p:sp>
      <p:sp>
        <p:nvSpPr>
          <p:cNvPr id="5" name="TextBox 28"/>
          <p:cNvSpPr txBox="1"/>
          <p:nvPr/>
        </p:nvSpPr>
        <p:spPr>
          <a:xfrm>
            <a:off x="5428385" y="3079975"/>
            <a:ext cx="30800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chemeClr val="accent1">
                    <a:lumMod val="75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只剩下一些凋零的记忆，随风飘落成一地的斑驳，往昔繁华，以转变成一生落寞</a:t>
            </a:r>
            <a:r>
              <a:rPr lang="zh-CN" altLang="en-US" sz="1600" dirty="0" smtClean="0">
                <a:solidFill>
                  <a:schemeClr val="accent1">
                    <a:lumMod val="75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。</a:t>
            </a:r>
            <a:endParaRPr lang="zh-CN" altLang="en-US" sz="1600" dirty="0">
              <a:solidFill>
                <a:schemeClr val="accent1">
                  <a:lumMod val="75000"/>
                </a:schemeClr>
              </a:solidFill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0">
        <p15:prstTrans prst="wind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4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4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4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4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5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4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照片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 rot="21069481">
            <a:off x="1054121" y="1004915"/>
            <a:ext cx="2302220" cy="1545291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照片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 rot="180547">
            <a:off x="3189320" y="711725"/>
            <a:ext cx="2594167" cy="1711953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椭圆 5"/>
          <p:cNvSpPr/>
          <p:nvPr/>
        </p:nvSpPr>
        <p:spPr>
          <a:xfrm>
            <a:off x="-932538" y="3744016"/>
            <a:ext cx="515669" cy="515669"/>
          </a:xfrm>
          <a:prstGeom prst="ellipse">
            <a:avLst/>
          </a:prstGeom>
          <a:blipFill dpi="0" rotWithShape="1">
            <a:blip r:embed="rId5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-674704" y="3447680"/>
            <a:ext cx="296336" cy="296336"/>
          </a:xfrm>
          <a:prstGeom prst="ellipse">
            <a:avLst/>
          </a:prstGeom>
          <a:blipFill dpi="0" rotWithShape="1">
            <a:blip r:embed="rId6" cstate="screen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-1075428" y="3744016"/>
            <a:ext cx="257834" cy="257834"/>
          </a:xfrm>
          <a:prstGeom prst="ellipse">
            <a:avLst/>
          </a:prstGeom>
          <a:blipFill dpi="0" rotWithShape="1">
            <a:blip r:embed="rId7" cstate="screen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-742699" y="4217198"/>
            <a:ext cx="257834" cy="257834"/>
          </a:xfrm>
          <a:prstGeom prst="ellipse">
            <a:avLst/>
          </a:prstGeom>
          <a:blipFill dpi="0" rotWithShape="1">
            <a:blip r:embed="rId7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-613782" y="4492832"/>
            <a:ext cx="515669" cy="515669"/>
          </a:xfrm>
          <a:prstGeom prst="ellipse">
            <a:avLst/>
          </a:prstGeom>
          <a:blipFill dpi="0" rotWithShape="1">
            <a:blip r:embed="rId5" cstate="screen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-1989874" y="5114277"/>
            <a:ext cx="257834" cy="257834"/>
          </a:xfrm>
          <a:prstGeom prst="ellipse">
            <a:avLst/>
          </a:prstGeom>
          <a:blipFill dpi="0" rotWithShape="1">
            <a:blip r:embed="rId7" cstate="screen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-691099" y="5286045"/>
            <a:ext cx="343537" cy="343537"/>
          </a:xfrm>
          <a:prstGeom prst="ellipse">
            <a:avLst/>
          </a:prstGeom>
          <a:blipFill dpi="0" rotWithShape="1">
            <a:blip r:embed="rId8" cstate="screen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14"/>
          <p:cNvSpPr txBox="1"/>
          <p:nvPr/>
        </p:nvSpPr>
        <p:spPr>
          <a:xfrm>
            <a:off x="893618" y="3292503"/>
            <a:ext cx="7162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accent1">
                    <a:lumMod val="75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年似水，岁月如歌，时间总在不经意间流逝。回忆亦随着时间的流动慢慢地遗忘了许多，那曾经熟悉的美丽容颜，也变得渐渐模糊</a:t>
            </a:r>
            <a:r>
              <a:rPr lang="zh-CN" altLang="en-US" sz="1600" dirty="0" smtClean="0">
                <a:solidFill>
                  <a:schemeClr val="accent1">
                    <a:lumMod val="75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。只</a:t>
            </a:r>
            <a:r>
              <a:rPr lang="zh-CN" altLang="en-US" sz="1600" dirty="0">
                <a:solidFill>
                  <a:schemeClr val="accent1">
                    <a:lumMod val="75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剩下</a:t>
            </a:r>
            <a:r>
              <a:rPr lang="zh-CN" altLang="en-US" sz="1600" dirty="0" smtClean="0">
                <a:solidFill>
                  <a:schemeClr val="accent1">
                    <a:lumMod val="75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一些</a:t>
            </a:r>
            <a:endParaRPr lang="en-US" altLang="zh-CN" sz="1600" dirty="0" smtClean="0">
              <a:solidFill>
                <a:schemeClr val="accent1">
                  <a:lumMod val="75000"/>
                </a:schemeClr>
              </a:solidFill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accent1">
                    <a:lumMod val="75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凋零</a:t>
            </a:r>
            <a:r>
              <a:rPr lang="zh-CN" altLang="en-US" sz="1600" dirty="0">
                <a:solidFill>
                  <a:schemeClr val="accent1">
                    <a:lumMod val="75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的记忆，随风飘落成一地的</a:t>
            </a:r>
            <a:r>
              <a:rPr lang="zh-CN" altLang="en-US" sz="1600" dirty="0" smtClean="0">
                <a:solidFill>
                  <a:schemeClr val="accent1">
                    <a:lumMod val="75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斑驳</a:t>
            </a:r>
            <a:endParaRPr lang="zh-CN" altLang="en-US" sz="1600" dirty="0">
              <a:solidFill>
                <a:schemeClr val="accent1">
                  <a:lumMod val="75000"/>
                </a:schemeClr>
              </a:solidFill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</p:txBody>
      </p:sp>
      <p:pic>
        <p:nvPicPr>
          <p:cNvPr id="12" name="照片"/>
          <p:cNvPicPr>
            <a:picLocks noChangeAspect="1"/>
          </p:cNvPicPr>
          <p:nvPr/>
        </p:nvPicPr>
        <p:blipFill>
          <a:blip r:embed="rId9" cstate="screen"/>
          <a:stretch>
            <a:fillRect/>
          </a:stretch>
        </p:blipFill>
        <p:spPr>
          <a:xfrm rot="824804">
            <a:off x="5478968" y="1055965"/>
            <a:ext cx="2460401" cy="1748141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0">
        <p15:prstTrans prst="wind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4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3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5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24" dur="6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5.55556E-7 1.64354E-6 L 0.31371 -0.09097 C 0.38003 -0.11039 0.47674 -0.15171 0.575 -0.19951 C 0.68906 -0.2584 0.77882 -0.31298 0.83993 -0.35924 L 1.1342 -0.57817 " pathEditMode="relative" rAng="-956700" ptsTypes="FffFF">
                                      <p:cBhvr>
                                        <p:cTn id="26" dur="8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96" y="-24607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7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8.33333E-7 3.7037E-7 L 0.25903 -0.1787 C 0.31406 -0.21667 0.3934 -0.28148 0.47344 -0.35216 C 0.56632 -0.43673 0.63889 -0.50833 0.68802 -0.56512 L 0.92361 -0.8321 " pathEditMode="relative" rAng="-1611360" ptsTypes="FffFF">
                                      <p:cBhvr>
                                        <p:cTn id="28" dur="8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014" y="-38642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08642E-6 L 0.26077 -0.21451 C 0.31615 -0.26019 0.39636 -0.3355 0.47709 -0.41544 C 0.57066 -0.5105 0.64428 -0.59105 0.69375 -0.65216 L 0.9323 -0.9426 " pathEditMode="relative" rAng="-1776000" ptsTypes="FffFF">
                                      <p:cBhvr>
                                        <p:cTn id="30" dur="9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413" y="-44599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208 -0.00586 L 0.30747 -0.22726 C 0.37344 -0.27536 0.46719 -0.35708 0.56181 -0.44681 C 0.67101 -0.55504 0.7559 -0.64755 0.81233 -0.72094 L 1.08542 -1.06846 " pathEditMode="relative" rAng="-1727820" ptsTypes="FffFF">
                                      <p:cBhvr>
                                        <p:cTn id="32" dur="8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77" y="-48905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11748E-6 L 0.34114 -0.23866 C 0.41319 -0.28893 0.51753 -0.37496 0.62343 -0.46808 C 0.74566 -0.57909 0.84166 -0.67376 0.90642 -0.74745 L 1.21788 -1.09651 " pathEditMode="relative" rAng="-1611360" ptsTypes="FffFF">
                                      <p:cBhvr>
                                        <p:cTn id="34" dur="8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944" y="-51126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139 0.00463 L 0.29809 -0.24838 C 0.36163 -0.30206 0.45434 -0.38599 0.54878 -0.47207 C 0.65868 -0.57544 0.74583 -0.65874 0.80573 -0.72014 L 1.09427 -1.01141 " pathEditMode="relative" rAng="-1654680" ptsTypes="FffFF">
                                      <p:cBhvr>
                                        <p:cTn id="36" dur="7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00" y="-49553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4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 rot="928599">
            <a:off x="179512" y="253220"/>
            <a:ext cx="3565754" cy="2404810"/>
          </a:xfrm>
          <a:prstGeom prst="rect">
            <a:avLst/>
          </a:prstGeom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照片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 rot="533175">
            <a:off x="4363328" y="435243"/>
            <a:ext cx="1847286" cy="1231524"/>
          </a:xfrm>
          <a:prstGeom prst="rect">
            <a:avLst/>
          </a:prstGeom>
          <a:ln w="381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照片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 rot="20895626">
            <a:off x="5585825" y="1580978"/>
            <a:ext cx="2408186" cy="1665535"/>
          </a:xfrm>
          <a:prstGeom prst="rect">
            <a:avLst/>
          </a:prstGeom>
          <a:ln w="381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照片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 rot="1030995">
            <a:off x="5092000" y="3045806"/>
            <a:ext cx="1747291" cy="1301174"/>
          </a:xfrm>
          <a:prstGeom prst="rect">
            <a:avLst/>
          </a:prstGeom>
          <a:ln w="381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照片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 rot="513644">
            <a:off x="2742778" y="3586366"/>
            <a:ext cx="1960146" cy="1293547"/>
          </a:xfrm>
          <a:prstGeom prst="rect">
            <a:avLst/>
          </a:prstGeom>
          <a:ln w="381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" name="椭圆 18"/>
          <p:cNvSpPr/>
          <p:nvPr/>
        </p:nvSpPr>
        <p:spPr>
          <a:xfrm>
            <a:off x="-932538" y="3744016"/>
            <a:ext cx="515669" cy="515669"/>
          </a:xfrm>
          <a:prstGeom prst="ellipse">
            <a:avLst/>
          </a:prstGeom>
          <a:blipFill dpi="0" rotWithShape="1">
            <a:blip r:embed="rId8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-674704" y="3447680"/>
            <a:ext cx="296336" cy="296336"/>
          </a:xfrm>
          <a:prstGeom prst="ellipse">
            <a:avLst/>
          </a:prstGeom>
          <a:blipFill dpi="0" rotWithShape="1">
            <a:blip r:embed="rId9" cstate="screen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-1075428" y="3744016"/>
            <a:ext cx="257834" cy="257834"/>
          </a:xfrm>
          <a:prstGeom prst="ellipse">
            <a:avLst/>
          </a:prstGeom>
          <a:blipFill dpi="0" rotWithShape="1">
            <a:blip r:embed="rId10" cstate="screen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-742699" y="4217198"/>
            <a:ext cx="257834" cy="257834"/>
          </a:xfrm>
          <a:prstGeom prst="ellipse">
            <a:avLst/>
          </a:prstGeom>
          <a:blipFill dpi="0" rotWithShape="1">
            <a:blip r:embed="rId10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-613782" y="4492832"/>
            <a:ext cx="515669" cy="515669"/>
          </a:xfrm>
          <a:prstGeom prst="ellipse">
            <a:avLst/>
          </a:prstGeom>
          <a:blipFill dpi="0" rotWithShape="1">
            <a:blip r:embed="rId8" cstate="screen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-1989874" y="5114277"/>
            <a:ext cx="257834" cy="257834"/>
          </a:xfrm>
          <a:prstGeom prst="ellipse">
            <a:avLst/>
          </a:prstGeom>
          <a:blipFill dpi="0" rotWithShape="1">
            <a:blip r:embed="rId10" cstate="screen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-691099" y="5286045"/>
            <a:ext cx="343537" cy="343537"/>
          </a:xfrm>
          <a:prstGeom prst="ellipse">
            <a:avLst/>
          </a:prstGeom>
          <a:blipFill dpi="0" rotWithShape="1">
            <a:blip r:embed="rId11" cstate="screen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-1651480" y="4631817"/>
            <a:ext cx="568216" cy="568216"/>
          </a:xfrm>
          <a:prstGeom prst="ellipse">
            <a:avLst/>
          </a:prstGeom>
          <a:blipFill dpi="0" rotWithShape="1">
            <a:blip r:embed="rId12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-1106450" y="3913701"/>
            <a:ext cx="355394" cy="355394"/>
          </a:xfrm>
          <a:prstGeom prst="ellipse">
            <a:avLst/>
          </a:prstGeom>
          <a:blipFill dpi="0" rotWithShape="1">
            <a:blip r:embed="rId13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-1040930" y="3134566"/>
            <a:ext cx="732454" cy="732454"/>
          </a:xfrm>
          <a:prstGeom prst="ellipse">
            <a:avLst/>
          </a:prstGeom>
          <a:blipFill dpi="0" rotWithShape="1">
            <a:blip r:embed="rId14" cstate="screen"/>
            <a:srcRect/>
            <a:stretch>
              <a:fillRect/>
            </a:stretch>
          </a:blipFill>
          <a:ln>
            <a:noFill/>
          </a:ln>
          <a:effectLst>
            <a:outerShdw blurRad="304800" dist="292100" dir="2700000" algn="tl" rotWithShape="0">
              <a:schemeClr val="bg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-662562" y="2526258"/>
            <a:ext cx="355394" cy="355394"/>
          </a:xfrm>
          <a:prstGeom prst="ellipse">
            <a:avLst/>
          </a:prstGeom>
          <a:blipFill dpi="0" rotWithShape="1">
            <a:blip r:embed="rId13" cstate="screen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0">
        <p15:prstTrans prst="wind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40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44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4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4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3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4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5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6" dur="5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28" dur="6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5.55556E-7 1.64354E-6 L 0.31371 -0.09097 C 0.38003 -0.11039 0.47674 -0.15171 0.575 -0.19951 C 0.68906 -0.2584 0.77882 -0.31298 0.83993 -0.35924 L 1.1342 -0.57817 " pathEditMode="relative" rAng="-956700" ptsTypes="FffFF">
                                      <p:cBhvr>
                                        <p:cTn id="30" dur="8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96" y="-24607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37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8.33333E-7 3.7037E-7 L 0.25903 -0.1787 C 0.31406 -0.21667 0.3934 -0.28148 0.47344 -0.35216 C 0.56632 -0.43673 0.63889 -0.50833 0.68802 -0.56512 L 0.92361 -0.8321 " pathEditMode="relative" rAng="-1611360" ptsTypes="FffFF">
                                      <p:cBhvr>
                                        <p:cTn id="32" dur="8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014" y="-38642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08642E-6 L 0.26077 -0.21451 C 0.31615 -0.26019 0.39636 -0.3355 0.47709 -0.41544 C 0.57066 -0.5105 0.64428 -0.59105 0.69375 -0.65216 L 0.9323 -0.9426 " pathEditMode="relative" rAng="-1776000" ptsTypes="FffFF">
                                      <p:cBhvr>
                                        <p:cTn id="34" dur="9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413" y="-44599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208 -0.00586 L 0.30747 -0.22726 C 0.37344 -0.27536 0.46719 -0.35708 0.56181 -0.44681 C 0.67101 -0.55504 0.7559 -0.64755 0.81233 -0.72094 L 1.08542 -1.06846 " pathEditMode="relative" rAng="-1727820" ptsTypes="FffFF">
                                      <p:cBhvr>
                                        <p:cTn id="36" dur="8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77" y="-48905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11748E-6 L 0.34114 -0.23866 C 0.41319 -0.28893 0.51753 -0.37496 0.62343 -0.46808 C 0.74566 -0.57909 0.84166 -0.67376 0.90642 -0.74745 L 1.21788 -1.09651 " pathEditMode="relative" rAng="-1611360" ptsTypes="FffFF">
                                      <p:cBhvr>
                                        <p:cTn id="38" dur="8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944" y="-51126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40" dur="7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25" presetClass="exit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5" presetClass="exit" presetSubtype="0" fill="hold" nodeType="withEffect">
                                  <p:stCondLst>
                                    <p:cond delay="925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32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2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2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2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32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52" presetClass="exit" presetSubtype="0" fill="hold" nodeType="withEffect">
                                  <p:stCondLst>
                                    <p:cond delay="9250"/>
                                  </p:stCondLst>
                                  <p:childTnLst>
                                    <p:animScale>
                                      <p:cBhvr>
                                        <p:cTn id="58" dur="325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59" dur="325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60" dur="3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32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63" dur="7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37" presetClass="path" presetSubtype="0" accel="50000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2.5E-6 -1.27082E-6 L 0.32795 -0.04472 C 0.39739 -0.05398 0.49896 -0.08174 0.60312 -0.11413 C 0.72361 -0.15638 0.81962 -0.19802 0.88489 -0.23535 L 1.20034 -0.40993 " pathEditMode="relative" rAng="-651180" ptsTypes="FffFF">
                                      <p:cBhvr>
                                        <p:cTn id="65" dur="7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486" y="-16070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37" presetClass="path" presetSubtype="0" accel="50000" decel="5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0017 -0.00031 L 0.33681 -0.10334 C 0.40799 -0.12493 0.51181 -0.16996 0.61806 -0.22147 C 0.74097 -0.28501 0.83785 -0.34331 0.90365 -0.39235 L 1.22153 -0.62277 " pathEditMode="relative" rAng="-956700" ptsTypes="FffFF">
                                      <p:cBhvr>
                                        <p:cTn id="67" dur="8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771" y="-26804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37" presetClass="path" presetSubtype="0" accel="50000" decel="5000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animMotion origin="layout" path="M -0.00018 -0.00031 L 0.30885 -0.03855 C 0.37413 -0.04626 0.46979 -0.07217 0.56771 -0.1024 C 0.68108 -0.14188 0.77135 -0.18167 0.83264 -0.21746 L 1.12899 -0.38556 " pathEditMode="relative" rAng="-651180" ptsTypes="FffFF">
                                      <p:cBhvr>
                                        <p:cTn id="69" dur="6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927" y="-14837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55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3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3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2" presetClass="exit" presetSubtype="0" fill="hold" nodeType="withEffect">
                                  <p:stCondLst>
                                    <p:cond delay="10750"/>
                                  </p:stCondLst>
                                  <p:childTnLst>
                                    <p:animScale>
                                      <p:cBhvr>
                                        <p:cTn id="76" dur="325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77" dur="325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78" dur="3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324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25" presetClass="exit" presetSubtype="0" fill="hold" nodeType="withEffect">
                                  <p:stCondLst>
                                    <p:cond delay="10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3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.4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5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500" de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/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500" accel="50000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-9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 rot="475391">
            <a:off x="3948330" y="1476840"/>
            <a:ext cx="1735696" cy="1170397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 rot="20870768">
            <a:off x="1994600" y="1784563"/>
            <a:ext cx="1557146" cy="1038097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 rot="262321">
            <a:off x="250495" y="1903115"/>
            <a:ext cx="1545764" cy="1037544"/>
          </a:xfrm>
          <a:prstGeom prst="rect">
            <a:avLst/>
          </a:prstGeom>
          <a:noFill/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 rot="20666346">
            <a:off x="5960236" y="1031773"/>
            <a:ext cx="1689129" cy="1257862"/>
          </a:xfrm>
          <a:prstGeom prst="rect">
            <a:avLst/>
          </a:prstGeom>
          <a:ln w="381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" name="组合 1"/>
          <p:cNvGrpSpPr/>
          <p:nvPr/>
        </p:nvGrpSpPr>
        <p:grpSpPr>
          <a:xfrm rot="20875153">
            <a:off x="-1238528" y="170251"/>
            <a:ext cx="12688900" cy="1257317"/>
            <a:chOff x="-828600" y="642019"/>
            <a:chExt cx="12688900" cy="1257317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7" cstate="screen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-828600" y="642019"/>
              <a:ext cx="12688900" cy="793459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9" cstate="screen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374850">
              <a:off x="1254921" y="719794"/>
              <a:ext cx="239414" cy="823350"/>
            </a:xfrm>
            <a:prstGeom prst="rect">
              <a:avLst/>
            </a:prstGeom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1" cstate="screen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102067">
              <a:off x="2915905" y="933262"/>
              <a:ext cx="207297" cy="814591"/>
            </a:xfrm>
            <a:prstGeom prst="rect">
              <a:avLst/>
            </a:prstGeom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13" cstate="screen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408672">
              <a:off x="4982949" y="1073067"/>
              <a:ext cx="259852" cy="826269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9" cstate="screen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20626353">
              <a:off x="6698497" y="1057004"/>
              <a:ext cx="239414" cy="823350"/>
            </a:xfrm>
            <a:prstGeom prst="rect">
              <a:avLst/>
            </a:prstGeom>
          </p:spPr>
        </p:pic>
      </p:grpSp>
      <p:sp>
        <p:nvSpPr>
          <p:cNvPr id="35" name="椭圆 34"/>
          <p:cNvSpPr/>
          <p:nvPr/>
        </p:nvSpPr>
        <p:spPr>
          <a:xfrm>
            <a:off x="-1130746" y="3545810"/>
            <a:ext cx="912086" cy="912082"/>
          </a:xfrm>
          <a:prstGeom prst="ellipse">
            <a:avLst/>
          </a:prstGeom>
          <a:blipFill dpi="0" rotWithShape="1">
            <a:blip r:embed="rId15">
              <a:alphaModFix amt="51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-674704" y="3447680"/>
            <a:ext cx="296336" cy="296336"/>
          </a:xfrm>
          <a:prstGeom prst="ellipse">
            <a:avLst/>
          </a:prstGeom>
          <a:blipFill dpi="0" rotWithShape="1">
            <a:blip r:embed="rId16" cstate="screen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-1120026" y="3595848"/>
            <a:ext cx="506244" cy="506244"/>
          </a:xfrm>
          <a:prstGeom prst="ellipse">
            <a:avLst/>
          </a:prstGeom>
          <a:blipFill dpi="0" rotWithShape="1">
            <a:blip r:embed="rId17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-742699" y="4217198"/>
            <a:ext cx="257834" cy="257834"/>
          </a:xfrm>
          <a:prstGeom prst="ellipse">
            <a:avLst/>
          </a:prstGeom>
          <a:blipFill dpi="0" rotWithShape="1">
            <a:blip r:embed="rId18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-1989874" y="5114277"/>
            <a:ext cx="257834" cy="257834"/>
          </a:xfrm>
          <a:prstGeom prst="ellipse">
            <a:avLst/>
          </a:prstGeom>
          <a:blipFill dpi="0" rotWithShape="1">
            <a:blip r:embed="rId18" cstate="screen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-826213" y="5150931"/>
            <a:ext cx="613766" cy="613766"/>
          </a:xfrm>
          <a:prstGeom prst="ellipse">
            <a:avLst/>
          </a:prstGeom>
          <a:blipFill dpi="0" rotWithShape="1">
            <a:blip r:embed="rId15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3481431" y="5340320"/>
            <a:ext cx="257834" cy="257834"/>
          </a:xfrm>
          <a:prstGeom prst="ellipse">
            <a:avLst/>
          </a:prstGeom>
          <a:blipFill dpi="0" rotWithShape="1">
            <a:blip r:embed="rId18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768927" y="3314939"/>
            <a:ext cx="71913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600" dirty="0">
                <a:solidFill>
                  <a:schemeClr val="accent1">
                    <a:lumMod val="75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只剩下一些凋零的记忆，随风飘落成一地的斑驳，往昔繁华，以转变成一生落寞。生命就是一场又一场的聚与散，随着时钟的时针缓缓地走动着。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6" dur="5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17 -4.07407E-6 L 0.30139 -0.08518 C 0.36511 -0.10308 0.45782 -0.14228 0.55244 -0.18796 C 0.66181 -0.24475 0.7481 -0.29722 0.80643 -0.34259 L 1.08855 -0.55493 " pathEditMode="relative" rAng="-956700" ptsTypes="FffFF">
                                      <p:cBhvr>
                                        <p:cTn id="8" dur="7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139" y="-2342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7" presetClass="path" presetSubtype="0" accel="50000" decel="5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8 -0.00031 L 0.24791 -0.16872 C 0.30052 -0.2045 0.37639 -0.2665 0.45295 -0.33374 C 0.54166 -0.41486 0.61076 -0.48334 0.65781 -0.53824 L 0.88229 -0.79549 " pathEditMode="relative" rAng="-1611360" ptsTypes="FffFF">
                                      <p:cBhvr>
                                        <p:cTn id="10" dur="7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965" y="-36798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12" dur="8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21 0.00462 L 0.3375 -0.23443 C 0.40833 -0.2844 0.51146 -0.37015 0.61614 -0.46176 C 0.7368 -0.57126 0.83177 -0.66472 0.896 -0.7372 L 1.20486 -1.07897 " pathEditMode="relative" rAng="-1611360" ptsTypes="FffFF">
                                      <p:cBhvr>
                                        <p:cTn id="14" dur="7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163" y="-50709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7" presetClass="path" presetSubtype="0" accel="50000" decel="5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5.55556E-7 4.81481E-6 L 0.29688 -0.25309 C 0.36042 -0.3071 0.45313 -0.39105 0.54757 -0.47747 C 0.65747 -0.58056 0.74462 -0.6642 0.80469 -0.72562 L 1.09306 -1.01729 " pathEditMode="relative" rAng="-1654680" ptsTypes="FffFF">
                                      <p:cBhvr>
                                        <p:cTn id="16" dur="6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49599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4.07156E-7 L 0.24861 -0.20204 C 0.30156 -0.24553 0.37812 -0.31709 0.45468 -0.39328 C 0.54392 -0.48365 0.61371 -0.56015 0.66111 -0.61906 L 0.8875 -0.89729 " pathEditMode="relative" rAng="-1776000" ptsTypes="FffFF">
                                      <p:cBhvr>
                                        <p:cTn id="18" dur="8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74" y="-42381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4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4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4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4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4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3600" decel="100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36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6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6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900" accel="1000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900" accel="1000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5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4" dur="5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5" dur="5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6" dur="5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照片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 rot="533175">
            <a:off x="4558846" y="200274"/>
            <a:ext cx="2136889" cy="1375568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照片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 rot="20895626">
            <a:off x="6349642" y="1110381"/>
            <a:ext cx="2409128" cy="1577777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照片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 rot="1030995">
            <a:off x="5437971" y="2849961"/>
            <a:ext cx="1966471" cy="1299816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椭圆 5"/>
          <p:cNvSpPr/>
          <p:nvPr/>
        </p:nvSpPr>
        <p:spPr>
          <a:xfrm>
            <a:off x="-932538" y="3744016"/>
            <a:ext cx="515669" cy="515669"/>
          </a:xfrm>
          <a:prstGeom prst="ellipse">
            <a:avLst/>
          </a:prstGeom>
          <a:blipFill dpi="0" rotWithShape="1">
            <a:blip r:embed="rId6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-674704" y="3447680"/>
            <a:ext cx="296336" cy="296336"/>
          </a:xfrm>
          <a:prstGeom prst="ellipse">
            <a:avLst/>
          </a:prstGeom>
          <a:blipFill dpi="0" rotWithShape="1">
            <a:blip r:embed="rId7" cstate="screen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-1075428" y="3744016"/>
            <a:ext cx="257834" cy="257834"/>
          </a:xfrm>
          <a:prstGeom prst="ellipse">
            <a:avLst/>
          </a:prstGeom>
          <a:blipFill dpi="0" rotWithShape="1">
            <a:blip r:embed="rId8" cstate="screen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-742699" y="4217198"/>
            <a:ext cx="257834" cy="257834"/>
          </a:xfrm>
          <a:prstGeom prst="ellipse">
            <a:avLst/>
          </a:prstGeom>
          <a:blipFill dpi="0" rotWithShape="1">
            <a:blip r:embed="rId8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-613782" y="4492832"/>
            <a:ext cx="515669" cy="515669"/>
          </a:xfrm>
          <a:prstGeom prst="ellipse">
            <a:avLst/>
          </a:prstGeom>
          <a:blipFill dpi="0" rotWithShape="1">
            <a:blip r:embed="rId6" cstate="screen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-1989874" y="5114277"/>
            <a:ext cx="257834" cy="257834"/>
          </a:xfrm>
          <a:prstGeom prst="ellipse">
            <a:avLst/>
          </a:prstGeom>
          <a:blipFill dpi="0" rotWithShape="1">
            <a:blip r:embed="rId8" cstate="screen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-691099" y="5286045"/>
            <a:ext cx="343537" cy="343537"/>
          </a:xfrm>
          <a:prstGeom prst="ellipse">
            <a:avLst/>
          </a:prstGeom>
          <a:blipFill dpi="0" rotWithShape="1">
            <a:blip r:embed="rId9" cstate="screen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0" cstate="screen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6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307608"/>
            <a:ext cx="5508104" cy="385871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Tm="0">
        <p15:prstTrans prst="airplan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4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3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5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24" dur="6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5.55556E-7 1.64354E-6 L 0.31371 -0.09097 C 0.38003 -0.11039 0.47674 -0.15171 0.575 -0.19951 C 0.68906 -0.2584 0.77882 -0.31298 0.83993 -0.35924 L 1.1342 -0.57817 " pathEditMode="relative" rAng="-956700" ptsTypes="FffFF">
                                      <p:cBhvr>
                                        <p:cTn id="26" dur="8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96" y="-24607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7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8.33333E-7 3.7037E-7 L 0.25903 -0.1787 C 0.31406 -0.21667 0.3934 -0.28148 0.47344 -0.35216 C 0.56632 -0.43673 0.63889 -0.50833 0.68802 -0.56512 L 0.92361 -0.8321 " pathEditMode="relative" rAng="-1611360" ptsTypes="FffFF">
                                      <p:cBhvr>
                                        <p:cTn id="28" dur="8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014" y="-38642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08642E-6 L 0.26077 -0.21451 C 0.31615 -0.26019 0.39636 -0.3355 0.47709 -0.41544 C 0.57066 -0.5105 0.64428 -0.59105 0.69375 -0.65216 L 0.9323 -0.9426 " pathEditMode="relative" rAng="-1776000" ptsTypes="FffFF">
                                      <p:cBhvr>
                                        <p:cTn id="30" dur="9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413" y="-44599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208 -0.00586 L 0.30747 -0.22726 C 0.37344 -0.27536 0.46719 -0.35708 0.56181 -0.44681 C 0.67101 -0.55504 0.7559 -0.64755 0.81233 -0.72094 L 1.08542 -1.06846 " pathEditMode="relative" rAng="-1727820" ptsTypes="FffFF">
                                      <p:cBhvr>
                                        <p:cTn id="32" dur="8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77" y="-48905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11748E-6 L 0.34114 -0.23866 C 0.41319 -0.28893 0.51753 -0.37496 0.62343 -0.46808 C 0.74566 -0.57909 0.84166 -0.67376 0.90642 -0.74745 L 1.21788 -1.09651 " pathEditMode="relative" rAng="-1611360" ptsTypes="FffFF">
                                      <p:cBhvr>
                                        <p:cTn id="34" dur="8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944" y="-51126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139 0.00463 L 0.29809 -0.24838 C 0.36163 -0.30206 0.45434 -0.38599 0.54878 -0.47207 C 0.65868 -0.57544 0.74583 -0.65874 0.80573 -0.72014 L 1.09427 -1.01141 " pathEditMode="relative" rAng="-1654680" ptsTypes="FffFF">
                                      <p:cBhvr>
                                        <p:cTn id="36" dur="7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00" y="-495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照片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 rot="20480785">
            <a:off x="1950502" y="259871"/>
            <a:ext cx="1826308" cy="1225850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照片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 rot="824804">
            <a:off x="937546" y="2036779"/>
            <a:ext cx="1808411" cy="1363734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照片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 rot="20794753">
            <a:off x="2852920" y="3605140"/>
            <a:ext cx="1854934" cy="1224115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椭圆 5"/>
          <p:cNvSpPr/>
          <p:nvPr/>
        </p:nvSpPr>
        <p:spPr>
          <a:xfrm>
            <a:off x="-932538" y="3744016"/>
            <a:ext cx="515669" cy="515669"/>
          </a:xfrm>
          <a:prstGeom prst="ellipse">
            <a:avLst/>
          </a:prstGeom>
          <a:blipFill dpi="0" rotWithShape="1">
            <a:blip r:embed="rId6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-674704" y="3447680"/>
            <a:ext cx="296336" cy="296336"/>
          </a:xfrm>
          <a:prstGeom prst="ellipse">
            <a:avLst/>
          </a:prstGeom>
          <a:blipFill dpi="0" rotWithShape="1">
            <a:blip r:embed="rId7" cstate="screen">
              <a:alphaModFix amt="47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-1075428" y="3744016"/>
            <a:ext cx="257834" cy="257834"/>
          </a:xfrm>
          <a:prstGeom prst="ellipse">
            <a:avLst/>
          </a:prstGeom>
          <a:blipFill dpi="0" rotWithShape="1">
            <a:blip r:embed="rId8" cstate="screen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-742699" y="4217198"/>
            <a:ext cx="257834" cy="257834"/>
          </a:xfrm>
          <a:prstGeom prst="ellipse">
            <a:avLst/>
          </a:prstGeom>
          <a:blipFill dpi="0" rotWithShape="1">
            <a:blip r:embed="rId8" cstate="screen">
              <a:alphaModFix amt="3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-613782" y="4492832"/>
            <a:ext cx="515669" cy="515669"/>
          </a:xfrm>
          <a:prstGeom prst="ellipse">
            <a:avLst/>
          </a:prstGeom>
          <a:blipFill dpi="0" rotWithShape="1">
            <a:blip r:embed="rId6" cstate="screen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-1989874" y="5114277"/>
            <a:ext cx="257834" cy="257834"/>
          </a:xfrm>
          <a:prstGeom prst="ellipse">
            <a:avLst/>
          </a:prstGeom>
          <a:blipFill dpi="0" rotWithShape="1">
            <a:blip r:embed="rId8" cstate="screen">
              <a:alphaModFix amt="22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-691099" y="5286045"/>
            <a:ext cx="343537" cy="343537"/>
          </a:xfrm>
          <a:prstGeom prst="ellipse">
            <a:avLst/>
          </a:prstGeom>
          <a:blipFill dpi="0" rotWithShape="1">
            <a:blip r:embed="rId9" cstate="screen">
              <a:alphaModFix amt="2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14"/>
          <p:cNvSpPr txBox="1"/>
          <p:nvPr/>
        </p:nvSpPr>
        <p:spPr>
          <a:xfrm>
            <a:off x="5037922" y="2558177"/>
            <a:ext cx="309904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800" dirty="0">
                <a:solidFill>
                  <a:schemeClr val="accent1">
                    <a:lumMod val="75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年似水，岁月如歌，时间总在不经意间流逝。回忆亦随着时间的流动慢慢地遗忘了许多，那曾经熟悉的美丽容颜，也变得渐渐模糊</a:t>
            </a:r>
            <a:r>
              <a:rPr lang="zh-CN" altLang="en-US" sz="1800" dirty="0" smtClean="0">
                <a:solidFill>
                  <a:schemeClr val="accent1">
                    <a:lumMod val="75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。只</a:t>
            </a:r>
            <a:r>
              <a:rPr lang="zh-CN" altLang="en-US" sz="1800" dirty="0">
                <a:solidFill>
                  <a:schemeClr val="accent1">
                    <a:lumMod val="75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剩下一些凋零的</a:t>
            </a:r>
            <a:r>
              <a:rPr lang="zh-CN" altLang="en-US" sz="1800" dirty="0" smtClean="0">
                <a:solidFill>
                  <a:schemeClr val="accent1">
                    <a:lumMod val="75000"/>
                  </a:schemeClr>
                </a:solidFill>
                <a:latin typeface="方正启体简体" panose="03000509000000000000" pitchFamily="65" charset="-122"/>
                <a:ea typeface="方正启体简体" panose="03000509000000000000" pitchFamily="65" charset="-122"/>
              </a:rPr>
              <a:t>记忆</a:t>
            </a:r>
            <a:endParaRPr lang="zh-CN" altLang="en-US" sz="1800" dirty="0">
              <a:solidFill>
                <a:schemeClr val="accent1">
                  <a:lumMod val="75000"/>
                </a:schemeClr>
              </a:solidFill>
              <a:latin typeface="方正启体简体" panose="03000509000000000000" pitchFamily="65" charset="-122"/>
              <a:ea typeface="方正启体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ripple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4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4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100" accel="100000" fill="hold">
                                          <p:stCondLst>
                                            <p:cond delay="44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3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2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5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5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5 -0.00432 L 0.30868 -0.15401 C 0.37395 -0.1855 0.46857 -0.24506 0.56423 -0.31266 C 0.67482 -0.39383 0.7618 -0.46574 0.82031 -0.52438 L 1.10156 -0.80371 " pathEditMode="relative" rAng="-1329660" ptsTypes="FffFF">
                                      <p:cBhvr>
                                        <p:cTn id="24" dur="6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111" y="-3561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37" presetClass="path" presetSubtype="0" accel="50000" decel="5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5.55556E-7 1.64354E-6 L 0.31371 -0.09097 C 0.38003 -0.11039 0.47674 -0.15171 0.575 -0.19951 C 0.68906 -0.2584 0.77882 -0.31298 0.83993 -0.35924 L 1.1342 -0.57817 " pathEditMode="relative" rAng="-956700" ptsTypes="FffFF">
                                      <p:cBhvr>
                                        <p:cTn id="26" dur="8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396" y="-24607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7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8.33333E-7 3.7037E-7 L 0.25903 -0.1787 C 0.31406 -0.21667 0.3934 -0.28148 0.47344 -0.35216 C 0.56632 -0.43673 0.63889 -0.50833 0.68802 -0.56512 L 0.92361 -0.8321 " pathEditMode="relative" rAng="-1611360" ptsTypes="FffFF">
                                      <p:cBhvr>
                                        <p:cTn id="28" dur="8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014" y="-38642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08642E-6 L 0.26077 -0.21451 C 0.31615 -0.26019 0.39636 -0.3355 0.47709 -0.41544 C 0.57066 -0.5105 0.64428 -0.59105 0.69375 -0.65216 L 0.9323 -0.9426 " pathEditMode="relative" rAng="-1776000" ptsTypes="FffFF">
                                      <p:cBhvr>
                                        <p:cTn id="30" dur="9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413" y="-44599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208 -0.00586 L 0.30747 -0.22726 C 0.37344 -0.27536 0.46719 -0.35708 0.56181 -0.44681 C 0.67101 -0.55504 0.7559 -0.64755 0.81233 -0.72094 L 1.08542 -1.06846 " pathEditMode="relative" rAng="-1727820" ptsTypes="FffFF">
                                      <p:cBhvr>
                                        <p:cTn id="32" dur="8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77" y="-48905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37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3.11748E-6 L 0.34114 -0.23866 C 0.41319 -0.28893 0.51753 -0.37496 0.62343 -0.46808 C 0.74566 -0.57909 0.84166 -0.67376 0.90642 -0.74745 L 1.21788 -1.09651 " pathEditMode="relative" rAng="-1611360" ptsTypes="FffFF">
                                      <p:cBhvr>
                                        <p:cTn id="34" dur="8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944" y="-51126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37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0139 0.00463 L 0.29809 -0.24838 C 0.36163 -0.30206 0.45434 -0.38599 0.54878 -0.47207 C 0.65868 -0.57544 0.74583 -0.65874 0.80573 -0.72014 L 1.09427 -1.01141 " pathEditMode="relative" rAng="-1654680" ptsTypes="FffFF">
                                      <p:cBhvr>
                                        <p:cTn id="36" dur="7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00" y="-49553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4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/>
    </p:bldLst>
  </p:timing>
</p:sld>
</file>

<file path=ppt/theme/theme1.xml><?xml version="1.0" encoding="utf-8"?>
<a:theme xmlns:a="http://schemas.openxmlformats.org/drawingml/2006/main" name="Office 主题">
  <a:themeElements>
    <a:clrScheme name="黑白配">
      <a:dk1>
        <a:srgbClr val="000000"/>
      </a:dk1>
      <a:lt1>
        <a:srgbClr val="FFFFFF"/>
      </a:lt1>
      <a:dk2>
        <a:srgbClr val="17406D"/>
      </a:dk2>
      <a:lt2>
        <a:srgbClr val="DBEFF9"/>
      </a:lt2>
      <a:accent1>
        <a:srgbClr val="262626"/>
      </a:accent1>
      <a:accent2>
        <a:srgbClr val="262626"/>
      </a:accent2>
      <a:accent3>
        <a:srgbClr val="262626"/>
      </a:accent3>
      <a:accent4>
        <a:srgbClr val="262626"/>
      </a:accent4>
      <a:accent5>
        <a:srgbClr val="262626"/>
      </a:accent5>
      <a:accent6>
        <a:srgbClr val="262626"/>
      </a:accent6>
      <a:hlink>
        <a:srgbClr val="262626"/>
      </a:hlink>
      <a:folHlink>
        <a:srgbClr val="262626"/>
      </a:folHlink>
    </a:clrScheme>
    <a:fontScheme name="自定义 6">
      <a:majorFont>
        <a:latin typeface="Arial"/>
        <a:ea typeface="微软雅黑 Light"/>
        <a:cs typeface=""/>
      </a:majorFont>
      <a:minorFont>
        <a:latin typeface="Arial"/>
        <a:ea typeface="微软雅黑 Light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</TotalTime>
  <Words>408</Words>
  <Application>Microsoft Office PowerPoint</Application>
  <PresentationFormat>全屏显示(16:9)</PresentationFormat>
  <Paragraphs>27</Paragraphs>
  <Slides>13</Slides>
  <Notes>12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3" baseType="lpstr">
      <vt:lpstr>Calibri</vt:lpstr>
      <vt:lpstr>华文细黑</vt:lpstr>
      <vt:lpstr>Arial</vt:lpstr>
      <vt:lpstr>迷你简启体</vt:lpstr>
      <vt:lpstr>方正启体简体</vt:lpstr>
      <vt:lpstr>Calibri Light</vt:lpstr>
      <vt:lpstr>微软雅黑 Light</vt:lpstr>
      <vt:lpstr>宋体</vt:lpstr>
      <vt:lpstr>Segoe UI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iTianKong.com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Microsoft</cp:lastModifiedBy>
  <cp:revision>151</cp:revision>
  <dcterms:created xsi:type="dcterms:W3CDTF">2015-07-13T03:22:00Z</dcterms:created>
  <dcterms:modified xsi:type="dcterms:W3CDTF">2017-07-17T03:56:33Z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2052-10.1.0.6393</vt:lpwstr>
  </property>
</Properties>
</file>