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1.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charts/chart1.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92" r:id="rId2"/>
    <p:sldId id="352" r:id="rId3"/>
    <p:sldId id="260" r:id="rId4"/>
    <p:sldId id="374" r:id="rId5"/>
    <p:sldId id="381" r:id="rId6"/>
    <p:sldId id="372" r:id="rId7"/>
    <p:sldId id="384" r:id="rId8"/>
    <p:sldId id="353" r:id="rId9"/>
    <p:sldId id="363" r:id="rId10"/>
    <p:sldId id="371" r:id="rId11"/>
    <p:sldId id="379" r:id="rId12"/>
    <p:sldId id="358" r:id="rId13"/>
    <p:sldId id="354" r:id="rId14"/>
    <p:sldId id="377" r:id="rId15"/>
    <p:sldId id="378" r:id="rId16"/>
    <p:sldId id="375" r:id="rId17"/>
    <p:sldId id="376" r:id="rId18"/>
    <p:sldId id="355" r:id="rId19"/>
    <p:sldId id="373" r:id="rId20"/>
    <p:sldId id="387" r:id="rId21"/>
    <p:sldId id="382" r:id="rId22"/>
    <p:sldId id="383" r:id="rId23"/>
    <p:sldId id="385" r:id="rId24"/>
    <p:sldId id="386" r:id="rId25"/>
  </p:sldIdLst>
  <p:sldSz cx="9144000" cy="5145088"/>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F6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64" autoAdjust="0"/>
    <p:restoredTop sz="94660"/>
  </p:normalViewPr>
  <p:slideViewPr>
    <p:cSldViewPr>
      <p:cViewPr varScale="1">
        <p:scale>
          <a:sx n="137" d="100"/>
          <a:sy n="137" d="100"/>
        </p:scale>
        <p:origin x="540" y="114"/>
      </p:cViewPr>
      <p:guideLst>
        <p:guide orient="horz" pos="1621"/>
        <p:guide pos="2880"/>
      </p:guideLst>
    </p:cSldViewPr>
  </p:slid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8830831692913612E-2"/>
          <c:y val="3.6668058767958991E-2"/>
          <c:w val="0.94398166830708663"/>
          <c:h val="0.76900586718585995"/>
        </c:manualLayout>
      </c:layout>
      <c:barChart>
        <c:barDir val="col"/>
        <c:grouping val="clustered"/>
        <c:varyColors val="0"/>
        <c:ser>
          <c:idx val="0"/>
          <c:order val="0"/>
          <c:tx>
            <c:strRef>
              <c:f>Sheet1!$B$1</c:f>
              <c:strCache>
                <c:ptCount val="1"/>
                <c:pt idx="0">
                  <c:v>系列 1</c:v>
                </c:pt>
              </c:strCache>
            </c:strRef>
          </c:tx>
          <c:spPr>
            <a:solidFill>
              <a:schemeClr val="accent1"/>
            </a:solidFill>
            <a:ln w="25271">
              <a:noFill/>
            </a:ln>
          </c:spPr>
          <c:invertIfNegative val="0"/>
          <c:cat>
            <c:strRef>
              <c:f>Sheet1!$A$2:$A$5</c:f>
              <c:strCache>
                <c:ptCount val="4"/>
                <c:pt idx="0">
                  <c:v>项目1</c:v>
                </c:pt>
                <c:pt idx="1">
                  <c:v>项目2</c:v>
                </c:pt>
                <c:pt idx="2">
                  <c:v>项目3</c:v>
                </c:pt>
                <c:pt idx="3">
                  <c:v>项目4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91AE-4DC7-9BB2-C6BD9F56DF81}"/>
            </c:ext>
          </c:extLst>
        </c:ser>
        <c:ser>
          <c:idx val="1"/>
          <c:order val="1"/>
          <c:tx>
            <c:strRef>
              <c:f>Sheet1!$C$1</c:f>
              <c:strCache>
                <c:ptCount val="1"/>
                <c:pt idx="0">
                  <c:v>系列 2</c:v>
                </c:pt>
              </c:strCache>
            </c:strRef>
          </c:tx>
          <c:spPr>
            <a:solidFill>
              <a:schemeClr val="accent2"/>
            </a:solidFill>
            <a:ln w="25292">
              <a:noFill/>
            </a:ln>
          </c:spPr>
          <c:invertIfNegative val="0"/>
          <c:cat>
            <c:strRef>
              <c:f>Sheet1!$A$2:$A$5</c:f>
              <c:strCache>
                <c:ptCount val="4"/>
                <c:pt idx="0">
                  <c:v>项目1</c:v>
                </c:pt>
                <c:pt idx="1">
                  <c:v>项目2</c:v>
                </c:pt>
                <c:pt idx="2">
                  <c:v>项目3</c:v>
                </c:pt>
                <c:pt idx="3">
                  <c:v>项目4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91AE-4DC7-9BB2-C6BD9F56DF81}"/>
            </c:ext>
          </c:extLst>
        </c:ser>
        <c:ser>
          <c:idx val="2"/>
          <c:order val="2"/>
          <c:tx>
            <c:strRef>
              <c:f>Sheet1!$D$1</c:f>
              <c:strCache>
                <c:ptCount val="1"/>
                <c:pt idx="0">
                  <c:v>系列 3</c:v>
                </c:pt>
              </c:strCache>
            </c:strRef>
          </c:tx>
          <c:spPr>
            <a:solidFill>
              <a:schemeClr val="accent3"/>
            </a:solidFill>
            <a:ln w="25292">
              <a:noFill/>
            </a:ln>
          </c:spPr>
          <c:invertIfNegative val="0"/>
          <c:cat>
            <c:strRef>
              <c:f>Sheet1!$A$2:$A$5</c:f>
              <c:strCache>
                <c:ptCount val="4"/>
                <c:pt idx="0">
                  <c:v>项目1</c:v>
                </c:pt>
                <c:pt idx="1">
                  <c:v>项目2</c:v>
                </c:pt>
                <c:pt idx="2">
                  <c:v>项目3</c:v>
                </c:pt>
                <c:pt idx="3">
                  <c:v>项目4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91AE-4DC7-9BB2-C6BD9F56DF81}"/>
            </c:ext>
          </c:extLst>
        </c:ser>
        <c:dLbls>
          <c:showLegendKey val="0"/>
          <c:showVal val="0"/>
          <c:showCatName val="0"/>
          <c:showSerName val="0"/>
          <c:showPercent val="0"/>
          <c:showBubbleSize val="0"/>
        </c:dLbls>
        <c:gapWidth val="219"/>
        <c:overlap val="-27"/>
        <c:axId val="634269056"/>
        <c:axId val="634274944"/>
      </c:barChart>
      <c:catAx>
        <c:axId val="634269056"/>
        <c:scaling>
          <c:orientation val="minMax"/>
        </c:scaling>
        <c:delete val="0"/>
        <c:axPos val="b"/>
        <c:numFmt formatCode="General" sourceLinked="1"/>
        <c:majorTickMark val="none"/>
        <c:minorTickMark val="none"/>
        <c:tickLblPos val="nextTo"/>
        <c:spPr>
          <a:noFill/>
          <a:ln w="9476" cap="flat" cmpd="sng" algn="ctr">
            <a:solidFill>
              <a:schemeClr val="bg2">
                <a:lumMod val="90000"/>
              </a:schemeClr>
            </a:solidFill>
            <a:round/>
          </a:ln>
          <a:effectLst/>
        </c:spPr>
        <c:txPr>
          <a:bodyPr rot="0" vert="horz"/>
          <a:lstStyle/>
          <a:p>
            <a:pPr>
              <a:defRPr sz="1193" b="0" i="0" u="none" strike="noStrike" baseline="0">
                <a:solidFill>
                  <a:srgbClr val="808080"/>
                </a:solidFill>
                <a:latin typeface="微软雅黑 Light"/>
                <a:ea typeface="微软雅黑 Light"/>
                <a:cs typeface="微软雅黑 Light"/>
              </a:defRPr>
            </a:pPr>
            <a:endParaRPr lang="zh-CN"/>
          </a:p>
        </c:txPr>
        <c:crossAx val="634274944"/>
        <c:crosses val="autoZero"/>
        <c:auto val="1"/>
        <c:lblAlgn val="ctr"/>
        <c:lblOffset val="100"/>
        <c:noMultiLvlLbl val="0"/>
      </c:catAx>
      <c:valAx>
        <c:axId val="634274944"/>
        <c:scaling>
          <c:orientation val="minMax"/>
        </c:scaling>
        <c:delete val="0"/>
        <c:axPos val="l"/>
        <c:numFmt formatCode="General" sourceLinked="1"/>
        <c:majorTickMark val="none"/>
        <c:minorTickMark val="none"/>
        <c:tickLblPos val="nextTo"/>
        <c:spPr>
          <a:ln w="6318">
            <a:noFill/>
          </a:ln>
        </c:spPr>
        <c:txPr>
          <a:bodyPr rot="0" vert="horz"/>
          <a:lstStyle/>
          <a:p>
            <a:pPr>
              <a:defRPr sz="1193" b="0" i="0" u="none" strike="noStrike" baseline="0">
                <a:solidFill>
                  <a:srgbClr val="808080"/>
                </a:solidFill>
                <a:latin typeface="微软雅黑 Light"/>
                <a:ea typeface="微软雅黑 Light"/>
                <a:cs typeface="微软雅黑 Light"/>
              </a:defRPr>
            </a:pPr>
            <a:endParaRPr lang="zh-CN"/>
          </a:p>
        </c:txPr>
        <c:crossAx val="634269056"/>
        <c:crosses val="autoZero"/>
        <c:crossBetween val="between"/>
      </c:valAx>
      <c:spPr>
        <a:noFill/>
        <a:ln w="25358">
          <a:noFill/>
        </a:ln>
      </c:spPr>
    </c:plotArea>
    <c:legend>
      <c:legendPos val="b"/>
      <c:layout/>
      <c:overlay val="0"/>
      <c:spPr>
        <a:noFill/>
        <a:ln w="25271">
          <a:noFill/>
        </a:ln>
      </c:spPr>
      <c:txPr>
        <a:bodyPr/>
        <a:lstStyle/>
        <a:p>
          <a:pPr>
            <a:defRPr sz="1093" b="0" i="0" u="none" strike="noStrike" baseline="0">
              <a:solidFill>
                <a:srgbClr val="333333"/>
              </a:solidFill>
              <a:latin typeface="微软雅黑 Light"/>
              <a:ea typeface="微软雅黑 Light"/>
              <a:cs typeface="微软雅黑 Light"/>
            </a:defRPr>
          </a:pPr>
          <a:endParaRPr lang="zh-CN"/>
        </a:p>
      </c:txPr>
    </c:legend>
    <c:plotVisOnly val="1"/>
    <c:dispBlanksAs val="gap"/>
    <c:showDLblsOverMax val="0"/>
  </c:chart>
  <c:spPr>
    <a:noFill/>
    <a:ln>
      <a:noFill/>
    </a:ln>
  </c:spPr>
  <c:txPr>
    <a:bodyPr/>
    <a:lstStyle/>
    <a:p>
      <a:pPr>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F9F8513-A743-4602-9E9F-CEEE9A802B5E}" type="datetimeFigureOut">
              <a:rPr lang="zh-CN" altLang="en-US" smtClean="0"/>
              <a:t>2017/12/2</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F1102C-FAD4-459D-8C7A-106E6431C5A1}"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687388" y="1143000"/>
            <a:ext cx="54832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1C0682DE-097C-43D6-9BDF-F71529C5ACE9}" type="slidenum">
              <a:rPr lang="zh-CN" altLang="en-US" smtClean="0">
                <a:latin typeface="Calibri" panose="020F0502020204030204" pitchFamily="34" charset="0"/>
              </a:rPr>
              <a:pPr/>
              <a:t>2</a:t>
            </a:fld>
            <a:endParaRPr lang="zh-CN" altLang="en-US">
              <a:latin typeface="Calibri" panose="020F0502020204030204" pitchFamily="34" charset="0"/>
            </a:endParaRPr>
          </a:p>
        </p:txBody>
      </p:sp>
    </p:spTree>
    <p:extLst>
      <p:ext uri="{BB962C8B-B14F-4D97-AF65-F5344CB8AC3E}">
        <p14:creationId xmlns:p14="http://schemas.microsoft.com/office/powerpoint/2010/main" val="10819242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FF2840-1518-4960-82A3-D28AB7EB9CF5}" type="slidenum">
              <a:rPr lang="zh-CN" altLang="en-US" smtClean="0"/>
              <a:pPr/>
              <a:t>4</a:t>
            </a:fld>
            <a:endParaRPr lang="zh-CN" altLang="en-US"/>
          </a:p>
        </p:txBody>
      </p:sp>
    </p:spTree>
    <p:extLst>
      <p:ext uri="{BB962C8B-B14F-4D97-AF65-F5344CB8AC3E}">
        <p14:creationId xmlns:p14="http://schemas.microsoft.com/office/powerpoint/2010/main" val="686774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 </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40030410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5D2DAF-7A11-4887-8CD5-B116BE4C2387}" type="slidenum">
              <a:rPr lang="zh-CN" altLang="en-US" smtClean="0"/>
              <a:pPr/>
              <a:t>9</a:t>
            </a:fld>
            <a:endParaRPr lang="zh-CN" altLang="en-US"/>
          </a:p>
        </p:txBody>
      </p:sp>
    </p:spTree>
    <p:extLst>
      <p:ext uri="{BB962C8B-B14F-4D97-AF65-F5344CB8AC3E}">
        <p14:creationId xmlns:p14="http://schemas.microsoft.com/office/powerpoint/2010/main" val="4000853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pPr/>
              <a:t>11</a:t>
            </a:fld>
            <a:endParaRPr lang="zh-CN" altLang="en-US"/>
          </a:p>
        </p:txBody>
      </p:sp>
    </p:spTree>
    <p:extLst>
      <p:ext uri="{BB962C8B-B14F-4D97-AF65-F5344CB8AC3E}">
        <p14:creationId xmlns:p14="http://schemas.microsoft.com/office/powerpoint/2010/main" val="19886190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pPr/>
              <a:t>15</a:t>
            </a:fld>
            <a:endParaRPr lang="zh-CN" altLang="en-US"/>
          </a:p>
        </p:txBody>
      </p:sp>
    </p:spTree>
    <p:extLst>
      <p:ext uri="{BB962C8B-B14F-4D97-AF65-F5344CB8AC3E}">
        <p14:creationId xmlns:p14="http://schemas.microsoft.com/office/powerpoint/2010/main" val="38783513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pPr/>
              <a:t>16</a:t>
            </a:fld>
            <a:endParaRPr lang="zh-CN" altLang="en-US"/>
          </a:p>
        </p:txBody>
      </p:sp>
    </p:spTree>
    <p:extLst>
      <p:ext uri="{BB962C8B-B14F-4D97-AF65-F5344CB8AC3E}">
        <p14:creationId xmlns:p14="http://schemas.microsoft.com/office/powerpoint/2010/main" val="41328297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pPr/>
              <a:t>17</a:t>
            </a:fld>
            <a:endParaRPr lang="zh-CN" altLang="en-US"/>
          </a:p>
        </p:txBody>
      </p:sp>
    </p:spTree>
    <p:extLst>
      <p:ext uri="{BB962C8B-B14F-4D97-AF65-F5344CB8AC3E}">
        <p14:creationId xmlns:p14="http://schemas.microsoft.com/office/powerpoint/2010/main" val="30195871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FF2840-1518-4960-82A3-D28AB7EB9CF5}" type="slidenum">
              <a:rPr lang="zh-CN" altLang="en-US" smtClean="0"/>
              <a:pPr/>
              <a:t>19</a:t>
            </a:fld>
            <a:endParaRPr lang="zh-CN" altLang="en-US"/>
          </a:p>
        </p:txBody>
      </p:sp>
    </p:spTree>
    <p:extLst>
      <p:ext uri="{BB962C8B-B14F-4D97-AF65-F5344CB8AC3E}">
        <p14:creationId xmlns:p14="http://schemas.microsoft.com/office/powerpoint/2010/main" val="19666064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 </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13762634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21</a:t>
            </a:fld>
            <a:endParaRPr lang="zh-CN" altLang="en-US"/>
          </a:p>
        </p:txBody>
      </p:sp>
    </p:spTree>
    <p:extLst>
      <p:ext uri="{BB962C8B-B14F-4D97-AF65-F5344CB8AC3E}">
        <p14:creationId xmlns:p14="http://schemas.microsoft.com/office/powerpoint/2010/main" val="42537211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23</a:t>
            </a:fld>
            <a:endParaRPr lang="zh-CN" altLang="en-US"/>
          </a:p>
        </p:txBody>
      </p:sp>
    </p:spTree>
    <p:extLst>
      <p:ext uri="{BB962C8B-B14F-4D97-AF65-F5344CB8AC3E}">
        <p14:creationId xmlns:p14="http://schemas.microsoft.com/office/powerpoint/2010/main" val="12011424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3A620DD7-6358-4E35-981D-64C57D7D925A}" type="datetimeFigureOut">
              <a:rPr lang="zh-CN" altLang="en-US" smtClean="0"/>
              <a:t>2017/12/2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620DD7-6358-4E35-981D-64C57D7D925A}" type="datetimeFigureOut">
              <a:rPr lang="zh-CN" altLang="en-US" smtClean="0"/>
              <a:t>2017/12/2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3A620DD7-6358-4E35-981D-64C57D7D925A}" type="datetimeFigureOut">
              <a:rPr lang="zh-CN" altLang="en-US" smtClean="0"/>
              <a:t>2017/12/2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3A620DD7-6358-4E35-981D-64C57D7D925A}" type="datetimeFigureOut">
              <a:rPr lang="zh-CN" altLang="en-US" smtClean="0"/>
              <a:t>2017/12/2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3A620DD7-6358-4E35-981D-64C57D7D925A}" type="datetimeFigureOut">
              <a:rPr lang="zh-CN" altLang="en-US" smtClean="0"/>
              <a:t>2017/12/2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3A620DD7-6358-4E35-981D-64C57D7D925A}" type="datetimeFigureOut">
              <a:rPr lang="zh-CN" altLang="en-US" smtClean="0"/>
              <a:t>2017/12/2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A620DD7-6358-4E35-981D-64C57D7D925A}" type="datetimeFigureOut">
              <a:rPr lang="zh-CN" altLang="en-US" smtClean="0"/>
              <a:t>2017/12/2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2017/12/2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dirty="0">
                <a:solidFill>
                  <a:schemeClr val="accent1"/>
                </a:solidFill>
                <a:latin typeface="微软雅黑" pitchFamily="34" charset="-122"/>
                <a:ea typeface="微软雅黑" pitchFamily="34" charset="-122"/>
              </a:rPr>
              <a:t>年度工作概述</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2017/12/2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70"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工作完成情况</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2017/12/2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成功项目展示</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2017/12/2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algn="dist"/>
            <a:r>
              <a:rPr lang="zh-CN" altLang="zh-CN" sz="1600" b="0" kern="1200" dirty="0">
                <a:solidFill>
                  <a:schemeClr val="accent1"/>
                </a:solidFill>
                <a:latin typeface="微软雅黑" pitchFamily="34" charset="-122"/>
                <a:ea typeface="微软雅黑" pitchFamily="34" charset="-122"/>
                <a:cs typeface="+mn-cs"/>
              </a:rPr>
              <a:t>明年工作计划</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A620DD7-6358-4E35-981D-64C57D7D925A}" type="datetimeFigureOut">
              <a:rPr lang="zh-CN" altLang="en-US" smtClean="0"/>
              <a:t>2017/12/2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A620DD7-6358-4E35-981D-64C57D7D925A}" type="datetimeFigureOut">
              <a:rPr lang="zh-CN" altLang="en-US" smtClean="0"/>
              <a:t>2017/12/2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620DD7-6358-4E35-981D-64C57D7D925A}" type="datetimeFigureOut">
              <a:rPr lang="zh-CN" altLang="en-US" smtClean="0"/>
              <a:t>2017/12/2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042"/>
            <a:ext cx="2057400" cy="438999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6042"/>
            <a:ext cx="6019800" cy="438999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620DD7-6358-4E35-981D-64C57D7D925A}" type="datetimeFigureOut">
              <a:rPr lang="zh-CN" altLang="en-US" smtClean="0"/>
              <a:t>2017/12/2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094942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2" name="矩形 1"/>
          <p:cNvSpPr/>
          <p:nvPr userDrawn="1"/>
        </p:nvSpPr>
        <p:spPr>
          <a:xfrm>
            <a:off x="253" y="196280"/>
            <a:ext cx="144024"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rtlCol="0" anchor="ctr"/>
          <a:lstStyle/>
          <a:p>
            <a:pPr algn="ctr" defTabSz="685658"/>
            <a:endParaRPr lang="zh-CN" altLang="en-US" sz="1400" dirty="0">
              <a:solidFill>
                <a:srgbClr val="E7E6E6">
                  <a:lumMod val="50000"/>
                </a:srgbClr>
              </a:solidFill>
              <a:cs typeface="+mn-ea"/>
              <a:sym typeface="+mn-lt"/>
            </a:endParaRPr>
          </a:p>
        </p:txBody>
      </p:sp>
      <p:sp>
        <p:nvSpPr>
          <p:cNvPr id="3" name="文本框 37"/>
          <p:cNvSpPr txBox="1"/>
          <p:nvPr userDrawn="1"/>
        </p:nvSpPr>
        <p:spPr>
          <a:xfrm>
            <a:off x="216273" y="196280"/>
            <a:ext cx="2189971" cy="315475"/>
          </a:xfrm>
          <a:prstGeom prst="rect">
            <a:avLst/>
          </a:prstGeom>
          <a:noFill/>
        </p:spPr>
        <p:txBody>
          <a:bodyPr wrap="none" lIns="68572" tIns="34286" rIns="68572" bIns="34286" rtlCol="0">
            <a:spAutoFit/>
          </a:bodyPr>
          <a:lstStyle/>
          <a:p>
            <a:pPr defTabSz="685658"/>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4" name="文本框 38"/>
          <p:cNvSpPr txBox="1"/>
          <p:nvPr userDrawn="1"/>
        </p:nvSpPr>
        <p:spPr>
          <a:xfrm>
            <a:off x="265225" y="520317"/>
            <a:ext cx="2038917" cy="207753"/>
          </a:xfrm>
          <a:prstGeom prst="rect">
            <a:avLst/>
          </a:prstGeom>
          <a:noFill/>
        </p:spPr>
        <p:txBody>
          <a:bodyPr wrap="square" lIns="68572" tIns="34286" rIns="68572" bIns="34286" rtlCol="0">
            <a:spAutoFit/>
          </a:bodyPr>
          <a:lstStyle/>
          <a:p>
            <a:pPr algn="dist" defTabSz="685658"/>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extLst>
      <p:ext uri="{BB962C8B-B14F-4D97-AF65-F5344CB8AC3E}">
        <p14:creationId xmlns:p14="http://schemas.microsoft.com/office/powerpoint/2010/main" val="18858667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87988736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3 New Produc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510929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Custom Layout 2">
    <p:spTree>
      <p:nvGrpSpPr>
        <p:cNvPr id="1" name=""/>
        <p:cNvGrpSpPr/>
        <p:nvPr/>
      </p:nvGrpSpPr>
      <p:grpSpPr>
        <a:xfrm>
          <a:off x="0" y="0"/>
          <a:ext cx="0" cy="0"/>
          <a:chOff x="0" y="0"/>
          <a:chExt cx="0" cy="0"/>
        </a:xfrm>
      </p:grpSpPr>
      <p:sp>
        <p:nvSpPr>
          <p:cNvPr id="6" name="Title 1"/>
          <p:cNvSpPr>
            <a:spLocks noGrp="1"/>
          </p:cNvSpPr>
          <p:nvPr>
            <p:ph type="ctrTitle"/>
          </p:nvPr>
        </p:nvSpPr>
        <p:spPr>
          <a:xfrm>
            <a:off x="1143000" y="374188"/>
            <a:ext cx="6858000" cy="523279"/>
          </a:xfrm>
        </p:spPr>
        <p:txBody>
          <a:bodyPr anchor="b">
            <a:normAutofit/>
          </a:bodyPr>
          <a:lstStyle>
            <a:lvl1pPr algn="ctr">
              <a:defRPr sz="3000">
                <a:solidFill>
                  <a:schemeClr val="tx1">
                    <a:lumMod val="65000"/>
                    <a:lumOff val="35000"/>
                  </a:schemeClr>
                </a:solidFill>
              </a:defRPr>
            </a:lvl1pPr>
          </a:lstStyle>
          <a:p>
            <a:r>
              <a:rPr lang="en-US" dirty="0"/>
              <a:t>Click to edit Master title style</a:t>
            </a:r>
            <a:endParaRPr lang="en-AU" dirty="0"/>
          </a:p>
        </p:txBody>
      </p:sp>
      <p:sp>
        <p:nvSpPr>
          <p:cNvPr id="7" name="Subtitle 2"/>
          <p:cNvSpPr>
            <a:spLocks noGrp="1"/>
          </p:cNvSpPr>
          <p:nvPr>
            <p:ph type="subTitle" idx="1"/>
          </p:nvPr>
        </p:nvSpPr>
        <p:spPr>
          <a:xfrm>
            <a:off x="1143000" y="918257"/>
            <a:ext cx="6858000" cy="280749"/>
          </a:xfrm>
        </p:spPr>
        <p:txBody>
          <a:bodyPr>
            <a:normAutofit/>
          </a:bodyPr>
          <a:lstStyle>
            <a:lvl1pPr marL="0" indent="0" algn="ctr">
              <a:buNone/>
              <a:defRPr sz="1100">
                <a:solidFill>
                  <a:schemeClr val="bg1">
                    <a:lumMod val="50000"/>
                  </a:schemeClr>
                </a:solidFill>
              </a:defRPr>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AU" dirty="0"/>
          </a:p>
        </p:txBody>
      </p:sp>
      <p:sp>
        <p:nvSpPr>
          <p:cNvPr id="10" name="Text Placeholder 7"/>
          <p:cNvSpPr>
            <a:spLocks noGrp="1"/>
          </p:cNvSpPr>
          <p:nvPr>
            <p:ph type="body" sz="quarter" idx="13"/>
          </p:nvPr>
        </p:nvSpPr>
        <p:spPr>
          <a:xfrm>
            <a:off x="628650" y="1503977"/>
            <a:ext cx="3942159" cy="353809"/>
          </a:xfrm>
        </p:spPr>
        <p:txBody>
          <a:bodyPr>
            <a:noAutofit/>
          </a:bodyPr>
          <a:lstStyle>
            <a:lvl1pPr marL="0" indent="0">
              <a:buNone/>
              <a:defRPr sz="1800">
                <a:solidFill>
                  <a:schemeClr val="accent1"/>
                </a:solidFill>
              </a:defRPr>
            </a:lvl1pPr>
          </a:lstStyle>
          <a:p>
            <a:pPr lvl="0"/>
            <a:endParaRPr lang="en-AU" dirty="0"/>
          </a:p>
        </p:txBody>
      </p:sp>
      <p:sp>
        <p:nvSpPr>
          <p:cNvPr id="11" name="Text Placeholder 9"/>
          <p:cNvSpPr>
            <a:spLocks noGrp="1"/>
          </p:cNvSpPr>
          <p:nvPr>
            <p:ph type="body" sz="quarter" idx="14"/>
          </p:nvPr>
        </p:nvSpPr>
        <p:spPr>
          <a:xfrm>
            <a:off x="628650" y="1869220"/>
            <a:ext cx="3942159" cy="1320052"/>
          </a:xfrm>
        </p:spPr>
        <p:txBody>
          <a:bodyPr>
            <a:normAutofit/>
          </a:bodyPr>
          <a:lstStyle>
            <a:lvl1pPr marL="0" indent="0">
              <a:buNone/>
              <a:defRPr sz="1100">
                <a:latin typeface="Lato Light" panose="020F0302020204030203" pitchFamily="34" charset="0"/>
              </a:defRPr>
            </a:lvl1pPr>
          </a:lstStyle>
          <a:p>
            <a:pPr lvl="0"/>
            <a:endParaRPr lang="en-AU" dirty="0"/>
          </a:p>
        </p:txBody>
      </p:sp>
      <p:sp>
        <p:nvSpPr>
          <p:cNvPr id="12" name="Text Placeholder 11"/>
          <p:cNvSpPr>
            <a:spLocks noGrp="1"/>
          </p:cNvSpPr>
          <p:nvPr>
            <p:ph type="body" sz="quarter" idx="15"/>
          </p:nvPr>
        </p:nvSpPr>
        <p:spPr>
          <a:xfrm>
            <a:off x="629841" y="3288332"/>
            <a:ext cx="3940969" cy="370398"/>
          </a:xfrm>
        </p:spPr>
        <p:txBody>
          <a:bodyPr>
            <a:normAutofit/>
          </a:bodyPr>
          <a:lstStyle>
            <a:lvl1pPr marL="0" indent="0">
              <a:buNone/>
              <a:defRPr sz="1200" b="1" i="1">
                <a:latin typeface="Lato Light" panose="020F0302020204030203" pitchFamily="34" charset="0"/>
              </a:defRPr>
            </a:lvl1pPr>
          </a:lstStyle>
          <a:p>
            <a:pPr lvl="0"/>
            <a:endParaRPr lang="en-AU" dirty="0"/>
          </a:p>
        </p:txBody>
      </p:sp>
      <p:sp>
        <p:nvSpPr>
          <p:cNvPr id="13" name="Text Placeholder 13"/>
          <p:cNvSpPr>
            <a:spLocks noGrp="1"/>
          </p:cNvSpPr>
          <p:nvPr>
            <p:ph type="body" sz="quarter" idx="16"/>
          </p:nvPr>
        </p:nvSpPr>
        <p:spPr>
          <a:xfrm>
            <a:off x="629841" y="3658730"/>
            <a:ext cx="3940969" cy="370399"/>
          </a:xfrm>
        </p:spPr>
        <p:txBody>
          <a:bodyPr>
            <a:normAutofit/>
          </a:bodyPr>
          <a:lstStyle>
            <a:lvl1pPr marL="0" indent="0">
              <a:buNone/>
              <a:defRPr sz="900" b="1">
                <a:latin typeface="Lato Light" panose="020F0302020204030203" pitchFamily="34" charset="0"/>
              </a:defRPr>
            </a:lvl1pPr>
          </a:lstStyle>
          <a:p>
            <a:pPr lvl="0"/>
            <a:endParaRPr lang="en-AU" dirty="0"/>
          </a:p>
        </p:txBody>
      </p:sp>
      <p:sp>
        <p:nvSpPr>
          <p:cNvPr id="14" name="Text Placeholder 15"/>
          <p:cNvSpPr>
            <a:spLocks noGrp="1"/>
          </p:cNvSpPr>
          <p:nvPr>
            <p:ph type="body" sz="quarter" idx="17"/>
          </p:nvPr>
        </p:nvSpPr>
        <p:spPr>
          <a:xfrm>
            <a:off x="629841" y="4029128"/>
            <a:ext cx="3942159" cy="270355"/>
          </a:xfrm>
        </p:spPr>
        <p:txBody>
          <a:bodyPr>
            <a:normAutofit/>
          </a:bodyPr>
          <a:lstStyle>
            <a:lvl1pPr marL="0" indent="0">
              <a:buNone/>
              <a:defRPr sz="900">
                <a:latin typeface="Lato Light" panose="020F0302020204030203" pitchFamily="34" charset="0"/>
              </a:defRPr>
            </a:lvl1pPr>
          </a:lstStyle>
          <a:p>
            <a:pPr lvl="0"/>
            <a:endParaRPr lang="en-AU" dirty="0"/>
          </a:p>
        </p:txBody>
      </p:sp>
      <p:sp>
        <p:nvSpPr>
          <p:cNvPr id="15" name="Date Placeholder 3"/>
          <p:cNvSpPr>
            <a:spLocks noGrp="1"/>
          </p:cNvSpPr>
          <p:nvPr>
            <p:ph type="dt" sz="half" idx="10"/>
          </p:nvPr>
        </p:nvSpPr>
        <p:spPr>
          <a:xfrm>
            <a:off x="628650" y="4768735"/>
            <a:ext cx="2057400" cy="273928"/>
          </a:xfrm>
        </p:spPr>
        <p:txBody>
          <a:bodyPr/>
          <a:lstStyle>
            <a:lvl1pPr>
              <a:defRPr>
                <a:latin typeface="Lato Light" panose="020F0302020204030203" pitchFamily="34" charset="0"/>
              </a:defRPr>
            </a:lvl1pPr>
          </a:lstStyle>
          <a:p>
            <a:fld id="{722F6D6F-DD99-46DF-A9EA-728D63EA6A31}" type="datetimeFigureOut">
              <a:rPr lang="en-AU" smtClean="0"/>
              <a:pPr/>
              <a:t>2/12/2017</a:t>
            </a:fld>
            <a:endParaRPr lang="en-AU" dirty="0"/>
          </a:p>
        </p:txBody>
      </p:sp>
      <p:sp>
        <p:nvSpPr>
          <p:cNvPr id="16" name="Footer Placeholder 4"/>
          <p:cNvSpPr>
            <a:spLocks noGrp="1"/>
          </p:cNvSpPr>
          <p:nvPr>
            <p:ph type="ftr" sz="quarter" idx="11"/>
          </p:nvPr>
        </p:nvSpPr>
        <p:spPr>
          <a:xfrm>
            <a:off x="3028950" y="4768735"/>
            <a:ext cx="3086100" cy="273928"/>
          </a:xfrm>
        </p:spPr>
        <p:txBody>
          <a:bodyPr/>
          <a:lstStyle>
            <a:lvl1pPr>
              <a:defRPr>
                <a:latin typeface="Lato Light" panose="020F0302020204030203" pitchFamily="34" charset="0"/>
              </a:defRPr>
            </a:lvl1pPr>
          </a:lstStyle>
          <a:p>
            <a:endParaRPr lang="en-AU" dirty="0"/>
          </a:p>
        </p:txBody>
      </p:sp>
      <p:sp>
        <p:nvSpPr>
          <p:cNvPr id="17" name="Slide Number Placeholder 5"/>
          <p:cNvSpPr>
            <a:spLocks noGrp="1"/>
          </p:cNvSpPr>
          <p:nvPr>
            <p:ph type="sldNum" sz="quarter" idx="12"/>
          </p:nvPr>
        </p:nvSpPr>
        <p:spPr>
          <a:xfrm>
            <a:off x="6457950" y="4768735"/>
            <a:ext cx="2057400" cy="273928"/>
          </a:xfrm>
        </p:spPr>
        <p:txBody>
          <a:bodyPr/>
          <a:lstStyle>
            <a:lvl1pPr>
              <a:defRPr>
                <a:latin typeface="Lato Light" panose="020F0302020204030203" pitchFamily="34" charset="0"/>
              </a:defRPr>
            </a:lvl1pPr>
          </a:lstStyle>
          <a:p>
            <a:fld id="{84AD2E7E-F7BA-4F6B-9D0C-0B2331C2AE06}" type="slidenum">
              <a:rPr lang="en-AU" smtClean="0"/>
              <a:pPr/>
              <a:t>‹#›</a:t>
            </a:fld>
            <a:endParaRPr lang="en-AU" dirty="0"/>
          </a:p>
        </p:txBody>
      </p:sp>
      <p:sp>
        <p:nvSpPr>
          <p:cNvPr id="19" name="Text Placeholder 18"/>
          <p:cNvSpPr>
            <a:spLocks noGrp="1"/>
          </p:cNvSpPr>
          <p:nvPr>
            <p:ph type="body" sz="quarter" idx="18"/>
          </p:nvPr>
        </p:nvSpPr>
        <p:spPr>
          <a:xfrm>
            <a:off x="5112544" y="1504225"/>
            <a:ext cx="3251597" cy="353724"/>
          </a:xfrm>
        </p:spPr>
        <p:txBody>
          <a:bodyPr>
            <a:normAutofit/>
          </a:bodyPr>
          <a:lstStyle>
            <a:lvl1pPr marL="0" indent="0">
              <a:buNone/>
              <a:defRPr sz="1400"/>
            </a:lvl1pPr>
          </a:lstStyle>
          <a:p>
            <a:pPr lvl="0"/>
            <a:endParaRPr lang="en-AU" dirty="0"/>
          </a:p>
        </p:txBody>
      </p:sp>
      <p:sp>
        <p:nvSpPr>
          <p:cNvPr id="21" name="Text Placeholder 20"/>
          <p:cNvSpPr>
            <a:spLocks noGrp="1"/>
          </p:cNvSpPr>
          <p:nvPr>
            <p:ph type="body" sz="quarter" idx="19"/>
          </p:nvPr>
        </p:nvSpPr>
        <p:spPr>
          <a:xfrm>
            <a:off x="5112544" y="1868668"/>
            <a:ext cx="3251597" cy="703876"/>
          </a:xfrm>
        </p:spPr>
        <p:txBody>
          <a:bodyPr>
            <a:normAutofit/>
          </a:bodyPr>
          <a:lstStyle>
            <a:lvl1pPr marL="0" indent="0">
              <a:buNone/>
              <a:defRPr sz="900">
                <a:latin typeface="Lato Light" panose="020F0302020204030203" pitchFamily="34" charset="0"/>
              </a:defRPr>
            </a:lvl1pPr>
          </a:lstStyle>
          <a:p>
            <a:pPr lvl="0"/>
            <a:endParaRPr lang="en-AU" dirty="0"/>
          </a:p>
        </p:txBody>
      </p:sp>
    </p:spTree>
    <p:extLst>
      <p:ext uri="{BB962C8B-B14F-4D97-AF65-F5344CB8AC3E}">
        <p14:creationId xmlns:p14="http://schemas.microsoft.com/office/powerpoint/2010/main" val="158025695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490701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3A620DD7-6358-4E35-981D-64C57D7D925A}" type="datetimeFigureOut">
              <a:rPr lang="zh-CN" altLang="en-US" smtClean="0"/>
              <a:t>2017/12/2</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25567DBE-345A-4DFC-A5AF-A1AA18485CC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2" r:id="rId8"/>
    <p:sldLayoutId id="2147483663" r:id="rId9"/>
    <p:sldLayoutId id="2147483664" r:id="rId10"/>
    <p:sldLayoutId id="2147483665" r:id="rId11"/>
    <p:sldLayoutId id="2147483656" r:id="rId12"/>
    <p:sldLayoutId id="2147483657" r:id="rId13"/>
    <p:sldLayoutId id="2147483658" r:id="rId14"/>
    <p:sldLayoutId id="2147483659" r:id="rId15"/>
    <p:sldLayoutId id="2147483666" r:id="rId16"/>
    <p:sldLayoutId id="2147483667" r:id="rId17"/>
    <p:sldLayoutId id="2147483669" r:id="rId18"/>
    <p:sldLayoutId id="2147483670" r:id="rId19"/>
    <p:sldLayoutId id="2147483671" r:id="rId20"/>
    <p:sldLayoutId id="2147483672" r:id="rId21"/>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image" Target="../media/image4.png"/><Relationship Id="rId2" Type="http://schemas.openxmlformats.org/officeDocument/2006/relationships/tags" Target="../tags/tag2.xml"/><Relationship Id="rId16" Type="http://schemas.openxmlformats.org/officeDocument/2006/relationships/image" Target="../media/image3.png"/><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notesSlide" Target="../notesSlides/notesSlide1.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image" Target="../media/image6.jpg"/></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a:extLst>
              <a:ext uri="{FF2B5EF4-FFF2-40B4-BE49-F238E27FC236}">
                <a16:creationId xmlns:a16="http://schemas.microsoft.com/office/drawing/2014/main" id="{37720E2F-16BD-4E1D-AA75-5BA5A386178D}"/>
              </a:ext>
            </a:extLst>
          </p:cNvPr>
          <p:cNvPicPr>
            <a:picLocks noChangeAspect="1"/>
          </p:cNvPicPr>
          <p:nvPr/>
        </p:nvPicPr>
        <p:blipFill>
          <a:blip r:embed="rId4"/>
          <a:stretch>
            <a:fillRect/>
          </a:stretch>
        </p:blipFill>
        <p:spPr>
          <a:xfrm>
            <a:off x="3999401" y="14491"/>
            <a:ext cx="5144599" cy="5144599"/>
          </a:xfrm>
          <a:prstGeom prst="rect">
            <a:avLst/>
          </a:prstGeom>
        </p:spPr>
      </p:pic>
      <p:sp>
        <p:nvSpPr>
          <p:cNvPr id="4" name="矩形 259">
            <a:extLst>
              <a:ext uri="{FF2B5EF4-FFF2-40B4-BE49-F238E27FC236}">
                <a16:creationId xmlns:a16="http://schemas.microsoft.com/office/drawing/2014/main" id="{7DFA17FA-3D29-4B64-81C0-362F78C5557D}"/>
              </a:ext>
            </a:extLst>
          </p:cNvPr>
          <p:cNvSpPr>
            <a:spLocks noChangeArrowheads="1"/>
          </p:cNvSpPr>
          <p:nvPr/>
        </p:nvSpPr>
        <p:spPr bwMode="auto">
          <a:xfrm>
            <a:off x="269193" y="2005124"/>
            <a:ext cx="5592624" cy="5539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Font typeface="Arial" panose="020B0604020202020204" pitchFamily="34" charset="0"/>
              <a:buNone/>
            </a:pPr>
            <a:r>
              <a:rPr lang="zh-CN" altLang="en-US" sz="3600" cap="all" dirty="0">
                <a:solidFill>
                  <a:schemeClr val="accent1"/>
                </a:solidFill>
                <a:cs typeface="Arial" panose="020B0604020202020204" pitchFamily="34" charset="0"/>
              </a:rPr>
              <a:t>海鲜食品安全通用</a:t>
            </a:r>
            <a:r>
              <a:rPr lang="en-US" altLang="zh-CN" sz="3600" cap="all" dirty="0">
                <a:solidFill>
                  <a:schemeClr val="accent1"/>
                </a:solidFill>
                <a:cs typeface="Arial" panose="020B0604020202020204" pitchFamily="34" charset="0"/>
              </a:rPr>
              <a:t>PPT</a:t>
            </a:r>
            <a:r>
              <a:rPr lang="zh-CN" altLang="en-US" sz="3600" cap="all" dirty="0">
                <a:solidFill>
                  <a:schemeClr val="accent1"/>
                </a:solidFill>
                <a:cs typeface="Arial" panose="020B0604020202020204" pitchFamily="34" charset="0"/>
              </a:rPr>
              <a:t>模板</a:t>
            </a:r>
            <a:endParaRPr lang="en-US" altLang="zh-CN" sz="3600" cap="all" dirty="0">
              <a:solidFill>
                <a:schemeClr val="accent1"/>
              </a:solidFill>
              <a:cs typeface="Arial" panose="020B0604020202020204" pitchFamily="34" charset="0"/>
            </a:endParaRPr>
          </a:p>
        </p:txBody>
      </p:sp>
      <p:sp>
        <p:nvSpPr>
          <p:cNvPr id="5" name="原创设计师QQ598969553                 _16">
            <a:extLst>
              <a:ext uri="{FF2B5EF4-FFF2-40B4-BE49-F238E27FC236}">
                <a16:creationId xmlns:a16="http://schemas.microsoft.com/office/drawing/2014/main" id="{B7414C7D-9768-4326-BC62-D3CF9053F9F5}"/>
              </a:ext>
            </a:extLst>
          </p:cNvPr>
          <p:cNvSpPr txBox="1"/>
          <p:nvPr/>
        </p:nvSpPr>
        <p:spPr>
          <a:xfrm>
            <a:off x="251520" y="2644552"/>
            <a:ext cx="4428492" cy="438582"/>
          </a:xfrm>
          <a:prstGeom prst="rect">
            <a:avLst/>
          </a:prstGeom>
          <a:noFill/>
          <a:effectLst/>
        </p:spPr>
        <p:txBody>
          <a:bodyPr wrap="square" lIns="68580" tIns="34290" rIns="68580" bIns="34290" rtlCol="0">
            <a:spAutoFit/>
          </a:bodyPr>
          <a:lstStyle/>
          <a:p>
            <a:r>
              <a:rPr lang="en-US" altLang="zh-CN" sz="800" dirty="0">
                <a:solidFill>
                  <a:schemeClr val="tx1">
                    <a:lumMod val="50000"/>
                    <a:lumOff val="50000"/>
                  </a:schemeClr>
                </a:solidFill>
                <a:latin typeface="微软雅黑" pitchFamily="34" charset="-122"/>
                <a:ea typeface="微软雅黑" pitchFamily="34" charset="-122"/>
              </a:rPr>
              <a:t>Your content to play here, or through your copy, paste in this box, and select only the text. Your content to play here, or through your copy, paste in this box, and select only the text.</a:t>
            </a:r>
          </a:p>
        </p:txBody>
      </p:sp>
      <p:sp>
        <p:nvSpPr>
          <p:cNvPr id="6" name="原创设计师QQ598969553                 _15">
            <a:extLst>
              <a:ext uri="{FF2B5EF4-FFF2-40B4-BE49-F238E27FC236}">
                <a16:creationId xmlns:a16="http://schemas.microsoft.com/office/drawing/2014/main" id="{9574D58F-4B08-455D-8754-10C9A2C0E3AF}"/>
              </a:ext>
            </a:extLst>
          </p:cNvPr>
          <p:cNvSpPr/>
          <p:nvPr/>
        </p:nvSpPr>
        <p:spPr>
          <a:xfrm>
            <a:off x="251520" y="3190691"/>
            <a:ext cx="2978540" cy="2524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r>
              <a:rPr lang="zh-CN" altLang="en-US" sz="1100" dirty="0">
                <a:solidFill>
                  <a:schemeClr val="bg1"/>
                </a:solidFill>
                <a:latin typeface="微软雅黑" panose="020B0503020204020204" pitchFamily="34" charset="-122"/>
                <a:ea typeface="微软雅黑" panose="020B0503020204020204" pitchFamily="34" charset="-122"/>
              </a:rPr>
              <a:t>汇报人</a:t>
            </a:r>
            <a:r>
              <a:rPr lang="en-US" altLang="zh-CN" sz="1100" dirty="0" smtClean="0">
                <a:solidFill>
                  <a:schemeClr val="bg1"/>
                </a:solidFill>
                <a:latin typeface="微软雅黑" panose="020B0503020204020204" pitchFamily="34" charset="-122"/>
                <a:ea typeface="微软雅黑" panose="020B0503020204020204" pitchFamily="34" charset="-122"/>
              </a:rPr>
              <a:t>:</a:t>
            </a:r>
            <a:r>
              <a:rPr lang="zh-CN" altLang="en-US" sz="1100" dirty="0" smtClean="0">
                <a:solidFill>
                  <a:schemeClr val="bg1"/>
                </a:solidFill>
                <a:latin typeface="微软雅黑" panose="020B0503020204020204" pitchFamily="34" charset="-122"/>
                <a:ea typeface="微软雅黑" panose="020B0503020204020204" pitchFamily="34" charset="-122"/>
              </a:rPr>
              <a:t>       </a:t>
            </a:r>
            <a:r>
              <a:rPr lang="zh-CN" altLang="en-US" sz="1100" dirty="0">
                <a:solidFill>
                  <a:schemeClr val="bg1"/>
                </a:solidFill>
                <a:latin typeface="微软雅黑" panose="020B0503020204020204" pitchFamily="34" charset="-122"/>
                <a:ea typeface="微软雅黑" panose="020B0503020204020204" pitchFamily="34" charset="-122"/>
              </a:rPr>
              <a:t>日期：</a:t>
            </a:r>
            <a:r>
              <a:rPr lang="en-US" altLang="zh-CN" sz="1100" dirty="0">
                <a:solidFill>
                  <a:schemeClr val="bg1"/>
                </a:solidFill>
                <a:latin typeface="微软雅黑" panose="020B0503020204020204" pitchFamily="34" charset="-122"/>
                <a:ea typeface="微软雅黑" panose="020B0503020204020204" pitchFamily="34" charset="-122"/>
              </a:rPr>
              <a:t>2018</a:t>
            </a:r>
            <a:r>
              <a:rPr lang="zh-CN" altLang="en-US" sz="1100" dirty="0">
                <a:solidFill>
                  <a:schemeClr val="bg1"/>
                </a:solidFill>
                <a:latin typeface="微软雅黑" panose="020B0503020204020204" pitchFamily="34" charset="-122"/>
                <a:ea typeface="微软雅黑" panose="020B0503020204020204" pitchFamily="34" charset="-122"/>
              </a:rPr>
              <a:t>年</a:t>
            </a:r>
            <a:r>
              <a:rPr lang="en-US" altLang="zh-CN" sz="1100" dirty="0">
                <a:solidFill>
                  <a:schemeClr val="bg1"/>
                </a:solidFill>
                <a:latin typeface="微软雅黑" panose="020B0503020204020204" pitchFamily="34" charset="-122"/>
                <a:ea typeface="微软雅黑" panose="020B0503020204020204" pitchFamily="34" charset="-122"/>
              </a:rPr>
              <a:t>x</a:t>
            </a:r>
            <a:r>
              <a:rPr lang="zh-CN" altLang="en-US" sz="1100" dirty="0">
                <a:solidFill>
                  <a:schemeClr val="bg1"/>
                </a:solidFill>
                <a:latin typeface="微软雅黑" panose="020B0503020204020204" pitchFamily="34" charset="-122"/>
                <a:ea typeface="微软雅黑" panose="020B0503020204020204" pitchFamily="34" charset="-122"/>
              </a:rPr>
              <a:t>月</a:t>
            </a:r>
            <a:r>
              <a:rPr lang="en-US" altLang="zh-CN" sz="1100" dirty="0">
                <a:solidFill>
                  <a:schemeClr val="bg1"/>
                </a:solidFill>
                <a:latin typeface="微软雅黑" panose="020B0503020204020204" pitchFamily="34" charset="-122"/>
                <a:ea typeface="微软雅黑" panose="020B0503020204020204" pitchFamily="34" charset="-122"/>
              </a:rPr>
              <a:t>x</a:t>
            </a:r>
            <a:r>
              <a:rPr lang="zh-CN" altLang="en-US" sz="1100" dirty="0">
                <a:solidFill>
                  <a:schemeClr val="bg1"/>
                </a:solidFill>
                <a:latin typeface="微软雅黑" panose="020B0503020204020204" pitchFamily="34" charset="-122"/>
                <a:ea typeface="微软雅黑" panose="020B0503020204020204" pitchFamily="34" charset="-122"/>
              </a:rPr>
              <a:t>日</a:t>
            </a:r>
            <a:endParaRPr lang="en-US" altLang="zh-CN" sz="1100" dirty="0">
              <a:solidFill>
                <a:schemeClr val="bg1"/>
              </a:solidFill>
              <a:latin typeface="微软雅黑" panose="020B0503020204020204" pitchFamily="34" charset="-122"/>
              <a:ea typeface="微软雅黑" panose="020B0503020204020204" pitchFamily="34" charset="-122"/>
            </a:endParaRPr>
          </a:p>
        </p:txBody>
      </p:sp>
      <p:pic>
        <p:nvPicPr>
          <p:cNvPr id="3" name="伤心的爱 heartbreak love">
            <a:hlinkClick r:id="" action="ppaction://media"/>
            <a:extLst>
              <a:ext uri="{FF2B5EF4-FFF2-40B4-BE49-F238E27FC236}">
                <a16:creationId xmlns:a16="http://schemas.microsoft.com/office/drawing/2014/main" id="{E1F8737A-40E5-41A8-9043-8BF530CA676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97157" y="1716267"/>
            <a:ext cx="609600" cy="609600"/>
          </a:xfrm>
          <a:prstGeom prst="rect">
            <a:avLst/>
          </a:prstGeom>
        </p:spPr>
      </p:pic>
      <p:sp>
        <p:nvSpPr>
          <p:cNvPr id="10" name="原创设计师QQ598969553                 _16">
            <a:extLst>
              <a:ext uri="{FF2B5EF4-FFF2-40B4-BE49-F238E27FC236}">
                <a16:creationId xmlns:a16="http://schemas.microsoft.com/office/drawing/2014/main" id="{478BBA3F-5FCF-49AA-B269-04B731FA75DF}"/>
              </a:ext>
            </a:extLst>
          </p:cNvPr>
          <p:cNvSpPr txBox="1"/>
          <p:nvPr/>
        </p:nvSpPr>
        <p:spPr>
          <a:xfrm>
            <a:off x="251520" y="1565368"/>
            <a:ext cx="2844316" cy="395108"/>
          </a:xfrm>
          <a:prstGeom prst="rect">
            <a:avLst/>
          </a:prstGeom>
          <a:noFill/>
          <a:effectLst/>
        </p:spPr>
        <p:txBody>
          <a:bodyPr wrap="square" lIns="68580" tIns="34290" rIns="68580" bIns="34290" rtlCol="0">
            <a:spAutoFit/>
          </a:bodyPr>
          <a:lstStyle/>
          <a:p>
            <a:pP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单击此处添加您所在公司名称</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6493598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2" presetClass="entr" presetSubtype="2" fill="hold" nodeType="afterEffect">
                                  <p:stCondLst>
                                    <p:cond delay="0"/>
                                  </p:stCondLst>
                                  <p:childTnLst>
                                    <p:set>
                                      <p:cBhvr>
                                        <p:cTn id="9" dur="1" fill="hold">
                                          <p:stCondLst>
                                            <p:cond delay="0"/>
                                          </p:stCondLst>
                                        </p:cTn>
                                        <p:tgtEl>
                                          <p:spTgt spid="19"/>
                                        </p:tgtEl>
                                        <p:attrNameLst>
                                          <p:attrName>style.visibility</p:attrName>
                                        </p:attrNameLst>
                                      </p:cBhvr>
                                      <p:to>
                                        <p:strVal val="visible"/>
                                      </p:to>
                                    </p:set>
                                    <p:anim calcmode="lin" valueType="num">
                                      <p:cBhvr additive="base">
                                        <p:cTn id="10" dur="500" fill="hold"/>
                                        <p:tgtEl>
                                          <p:spTgt spid="19"/>
                                        </p:tgtEl>
                                        <p:attrNameLst>
                                          <p:attrName>ppt_x</p:attrName>
                                        </p:attrNameLst>
                                      </p:cBhvr>
                                      <p:tavLst>
                                        <p:tav tm="0">
                                          <p:val>
                                            <p:strVal val="1+#ppt_w/2"/>
                                          </p:val>
                                        </p:tav>
                                        <p:tav tm="100000">
                                          <p:val>
                                            <p:strVal val="#ppt_x"/>
                                          </p:val>
                                        </p:tav>
                                      </p:tavLst>
                                    </p:anim>
                                    <p:anim calcmode="lin" valueType="num">
                                      <p:cBhvr additive="base">
                                        <p:cTn id="11" dur="500" fill="hold"/>
                                        <p:tgtEl>
                                          <p:spTgt spid="19"/>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4"/>
                                        </p:tgtEl>
                                        <p:attrNameLst>
                                          <p:attrName>ppt_y</p:attrName>
                                        </p:attrNameLst>
                                      </p:cBhvr>
                                      <p:tavLst>
                                        <p:tav tm="0">
                                          <p:val>
                                            <p:strVal val="#ppt_y"/>
                                          </p:val>
                                        </p:tav>
                                        <p:tav tm="100000">
                                          <p:val>
                                            <p:strVal val="#ppt_y"/>
                                          </p:val>
                                        </p:tav>
                                      </p:tavLst>
                                    </p:anim>
                                    <p:anim calcmode="lin" valueType="num">
                                      <p:cBhvr>
                                        <p:cTn id="17"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4"/>
                                        </p:tgtEl>
                                      </p:cBhvr>
                                    </p:animEffect>
                                  </p:childTnLst>
                                </p:cTn>
                              </p:par>
                            </p:childTnLst>
                          </p:cTn>
                        </p:par>
                        <p:par>
                          <p:cTn id="20" fill="hold">
                            <p:stCondLst>
                              <p:cond delay="1600"/>
                            </p:stCondLst>
                            <p:childTnLst>
                              <p:par>
                                <p:cTn id="21" presetID="22" presetClass="entr" presetSubtype="1"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up)">
                                      <p:cBhvr>
                                        <p:cTn id="23" dur="500"/>
                                        <p:tgtEl>
                                          <p:spTgt spid="10"/>
                                        </p:tgtEl>
                                      </p:cBhvr>
                                    </p:animEffect>
                                  </p:childTnLst>
                                </p:cTn>
                              </p:par>
                            </p:childTnLst>
                          </p:cTn>
                        </p:par>
                        <p:par>
                          <p:cTn id="24" fill="hold">
                            <p:stCondLst>
                              <p:cond delay="2100"/>
                            </p:stCondLst>
                            <p:childTnLst>
                              <p:par>
                                <p:cTn id="25" presetID="26" presetClass="emph" presetSubtype="0" fill="hold" grpId="1" nodeType="afterEffect">
                                  <p:stCondLst>
                                    <p:cond delay="0"/>
                                  </p:stCondLst>
                                  <p:iterate type="lt">
                                    <p:tmPct val="0"/>
                                  </p:iterate>
                                  <p:childTnLst>
                                    <p:animEffect transition="out" filter="fade">
                                      <p:cBhvr>
                                        <p:cTn id="26" dur="500" tmFilter="0, 0; .2, .5; .8, .5; 1, 0"/>
                                        <p:tgtEl>
                                          <p:spTgt spid="4"/>
                                        </p:tgtEl>
                                      </p:cBhvr>
                                    </p:animEffect>
                                    <p:animScale>
                                      <p:cBhvr>
                                        <p:cTn id="27" dur="250" autoRev="1" fill="hold"/>
                                        <p:tgtEl>
                                          <p:spTgt spid="4"/>
                                        </p:tgtEl>
                                      </p:cBhvr>
                                      <p:by x="105000" y="105000"/>
                                    </p:animScale>
                                  </p:childTnLst>
                                </p:cTn>
                              </p:par>
                            </p:childTnLst>
                          </p:cTn>
                        </p:par>
                        <p:par>
                          <p:cTn id="28" fill="hold">
                            <p:stCondLst>
                              <p:cond delay="2600"/>
                            </p:stCondLst>
                            <p:childTnLst>
                              <p:par>
                                <p:cTn id="29" presetID="22" presetClass="entr" presetSubtype="1"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up)">
                                      <p:cBhvr>
                                        <p:cTn id="31" dur="500"/>
                                        <p:tgtEl>
                                          <p:spTgt spid="5"/>
                                        </p:tgtEl>
                                      </p:cBhvr>
                                    </p:animEffect>
                                  </p:childTnLst>
                                </p:cTn>
                              </p:par>
                            </p:childTnLst>
                          </p:cTn>
                        </p:par>
                        <p:par>
                          <p:cTn id="32" fill="hold">
                            <p:stCondLst>
                              <p:cond delay="3100"/>
                            </p:stCondLst>
                            <p:childTnLst>
                              <p:par>
                                <p:cTn id="33" presetID="12" presetClass="entr" presetSubtype="1"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p:tgtEl>
                                          <p:spTgt spid="6"/>
                                        </p:tgtEl>
                                        <p:attrNameLst>
                                          <p:attrName>ppt_y</p:attrName>
                                        </p:attrNameLst>
                                      </p:cBhvr>
                                      <p:tavLst>
                                        <p:tav tm="0">
                                          <p:val>
                                            <p:strVal val="#ppt_y-#ppt_h*1.125000"/>
                                          </p:val>
                                        </p:tav>
                                        <p:tav tm="100000">
                                          <p:val>
                                            <p:strVal val="#ppt_y"/>
                                          </p:val>
                                        </p:tav>
                                      </p:tavLst>
                                    </p:anim>
                                    <p:animEffect transition="in" filter="wipe(down)">
                                      <p:cBhvr>
                                        <p:cTn id="3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7" repeatCount="indefinite" fill="hold" display="0">
                  <p:stCondLst>
                    <p:cond delay="indefinite"/>
                  </p:stCondLst>
                  <p:endCondLst>
                    <p:cond evt="onStopAudio" delay="0">
                      <p:tgtEl>
                        <p:sldTgt/>
                      </p:tgtEl>
                    </p:cond>
                  </p:endCondLst>
                </p:cTn>
                <p:tgtEl>
                  <p:spTgt spid="3"/>
                </p:tgtEl>
              </p:cMediaNode>
            </p:audio>
          </p:childTnLst>
        </p:cTn>
      </p:par>
    </p:tnLst>
    <p:bldLst>
      <p:bldP spid="4" grpId="0"/>
      <p:bldP spid="4" grpId="1"/>
      <p:bldP spid="5" grpId="0"/>
      <p:bldP spid="6" grpId="0" animBg="1"/>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H_Entry_1"/>
          <p:cNvSpPr/>
          <p:nvPr>
            <p:custDataLst>
              <p:tags r:id="rId2"/>
            </p:custDataLst>
          </p:nvPr>
        </p:nvSpPr>
        <p:spPr>
          <a:xfrm>
            <a:off x="2092474" y="2000178"/>
            <a:ext cx="1856312" cy="465688"/>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algn="ctr"/>
            <a:r>
              <a:rPr lang="zh-CN" altLang="en-US" sz="1400" b="1" dirty="0">
                <a:solidFill>
                  <a:schemeClr val="bg1"/>
                </a:solidFill>
                <a:latin typeface="微软雅黑" pitchFamily="34" charset="-122"/>
                <a:ea typeface="微软雅黑" pitchFamily="34" charset="-122"/>
                <a:sym typeface="Arial" panose="020B0604020202020204" pitchFamily="34" charset="0"/>
              </a:rPr>
              <a:t>年度工作概述</a:t>
            </a:r>
            <a:endParaRPr lang="en-US" altLang="zh-CN" sz="1400" b="1" dirty="0">
              <a:solidFill>
                <a:schemeClr val="bg1"/>
              </a:solidFill>
              <a:latin typeface="微软雅黑" pitchFamily="34" charset="-122"/>
              <a:ea typeface="微软雅黑" pitchFamily="34" charset="-122"/>
              <a:sym typeface="Arial" panose="020B0604020202020204" pitchFamily="34" charset="0"/>
            </a:endParaRPr>
          </a:p>
        </p:txBody>
      </p:sp>
      <p:sp>
        <p:nvSpPr>
          <p:cNvPr id="3078" name="MH_Number_1"/>
          <p:cNvSpPr txBox="1">
            <a:spLocks noChangeArrowheads="1"/>
          </p:cNvSpPr>
          <p:nvPr>
            <p:custDataLst>
              <p:tags r:id="rId3"/>
            </p:custDataLst>
          </p:nvPr>
        </p:nvSpPr>
        <p:spPr bwMode="auto">
          <a:xfrm>
            <a:off x="3948787" y="2000179"/>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1800" dirty="0">
                <a:solidFill>
                  <a:schemeClr val="accent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18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 name="MH_Others_1"/>
          <p:cNvGrpSpPr/>
          <p:nvPr>
            <p:custDataLst>
              <p:tags r:id="rId4"/>
            </p:custDataLst>
          </p:nvPr>
        </p:nvGrpSpPr>
        <p:grpSpPr>
          <a:xfrm>
            <a:off x="4437977" y="938786"/>
            <a:ext cx="295054" cy="4131558"/>
            <a:chOff x="4349750" y="1062266"/>
            <a:chExt cx="393426" cy="5508000"/>
          </a:xfrm>
        </p:grpSpPr>
        <p:pic>
          <p:nvPicPr>
            <p:cNvPr id="3083" name="Picture 3"/>
            <p:cNvPicPr>
              <a:picLocks noChangeAspect="1" noChangeArrowheads="1"/>
            </p:cNvPicPr>
            <p:nvPr/>
          </p:nvPicPr>
          <p:blipFill>
            <a:blip r:embed="rId16"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49750" y="1062266"/>
              <a:ext cx="81701" cy="5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2" name="Picture 3"/>
            <p:cNvPicPr>
              <a:picLocks noChangeAspect="1" noChangeArrowheads="1"/>
            </p:cNvPicPr>
            <p:nvPr/>
          </p:nvPicPr>
          <p:blipFill>
            <a:blip r:embed="rId17"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679350" y="1815142"/>
              <a:ext cx="63826" cy="4556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8" name="MH_Entry_3"/>
          <p:cNvSpPr/>
          <p:nvPr>
            <p:custDataLst>
              <p:tags r:id="rId5"/>
            </p:custDataLst>
          </p:nvPr>
        </p:nvSpPr>
        <p:spPr>
          <a:xfrm>
            <a:off x="2092474" y="3122614"/>
            <a:ext cx="1856312" cy="465688"/>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lvl="0" algn="ctr"/>
            <a:r>
              <a:rPr lang="zh-CN" altLang="en-US" sz="1400" b="1" dirty="0">
                <a:solidFill>
                  <a:schemeClr val="bg1"/>
                </a:solidFill>
                <a:latin typeface="微软雅黑" pitchFamily="34" charset="-122"/>
                <a:ea typeface="微软雅黑" pitchFamily="34" charset="-122"/>
                <a:sym typeface="Arial" panose="020B0604020202020204" pitchFamily="34" charset="0"/>
              </a:rPr>
              <a:t>成功项目展示</a:t>
            </a:r>
            <a:endParaRPr lang="en-US" altLang="zh-CN" sz="1400" b="1" dirty="0">
              <a:solidFill>
                <a:schemeClr val="bg1"/>
              </a:solidFill>
              <a:latin typeface="微软雅黑" pitchFamily="34" charset="-122"/>
              <a:ea typeface="微软雅黑" pitchFamily="34" charset="-122"/>
              <a:sym typeface="Arial" panose="020B0604020202020204" pitchFamily="34" charset="0"/>
            </a:endParaRPr>
          </a:p>
        </p:txBody>
      </p:sp>
      <p:sp>
        <p:nvSpPr>
          <p:cNvPr id="19" name="MH_Number_3"/>
          <p:cNvSpPr txBox="1">
            <a:spLocks noChangeArrowheads="1"/>
          </p:cNvSpPr>
          <p:nvPr>
            <p:custDataLst>
              <p:tags r:id="rId6"/>
            </p:custDataLst>
          </p:nvPr>
        </p:nvSpPr>
        <p:spPr bwMode="auto">
          <a:xfrm>
            <a:off x="3948787" y="3122615"/>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1800" dirty="0">
                <a:solidFill>
                  <a:schemeClr val="accent3"/>
                </a:solidFill>
                <a:latin typeface="Arial" panose="020B0604020202020204" pitchFamily="34" charset="0"/>
                <a:ea typeface="微软雅黑" panose="020B0503020204020204" pitchFamily="34" charset="-122"/>
                <a:sym typeface="Arial" panose="020B0604020202020204" pitchFamily="34" charset="0"/>
              </a:rPr>
              <a:t>03</a:t>
            </a:r>
            <a:endParaRPr lang="zh-CN" altLang="en-US" sz="1800"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MH_Entry_2"/>
          <p:cNvSpPr/>
          <p:nvPr>
            <p:custDataLst>
              <p:tags r:id="rId7"/>
            </p:custDataLst>
          </p:nvPr>
        </p:nvSpPr>
        <p:spPr>
          <a:xfrm flipH="1">
            <a:off x="5219719" y="2561396"/>
            <a:ext cx="1856312" cy="465688"/>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lvl="0" algn="ctr"/>
            <a:r>
              <a:rPr lang="zh-CN" altLang="en-US" sz="1400" b="1" dirty="0">
                <a:solidFill>
                  <a:schemeClr val="bg1"/>
                </a:solidFill>
                <a:latin typeface="微软雅黑" pitchFamily="34" charset="-122"/>
                <a:ea typeface="微软雅黑" pitchFamily="34" charset="-122"/>
                <a:sym typeface="Arial" panose="020B0604020202020204" pitchFamily="34" charset="0"/>
              </a:rPr>
              <a:t>工作完成情况</a:t>
            </a:r>
            <a:endParaRPr lang="en-US" altLang="zh-CN" sz="1400" b="1" dirty="0">
              <a:solidFill>
                <a:schemeClr val="bg1"/>
              </a:solidFill>
              <a:latin typeface="微软雅黑" pitchFamily="34" charset="-122"/>
              <a:ea typeface="微软雅黑" pitchFamily="34" charset="-122"/>
              <a:sym typeface="Arial" panose="020B0604020202020204" pitchFamily="34" charset="0"/>
            </a:endParaRPr>
          </a:p>
        </p:txBody>
      </p:sp>
      <p:sp>
        <p:nvSpPr>
          <p:cNvPr id="31" name="MH_Number_2"/>
          <p:cNvSpPr txBox="1">
            <a:spLocks noChangeArrowheads="1"/>
          </p:cNvSpPr>
          <p:nvPr>
            <p:custDataLst>
              <p:tags r:id="rId8"/>
            </p:custDataLst>
          </p:nvPr>
        </p:nvSpPr>
        <p:spPr bwMode="auto">
          <a:xfrm flipH="1">
            <a:off x="4777688" y="2561397"/>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1800" dirty="0">
                <a:solidFill>
                  <a:schemeClr val="accent2"/>
                </a:solidFill>
                <a:latin typeface="Arial" panose="020B0604020202020204" pitchFamily="34" charset="0"/>
                <a:ea typeface="微软雅黑" panose="020B0503020204020204" pitchFamily="34" charset="-122"/>
                <a:sym typeface="Arial" panose="020B0604020202020204" pitchFamily="34" charset="0"/>
              </a:rPr>
              <a:t>02</a:t>
            </a:r>
            <a:endParaRPr lang="zh-CN" altLang="en-US" sz="18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MH_Number_4"/>
          <p:cNvSpPr txBox="1">
            <a:spLocks noChangeArrowheads="1"/>
          </p:cNvSpPr>
          <p:nvPr>
            <p:custDataLst>
              <p:tags r:id="rId9"/>
            </p:custDataLst>
          </p:nvPr>
        </p:nvSpPr>
        <p:spPr bwMode="auto">
          <a:xfrm flipH="1">
            <a:off x="4777688" y="3683834"/>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8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1800" dirty="0">
                <a:solidFill>
                  <a:schemeClr val="accent1"/>
                </a:solidFill>
                <a:latin typeface="Arial" panose="020B0604020202020204" pitchFamily="34" charset="0"/>
                <a:ea typeface="微软雅黑" panose="020B0503020204020204" pitchFamily="34" charset="-122"/>
                <a:sym typeface="Arial" panose="020B0604020202020204" pitchFamily="34" charset="0"/>
              </a:rPr>
              <a:t>04</a:t>
            </a:r>
            <a:endParaRPr lang="zh-CN" altLang="en-US" sz="18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MH_Others_2"/>
          <p:cNvSpPr txBox="1">
            <a:spLocks noChangeArrowheads="1"/>
          </p:cNvSpPr>
          <p:nvPr>
            <p:custDataLst>
              <p:tags r:id="rId10"/>
            </p:custDataLst>
          </p:nvPr>
        </p:nvSpPr>
        <p:spPr bwMode="auto">
          <a:xfrm>
            <a:off x="6120172" y="52264"/>
            <a:ext cx="2921748" cy="43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r">
              <a:lnSpc>
                <a:spcPct val="100000"/>
              </a:lnSpc>
              <a:spcBef>
                <a:spcPct val="0"/>
              </a:spcBef>
              <a:buFontTx/>
              <a:buNone/>
            </a:pPr>
            <a:r>
              <a:rPr lang="en-US" altLang="zh-CN" sz="3599" b="1" dirty="0">
                <a:solidFill>
                  <a:schemeClr val="accent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3599"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 name="MH_Others_3"/>
          <p:cNvSpPr/>
          <p:nvPr>
            <p:custDataLst>
              <p:tags r:id="rId11"/>
            </p:custDataLst>
          </p:nvPr>
        </p:nvSpPr>
        <p:spPr>
          <a:xfrm>
            <a:off x="6496778" y="520120"/>
            <a:ext cx="2529624" cy="137539"/>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5021" tIns="32510" rIns="65021" bIns="32510" rtlCol="0" anchor="ctr">
            <a:noAutofit/>
          </a:bodyPr>
          <a:lstStyle/>
          <a:p>
            <a:pPr algn="ct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29" name="MH_Others_4"/>
          <p:cNvSpPr/>
          <p:nvPr>
            <p:custDataLst>
              <p:tags r:id="rId12"/>
            </p:custDataLst>
          </p:nvPr>
        </p:nvSpPr>
        <p:spPr>
          <a:xfrm>
            <a:off x="7812938" y="699494"/>
            <a:ext cx="1213464" cy="76251"/>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5021" tIns="32510" rIns="65021" bIns="32510" rtlCol="0" anchor="ctr">
            <a:noAutofit/>
          </a:bodyPr>
          <a:lstStyle/>
          <a:p>
            <a:pPr algn="ct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41" name="MH_Entry_4"/>
          <p:cNvSpPr/>
          <p:nvPr>
            <p:custDataLst>
              <p:tags r:id="rId13"/>
            </p:custDataLst>
          </p:nvPr>
        </p:nvSpPr>
        <p:spPr>
          <a:xfrm flipH="1">
            <a:off x="5219719" y="3683833"/>
            <a:ext cx="1856312" cy="465688"/>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lvl="0" algn="ctr"/>
            <a:r>
              <a:rPr lang="zh-CN" altLang="en-US" sz="1400" b="1" dirty="0">
                <a:solidFill>
                  <a:schemeClr val="bg1"/>
                </a:solidFill>
                <a:latin typeface="微软雅黑" pitchFamily="34" charset="-122"/>
                <a:ea typeface="微软雅黑" pitchFamily="34" charset="-122"/>
                <a:sym typeface="Arial" panose="020B0604020202020204" pitchFamily="34" charset="0"/>
              </a:rPr>
              <a:t>明年工作计划</a:t>
            </a:r>
            <a:endParaRPr lang="en-US" altLang="zh-CN" sz="1400" b="1" dirty="0">
              <a:solidFill>
                <a:schemeClr val="bg1"/>
              </a:solidFill>
              <a:latin typeface="微软雅黑" pitchFamily="34" charset="-122"/>
              <a:ea typeface="微软雅黑"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285529899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left)">
                                      <p:cBhvr>
                                        <p:cTn id="7" dur="500"/>
                                        <p:tgtEl>
                                          <p:spTgt spid="51"/>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wipe(down)">
                                      <p:cBhvr>
                                        <p:cTn id="15" dur="500"/>
                                        <p:tgtEl>
                                          <p:spTgt spid="29"/>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up)">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3078"/>
                                        </p:tgtEl>
                                        <p:attrNameLst>
                                          <p:attrName>style.visibility</p:attrName>
                                        </p:attrNameLst>
                                      </p:cBhvr>
                                      <p:to>
                                        <p:strVal val="visible"/>
                                      </p:to>
                                    </p:set>
                                    <p:anim calcmode="lin" valueType="num">
                                      <p:cBhvr>
                                        <p:cTn id="24" dur="500" fill="hold"/>
                                        <p:tgtEl>
                                          <p:spTgt spid="3078"/>
                                        </p:tgtEl>
                                        <p:attrNameLst>
                                          <p:attrName>ppt_w</p:attrName>
                                        </p:attrNameLst>
                                      </p:cBhvr>
                                      <p:tavLst>
                                        <p:tav tm="0">
                                          <p:val>
                                            <p:fltVal val="0"/>
                                          </p:val>
                                        </p:tav>
                                        <p:tav tm="100000">
                                          <p:val>
                                            <p:strVal val="#ppt_w"/>
                                          </p:val>
                                        </p:tav>
                                      </p:tavLst>
                                    </p:anim>
                                    <p:anim calcmode="lin" valueType="num">
                                      <p:cBhvr>
                                        <p:cTn id="25" dur="500" fill="hold"/>
                                        <p:tgtEl>
                                          <p:spTgt spid="3078"/>
                                        </p:tgtEl>
                                        <p:attrNameLst>
                                          <p:attrName>ppt_h</p:attrName>
                                        </p:attrNameLst>
                                      </p:cBhvr>
                                      <p:tavLst>
                                        <p:tav tm="0">
                                          <p:val>
                                            <p:fltVal val="0"/>
                                          </p:val>
                                        </p:tav>
                                        <p:tav tm="100000">
                                          <p:val>
                                            <p:strVal val="#ppt_h"/>
                                          </p:val>
                                        </p:tav>
                                      </p:tavLst>
                                    </p:anim>
                                    <p:animEffect transition="in" filter="fade">
                                      <p:cBhvr>
                                        <p:cTn id="26" dur="500"/>
                                        <p:tgtEl>
                                          <p:spTgt spid="3078"/>
                                        </p:tgtEl>
                                      </p:cBhvr>
                                    </p:animEffect>
                                  </p:childTnLst>
                                </p:cTn>
                              </p:par>
                              <p:par>
                                <p:cTn id="27" presetID="22" presetClass="entr" presetSubtype="2" fill="hold" grpId="0" nodeType="withEffect">
                                  <p:stCondLst>
                                    <p:cond delay="250"/>
                                  </p:stCondLst>
                                  <p:childTnLst>
                                    <p:set>
                                      <p:cBhvr>
                                        <p:cTn id="28" dur="1" fill="hold">
                                          <p:stCondLst>
                                            <p:cond delay="0"/>
                                          </p:stCondLst>
                                        </p:cTn>
                                        <p:tgtEl>
                                          <p:spTgt spid="5"/>
                                        </p:tgtEl>
                                        <p:attrNameLst>
                                          <p:attrName>style.visibility</p:attrName>
                                        </p:attrNameLst>
                                      </p:cBhvr>
                                      <p:to>
                                        <p:strVal val="visible"/>
                                      </p:to>
                                    </p:set>
                                    <p:animEffect transition="in" filter="wipe(right)">
                                      <p:cBhvr>
                                        <p:cTn id="29" dur="500"/>
                                        <p:tgtEl>
                                          <p:spTgt spid="5"/>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1"/>
                                        </p:tgtEl>
                                        <p:attrNameLst>
                                          <p:attrName>style.visibility</p:attrName>
                                        </p:attrNameLst>
                                      </p:cBhvr>
                                      <p:to>
                                        <p:strVal val="visible"/>
                                      </p:to>
                                    </p:set>
                                    <p:anim calcmode="lin" valueType="num">
                                      <p:cBhvr>
                                        <p:cTn id="32" dur="500" fill="hold"/>
                                        <p:tgtEl>
                                          <p:spTgt spid="31"/>
                                        </p:tgtEl>
                                        <p:attrNameLst>
                                          <p:attrName>ppt_w</p:attrName>
                                        </p:attrNameLst>
                                      </p:cBhvr>
                                      <p:tavLst>
                                        <p:tav tm="0">
                                          <p:val>
                                            <p:fltVal val="0"/>
                                          </p:val>
                                        </p:tav>
                                        <p:tav tm="100000">
                                          <p:val>
                                            <p:strVal val="#ppt_w"/>
                                          </p:val>
                                        </p:tav>
                                      </p:tavLst>
                                    </p:anim>
                                    <p:anim calcmode="lin" valueType="num">
                                      <p:cBhvr>
                                        <p:cTn id="33" dur="500" fill="hold"/>
                                        <p:tgtEl>
                                          <p:spTgt spid="31"/>
                                        </p:tgtEl>
                                        <p:attrNameLst>
                                          <p:attrName>ppt_h</p:attrName>
                                        </p:attrNameLst>
                                      </p:cBhvr>
                                      <p:tavLst>
                                        <p:tav tm="0">
                                          <p:val>
                                            <p:fltVal val="0"/>
                                          </p:val>
                                        </p:tav>
                                        <p:tav tm="100000">
                                          <p:val>
                                            <p:strVal val="#ppt_h"/>
                                          </p:val>
                                        </p:tav>
                                      </p:tavLst>
                                    </p:anim>
                                    <p:animEffect transition="in" filter="fade">
                                      <p:cBhvr>
                                        <p:cTn id="34" dur="500"/>
                                        <p:tgtEl>
                                          <p:spTgt spid="31"/>
                                        </p:tgtEl>
                                      </p:cBhvr>
                                    </p:animEffect>
                                  </p:childTnLst>
                                </p:cTn>
                              </p:par>
                              <p:par>
                                <p:cTn id="35" presetID="22" presetClass="entr" presetSubtype="8" fill="hold" grpId="0" nodeType="withEffect">
                                  <p:stCondLst>
                                    <p:cond delay="250"/>
                                  </p:stCondLst>
                                  <p:childTnLst>
                                    <p:set>
                                      <p:cBhvr>
                                        <p:cTn id="36" dur="1" fill="hold">
                                          <p:stCondLst>
                                            <p:cond delay="0"/>
                                          </p:stCondLst>
                                        </p:cTn>
                                        <p:tgtEl>
                                          <p:spTgt spid="30"/>
                                        </p:tgtEl>
                                        <p:attrNameLst>
                                          <p:attrName>style.visibility</p:attrName>
                                        </p:attrNameLst>
                                      </p:cBhvr>
                                      <p:to>
                                        <p:strVal val="visible"/>
                                      </p:to>
                                    </p:set>
                                    <p:animEffect transition="in" filter="wipe(left)">
                                      <p:cBhvr>
                                        <p:cTn id="37" dur="500"/>
                                        <p:tgtEl>
                                          <p:spTgt spid="30"/>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cBhvr>
                                        <p:cTn id="40" dur="500" fill="hold"/>
                                        <p:tgtEl>
                                          <p:spTgt spid="19"/>
                                        </p:tgtEl>
                                        <p:attrNameLst>
                                          <p:attrName>ppt_w</p:attrName>
                                        </p:attrNameLst>
                                      </p:cBhvr>
                                      <p:tavLst>
                                        <p:tav tm="0">
                                          <p:val>
                                            <p:fltVal val="0"/>
                                          </p:val>
                                        </p:tav>
                                        <p:tav tm="100000">
                                          <p:val>
                                            <p:strVal val="#ppt_w"/>
                                          </p:val>
                                        </p:tav>
                                      </p:tavLst>
                                    </p:anim>
                                    <p:anim calcmode="lin" valueType="num">
                                      <p:cBhvr>
                                        <p:cTn id="41" dur="500" fill="hold"/>
                                        <p:tgtEl>
                                          <p:spTgt spid="19"/>
                                        </p:tgtEl>
                                        <p:attrNameLst>
                                          <p:attrName>ppt_h</p:attrName>
                                        </p:attrNameLst>
                                      </p:cBhvr>
                                      <p:tavLst>
                                        <p:tav tm="0">
                                          <p:val>
                                            <p:fltVal val="0"/>
                                          </p:val>
                                        </p:tav>
                                        <p:tav tm="100000">
                                          <p:val>
                                            <p:strVal val="#ppt_h"/>
                                          </p:val>
                                        </p:tav>
                                      </p:tavLst>
                                    </p:anim>
                                    <p:animEffect transition="in" filter="fade">
                                      <p:cBhvr>
                                        <p:cTn id="42" dur="500"/>
                                        <p:tgtEl>
                                          <p:spTgt spid="19"/>
                                        </p:tgtEl>
                                      </p:cBhvr>
                                    </p:animEffect>
                                  </p:childTnLst>
                                </p:cTn>
                              </p:par>
                              <p:par>
                                <p:cTn id="43" presetID="22" presetClass="entr" presetSubtype="2" fill="hold" grpId="0" nodeType="withEffect">
                                  <p:stCondLst>
                                    <p:cond delay="250"/>
                                  </p:stCondLst>
                                  <p:childTnLst>
                                    <p:set>
                                      <p:cBhvr>
                                        <p:cTn id="44" dur="1" fill="hold">
                                          <p:stCondLst>
                                            <p:cond delay="0"/>
                                          </p:stCondLst>
                                        </p:cTn>
                                        <p:tgtEl>
                                          <p:spTgt spid="18"/>
                                        </p:tgtEl>
                                        <p:attrNameLst>
                                          <p:attrName>style.visibility</p:attrName>
                                        </p:attrNameLst>
                                      </p:cBhvr>
                                      <p:to>
                                        <p:strVal val="visible"/>
                                      </p:to>
                                    </p:set>
                                    <p:animEffect transition="in" filter="wipe(right)">
                                      <p:cBhvr>
                                        <p:cTn id="45" dur="500"/>
                                        <p:tgtEl>
                                          <p:spTgt spid="18"/>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34"/>
                                        </p:tgtEl>
                                        <p:attrNameLst>
                                          <p:attrName>style.visibility</p:attrName>
                                        </p:attrNameLst>
                                      </p:cBhvr>
                                      <p:to>
                                        <p:strVal val="visible"/>
                                      </p:to>
                                    </p:set>
                                    <p:anim calcmode="lin" valueType="num">
                                      <p:cBhvr>
                                        <p:cTn id="48" dur="500" fill="hold"/>
                                        <p:tgtEl>
                                          <p:spTgt spid="34"/>
                                        </p:tgtEl>
                                        <p:attrNameLst>
                                          <p:attrName>ppt_w</p:attrName>
                                        </p:attrNameLst>
                                      </p:cBhvr>
                                      <p:tavLst>
                                        <p:tav tm="0">
                                          <p:val>
                                            <p:fltVal val="0"/>
                                          </p:val>
                                        </p:tav>
                                        <p:tav tm="100000">
                                          <p:val>
                                            <p:strVal val="#ppt_w"/>
                                          </p:val>
                                        </p:tav>
                                      </p:tavLst>
                                    </p:anim>
                                    <p:anim calcmode="lin" valueType="num">
                                      <p:cBhvr>
                                        <p:cTn id="49" dur="500" fill="hold"/>
                                        <p:tgtEl>
                                          <p:spTgt spid="34"/>
                                        </p:tgtEl>
                                        <p:attrNameLst>
                                          <p:attrName>ppt_h</p:attrName>
                                        </p:attrNameLst>
                                      </p:cBhvr>
                                      <p:tavLst>
                                        <p:tav tm="0">
                                          <p:val>
                                            <p:fltVal val="0"/>
                                          </p:val>
                                        </p:tav>
                                        <p:tav tm="100000">
                                          <p:val>
                                            <p:strVal val="#ppt_h"/>
                                          </p:val>
                                        </p:tav>
                                      </p:tavLst>
                                    </p:anim>
                                    <p:animEffect transition="in" filter="fade">
                                      <p:cBhvr>
                                        <p:cTn id="50" dur="500"/>
                                        <p:tgtEl>
                                          <p:spTgt spid="34"/>
                                        </p:tgtEl>
                                      </p:cBhvr>
                                    </p:animEffect>
                                  </p:childTnLst>
                                </p:cTn>
                              </p:par>
                              <p:par>
                                <p:cTn id="51" presetID="22" presetClass="entr" presetSubtype="8" fill="hold" grpId="0" nodeType="withEffect">
                                  <p:stCondLst>
                                    <p:cond delay="250"/>
                                  </p:stCondLst>
                                  <p:childTnLst>
                                    <p:set>
                                      <p:cBhvr>
                                        <p:cTn id="52" dur="1" fill="hold">
                                          <p:stCondLst>
                                            <p:cond delay="0"/>
                                          </p:stCondLst>
                                        </p:cTn>
                                        <p:tgtEl>
                                          <p:spTgt spid="41"/>
                                        </p:tgtEl>
                                        <p:attrNameLst>
                                          <p:attrName>style.visibility</p:attrName>
                                        </p:attrNameLst>
                                      </p:cBhvr>
                                      <p:to>
                                        <p:strVal val="visible"/>
                                      </p:to>
                                    </p:set>
                                    <p:animEffect transition="in" filter="wipe(left)">
                                      <p:cBhvr>
                                        <p:cTn id="53"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078" grpId="0"/>
      <p:bldP spid="18" grpId="0" animBg="1"/>
      <p:bldP spid="19" grpId="0"/>
      <p:bldP spid="30" grpId="0" animBg="1"/>
      <p:bldP spid="31" grpId="0"/>
      <p:bldP spid="34" grpId="0"/>
      <p:bldP spid="51" grpId="0"/>
      <p:bldP spid="2" grpId="0" animBg="1"/>
      <p:bldP spid="29" grpId="0" animBg="1"/>
      <p:bldP spid="4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文本框 75"/>
          <p:cNvSpPr txBox="1"/>
          <p:nvPr/>
        </p:nvSpPr>
        <p:spPr>
          <a:xfrm>
            <a:off x="2159732" y="2809183"/>
            <a:ext cx="2562225" cy="284693"/>
          </a:xfrm>
          <a:prstGeom prst="rect">
            <a:avLst/>
          </a:prstGeom>
          <a:noFill/>
        </p:spPr>
        <p:txBody>
          <a:bodyPr lIns="68580" tIns="34290" rIns="68580" bIns="34290">
            <a:spAutoFit/>
          </a:bodyPr>
          <a:lstStyle/>
          <a:p>
            <a:pPr lvl="0" algn="r"/>
            <a:r>
              <a:rPr lang="zh-CN" altLang="en-US" sz="700" dirty="0">
                <a:solidFill>
                  <a:schemeClr val="bg1">
                    <a:lumMod val="65000"/>
                  </a:schemeClr>
                </a:solidFill>
                <a:latin typeface="微软雅黑" panose="020B0503020204020204" pitchFamily="34" charset="-122"/>
                <a:ea typeface="微软雅黑" panose="020B0503020204020204" pitchFamily="34" charset="-122"/>
                <a:cs typeface="+mn-ea"/>
              </a:rPr>
              <a:t>单击此处添加文字阐述，添加简短问题说明文字，具体说明文字在此处。单击此处添加文字阐述，添加简短问题</a:t>
            </a:r>
            <a:endParaRPr lang="en-US" altLang="zh-CN" sz="500" dirty="0">
              <a:solidFill>
                <a:schemeClr val="bg1">
                  <a:lumMod val="65000"/>
                </a:schemeClr>
              </a:solidFill>
              <a:latin typeface="微软雅黑" panose="020B0503020204020204" pitchFamily="34" charset="-122"/>
              <a:ea typeface="微软雅黑" panose="020B0503020204020204" pitchFamily="34" charset="-122"/>
              <a:cs typeface="+mn-ea"/>
            </a:endParaRPr>
          </a:p>
        </p:txBody>
      </p:sp>
      <p:sp>
        <p:nvSpPr>
          <p:cNvPr id="10" name="MH_Entry_1">
            <a:extLst>
              <a:ext uri="{FF2B5EF4-FFF2-40B4-BE49-F238E27FC236}">
                <a16:creationId xmlns:a16="http://schemas.microsoft.com/office/drawing/2014/main" id="{CA64761B-8EE9-4BDF-BF49-238357D80A02}"/>
              </a:ext>
            </a:extLst>
          </p:cNvPr>
          <p:cNvSpPr/>
          <p:nvPr>
            <p:custDataLst>
              <p:tags r:id="rId1"/>
            </p:custDataLst>
          </p:nvPr>
        </p:nvSpPr>
        <p:spPr>
          <a:xfrm>
            <a:off x="2723042" y="2157772"/>
            <a:ext cx="1856312" cy="465688"/>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algn="ctr"/>
            <a:r>
              <a:rPr lang="zh-CN" altLang="en-US" sz="1400" b="1" dirty="0">
                <a:solidFill>
                  <a:schemeClr val="bg1"/>
                </a:solidFill>
                <a:latin typeface="微软雅黑" pitchFamily="34" charset="-122"/>
                <a:ea typeface="微软雅黑" pitchFamily="34" charset="-122"/>
                <a:sym typeface="Arial" panose="020B0604020202020204" pitchFamily="34" charset="0"/>
              </a:rPr>
              <a:t>年度工作概述</a:t>
            </a:r>
            <a:endParaRPr lang="en-US" altLang="zh-CN" sz="1400" b="1" dirty="0">
              <a:solidFill>
                <a:schemeClr val="bg1"/>
              </a:solidFill>
              <a:latin typeface="微软雅黑" pitchFamily="34" charset="-122"/>
              <a:ea typeface="微软雅黑" pitchFamily="34" charset="-122"/>
              <a:sym typeface="Arial" panose="020B0604020202020204" pitchFamily="34" charset="0"/>
            </a:endParaRPr>
          </a:p>
        </p:txBody>
      </p:sp>
      <p:sp>
        <p:nvSpPr>
          <p:cNvPr id="12" name="MH_Number_1">
            <a:extLst>
              <a:ext uri="{FF2B5EF4-FFF2-40B4-BE49-F238E27FC236}">
                <a16:creationId xmlns:a16="http://schemas.microsoft.com/office/drawing/2014/main" id="{CBC49A0D-6EFE-4261-B5D2-BC59B39304B6}"/>
              </a:ext>
            </a:extLst>
          </p:cNvPr>
          <p:cNvSpPr txBox="1">
            <a:spLocks noChangeArrowheads="1"/>
          </p:cNvSpPr>
          <p:nvPr>
            <p:custDataLst>
              <p:tags r:id="rId2"/>
            </p:custDataLst>
          </p:nvPr>
        </p:nvSpPr>
        <p:spPr bwMode="auto">
          <a:xfrm>
            <a:off x="4579355" y="2157773"/>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2000" dirty="0">
                <a:solidFill>
                  <a:schemeClr val="accent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20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3" name="MH_Others_1">
            <a:extLst>
              <a:ext uri="{FF2B5EF4-FFF2-40B4-BE49-F238E27FC236}">
                <a16:creationId xmlns:a16="http://schemas.microsoft.com/office/drawing/2014/main" id="{A3E573B9-27BE-4AA5-BF32-35CFA987B38D}"/>
              </a:ext>
            </a:extLst>
          </p:cNvPr>
          <p:cNvGrpSpPr/>
          <p:nvPr>
            <p:custDataLst>
              <p:tags r:id="rId3"/>
            </p:custDataLst>
          </p:nvPr>
        </p:nvGrpSpPr>
        <p:grpSpPr>
          <a:xfrm>
            <a:off x="5074868" y="664332"/>
            <a:ext cx="295054" cy="4131558"/>
            <a:chOff x="4349750" y="1062266"/>
            <a:chExt cx="393426" cy="5508000"/>
          </a:xfrm>
        </p:grpSpPr>
        <p:pic>
          <p:nvPicPr>
            <p:cNvPr id="14" name="Picture 3">
              <a:extLst>
                <a:ext uri="{FF2B5EF4-FFF2-40B4-BE49-F238E27FC236}">
                  <a16:creationId xmlns:a16="http://schemas.microsoft.com/office/drawing/2014/main" id="{5758AC15-DF0A-4455-937E-0DEFEB137DA9}"/>
                </a:ext>
              </a:extLst>
            </p:cNvPr>
            <p:cNvPicPr>
              <a:picLocks noChangeAspect="1" noChangeArrowheads="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49750" y="1062266"/>
              <a:ext cx="81701" cy="5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3">
              <a:extLst>
                <a:ext uri="{FF2B5EF4-FFF2-40B4-BE49-F238E27FC236}">
                  <a16:creationId xmlns:a16="http://schemas.microsoft.com/office/drawing/2014/main" id="{A7D53944-0CB7-4B8B-81AC-F1C5E2F7D1DA}"/>
                </a:ext>
              </a:extLst>
            </p:cNvPr>
            <p:cNvPicPr>
              <a:picLocks noChangeAspect="1" noChangeArrowheads="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679350" y="1815142"/>
              <a:ext cx="63826" cy="4556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righ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6"/>
                                        </p:tgtEl>
                                        <p:attrNameLst>
                                          <p:attrName>style.visibility</p:attrName>
                                        </p:attrNameLst>
                                      </p:cBhvr>
                                      <p:to>
                                        <p:strVal val="visible"/>
                                      </p:to>
                                    </p:set>
                                    <p:animEffect transition="in" filter="fade">
                                      <p:cBhvr>
                                        <p:cTn id="12" dur="500"/>
                                        <p:tgtEl>
                                          <p:spTgt spid="76"/>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up)">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Effect transition="in" filter="fade">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10" grpId="0" animBg="1"/>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2"/>
          <p:cNvSpPr/>
          <p:nvPr/>
        </p:nvSpPr>
        <p:spPr>
          <a:xfrm rot="13500000">
            <a:off x="2430326" y="2419437"/>
            <a:ext cx="4283348" cy="936694"/>
          </a:xfrm>
          <a:custGeom>
            <a:avLst/>
            <a:gdLst/>
            <a:ahLst/>
            <a:cxnLst/>
            <a:rect l="l" t="t" r="r" b="b"/>
            <a:pathLst>
              <a:path w="6755178" h="1477696">
                <a:moveTo>
                  <a:pt x="803800" y="282047"/>
                </a:moveTo>
                <a:cubicBezTo>
                  <a:pt x="551516" y="282047"/>
                  <a:pt x="346999" y="486564"/>
                  <a:pt x="346999" y="738848"/>
                </a:cubicBezTo>
                <a:cubicBezTo>
                  <a:pt x="346999" y="991132"/>
                  <a:pt x="551516" y="1195649"/>
                  <a:pt x="803800" y="1195649"/>
                </a:cubicBezTo>
                <a:lnTo>
                  <a:pt x="5951378" y="1195649"/>
                </a:lnTo>
                <a:cubicBezTo>
                  <a:pt x="6203662" y="1195649"/>
                  <a:pt x="6408179" y="991132"/>
                  <a:pt x="6408179" y="738848"/>
                </a:cubicBezTo>
                <a:cubicBezTo>
                  <a:pt x="6408179" y="486564"/>
                  <a:pt x="6203662" y="282047"/>
                  <a:pt x="5951378" y="282047"/>
                </a:cubicBezTo>
                <a:close/>
                <a:moveTo>
                  <a:pt x="738848" y="0"/>
                </a:moveTo>
                <a:lnTo>
                  <a:pt x="6016330" y="0"/>
                </a:lnTo>
                <a:cubicBezTo>
                  <a:pt x="6424384" y="0"/>
                  <a:pt x="6755178" y="330794"/>
                  <a:pt x="6755178" y="738848"/>
                </a:cubicBezTo>
                <a:cubicBezTo>
                  <a:pt x="6755178" y="1146902"/>
                  <a:pt x="6424384" y="1477696"/>
                  <a:pt x="6016330" y="1477696"/>
                </a:cubicBezTo>
                <a:lnTo>
                  <a:pt x="738848" y="1477696"/>
                </a:lnTo>
                <a:cubicBezTo>
                  <a:pt x="330794" y="1477696"/>
                  <a:pt x="0" y="1146902"/>
                  <a:pt x="0" y="738848"/>
                </a:cubicBezTo>
                <a:cubicBezTo>
                  <a:pt x="0" y="330794"/>
                  <a:pt x="330794" y="0"/>
                  <a:pt x="73884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矩形 7"/>
          <p:cNvSpPr/>
          <p:nvPr/>
        </p:nvSpPr>
        <p:spPr>
          <a:xfrm rot="2700000">
            <a:off x="3309107" y="1886235"/>
            <a:ext cx="800219" cy="276999"/>
          </a:xfrm>
          <a:prstGeom prst="rect">
            <a:avLst/>
          </a:prstGeom>
        </p:spPr>
        <p:txBody>
          <a:bodyPr wrap="none">
            <a:spAutoFit/>
          </a:bodyPr>
          <a:lstStyle/>
          <a:p>
            <a:pPr algn="ctr"/>
            <a:r>
              <a:rPr lang="zh-CN" altLang="en-US" sz="1200" dirty="0">
                <a:solidFill>
                  <a:schemeClr val="tx1">
                    <a:lumMod val="75000"/>
                    <a:lumOff val="25000"/>
                  </a:schemeClr>
                </a:solidFill>
                <a:latin typeface="Adobe Gothic Std B" pitchFamily="34" charset="-128"/>
                <a:ea typeface="微软雅黑" pitchFamily="34" charset="-122"/>
              </a:rPr>
              <a:t>添加文本</a:t>
            </a:r>
          </a:p>
        </p:txBody>
      </p:sp>
      <p:sp>
        <p:nvSpPr>
          <p:cNvPr id="9" name="矩形 8"/>
          <p:cNvSpPr/>
          <p:nvPr/>
        </p:nvSpPr>
        <p:spPr>
          <a:xfrm rot="2700000">
            <a:off x="5037299" y="3614960"/>
            <a:ext cx="800219" cy="276999"/>
          </a:xfrm>
          <a:prstGeom prst="rect">
            <a:avLst/>
          </a:prstGeom>
        </p:spPr>
        <p:txBody>
          <a:bodyPr wrap="none">
            <a:spAutoFit/>
          </a:bodyPr>
          <a:lstStyle/>
          <a:p>
            <a:pPr algn="ctr"/>
            <a:r>
              <a:rPr lang="zh-CN" altLang="en-US" sz="1200" dirty="0">
                <a:solidFill>
                  <a:schemeClr val="tx1">
                    <a:lumMod val="75000"/>
                    <a:lumOff val="25000"/>
                  </a:schemeClr>
                </a:solidFill>
                <a:latin typeface="Adobe Gothic Std B" pitchFamily="34" charset="-128"/>
                <a:ea typeface="微软雅黑" pitchFamily="34" charset="-122"/>
              </a:rPr>
              <a:t>添加文本</a:t>
            </a:r>
          </a:p>
        </p:txBody>
      </p:sp>
      <p:sp>
        <p:nvSpPr>
          <p:cNvPr id="10" name="圆角矩形 2"/>
          <p:cNvSpPr/>
          <p:nvPr/>
        </p:nvSpPr>
        <p:spPr>
          <a:xfrm rot="18900000">
            <a:off x="2430987" y="2419293"/>
            <a:ext cx="4282026" cy="936983"/>
          </a:xfrm>
          <a:custGeom>
            <a:avLst/>
            <a:gdLst/>
            <a:ahLst/>
            <a:cxnLst/>
            <a:rect l="l" t="t" r="r" b="b"/>
            <a:pathLst>
              <a:path w="6755178" h="1477696">
                <a:moveTo>
                  <a:pt x="803800" y="282047"/>
                </a:moveTo>
                <a:cubicBezTo>
                  <a:pt x="551516" y="282047"/>
                  <a:pt x="346999" y="486564"/>
                  <a:pt x="346999" y="738848"/>
                </a:cubicBezTo>
                <a:cubicBezTo>
                  <a:pt x="346999" y="991132"/>
                  <a:pt x="551516" y="1195649"/>
                  <a:pt x="803800" y="1195649"/>
                </a:cubicBezTo>
                <a:lnTo>
                  <a:pt x="5951378" y="1195649"/>
                </a:lnTo>
                <a:cubicBezTo>
                  <a:pt x="6203662" y="1195649"/>
                  <a:pt x="6408179" y="991132"/>
                  <a:pt x="6408179" y="738848"/>
                </a:cubicBezTo>
                <a:cubicBezTo>
                  <a:pt x="6408179" y="486564"/>
                  <a:pt x="6203662" y="282047"/>
                  <a:pt x="5951378" y="282047"/>
                </a:cubicBezTo>
                <a:close/>
                <a:moveTo>
                  <a:pt x="738848" y="0"/>
                </a:moveTo>
                <a:lnTo>
                  <a:pt x="6016330" y="0"/>
                </a:lnTo>
                <a:cubicBezTo>
                  <a:pt x="6424384" y="0"/>
                  <a:pt x="6755178" y="330794"/>
                  <a:pt x="6755178" y="738848"/>
                </a:cubicBezTo>
                <a:cubicBezTo>
                  <a:pt x="6755178" y="1146902"/>
                  <a:pt x="6424384" y="1477696"/>
                  <a:pt x="6016330" y="1477696"/>
                </a:cubicBezTo>
                <a:lnTo>
                  <a:pt x="738848" y="1477696"/>
                </a:lnTo>
                <a:cubicBezTo>
                  <a:pt x="330794" y="1477696"/>
                  <a:pt x="0" y="1146902"/>
                  <a:pt x="0" y="738848"/>
                </a:cubicBezTo>
                <a:cubicBezTo>
                  <a:pt x="0" y="330794"/>
                  <a:pt x="330794" y="0"/>
                  <a:pt x="73884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rot="18900000">
            <a:off x="3288221" y="3633225"/>
            <a:ext cx="800219" cy="276999"/>
          </a:xfrm>
          <a:prstGeom prst="rect">
            <a:avLst/>
          </a:prstGeom>
        </p:spPr>
        <p:txBody>
          <a:bodyPr wrap="none">
            <a:spAutoFit/>
          </a:bodyPr>
          <a:lstStyle/>
          <a:p>
            <a:pPr algn="ctr"/>
            <a:r>
              <a:rPr lang="zh-CN" altLang="en-US" sz="1200" dirty="0">
                <a:solidFill>
                  <a:schemeClr val="tx1">
                    <a:lumMod val="75000"/>
                    <a:lumOff val="25000"/>
                  </a:schemeClr>
                </a:solidFill>
                <a:latin typeface="Adobe Gothic Std B" pitchFamily="34" charset="-128"/>
                <a:ea typeface="微软雅黑" pitchFamily="34" charset="-122"/>
              </a:rPr>
              <a:t>添加文本</a:t>
            </a:r>
          </a:p>
        </p:txBody>
      </p:sp>
      <p:sp>
        <p:nvSpPr>
          <p:cNvPr id="12" name="矩形 11"/>
          <p:cNvSpPr/>
          <p:nvPr/>
        </p:nvSpPr>
        <p:spPr>
          <a:xfrm rot="18900000">
            <a:off x="5043669" y="1877235"/>
            <a:ext cx="800219" cy="276999"/>
          </a:xfrm>
          <a:prstGeom prst="rect">
            <a:avLst/>
          </a:prstGeom>
        </p:spPr>
        <p:txBody>
          <a:bodyPr wrap="none">
            <a:spAutoFit/>
          </a:bodyPr>
          <a:lstStyle/>
          <a:p>
            <a:pPr algn="ctr"/>
            <a:r>
              <a:rPr lang="zh-CN" altLang="en-US" sz="1200" dirty="0">
                <a:solidFill>
                  <a:schemeClr val="tx1">
                    <a:lumMod val="75000"/>
                    <a:lumOff val="25000"/>
                  </a:schemeClr>
                </a:solidFill>
                <a:latin typeface="Adobe Gothic Std B" pitchFamily="34" charset="-128"/>
                <a:ea typeface="微软雅黑" pitchFamily="34" charset="-122"/>
              </a:rPr>
              <a:t>添加文本</a:t>
            </a:r>
          </a:p>
        </p:txBody>
      </p:sp>
      <p:sp>
        <p:nvSpPr>
          <p:cNvPr id="13" name="文本框 7"/>
          <p:cNvSpPr txBox="1">
            <a:spLocks noChangeArrowheads="1"/>
          </p:cNvSpPr>
          <p:nvPr/>
        </p:nvSpPr>
        <p:spPr bwMode="auto">
          <a:xfrm>
            <a:off x="294499" y="1337499"/>
            <a:ext cx="2403375" cy="1090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zh-CN" altLang="en-US" sz="1200" dirty="0">
                <a:solidFill>
                  <a:schemeClr val="tx1">
                    <a:lumMod val="75000"/>
                    <a:lumOff val="25000"/>
                  </a:schemeClr>
                </a:solidFill>
                <a:latin typeface="微软雅黑" pitchFamily="34" charset="-122"/>
              </a:rPr>
              <a:t>添加文本信息</a:t>
            </a:r>
            <a:endParaRPr lang="en-US" altLang="zh-CN" sz="1200" dirty="0">
              <a:solidFill>
                <a:schemeClr val="tx1">
                  <a:lumMod val="75000"/>
                  <a:lumOff val="25000"/>
                </a:schemeClr>
              </a:solidFill>
              <a:latin typeface="微软雅黑" pitchFamily="34" charset="-122"/>
            </a:endParaRPr>
          </a:p>
          <a:p>
            <a:pPr>
              <a:lnSpc>
                <a:spcPct val="150000"/>
              </a:lnSpc>
              <a:spcBef>
                <a:spcPts val="300"/>
              </a:spcBef>
            </a:pPr>
            <a:r>
              <a:rPr lang="zh-CN" altLang="en-US" sz="900" dirty="0">
                <a:solidFill>
                  <a:schemeClr val="tx1">
                    <a:lumMod val="50000"/>
                    <a:lumOff val="50000"/>
                  </a:schemeClr>
                </a:solidFill>
                <a:latin typeface="微软雅黑" pitchFamily="34" charset="-122"/>
              </a:rPr>
              <a:t>此处添加说明文字添加说明文字添加说明文字此处添加说明文字此处添加说明文字此处添加说明文字</a:t>
            </a:r>
          </a:p>
        </p:txBody>
      </p:sp>
      <p:sp>
        <p:nvSpPr>
          <p:cNvPr id="14" name="文本框 7"/>
          <p:cNvSpPr txBox="1">
            <a:spLocks noChangeArrowheads="1"/>
          </p:cNvSpPr>
          <p:nvPr/>
        </p:nvSpPr>
        <p:spPr bwMode="auto">
          <a:xfrm>
            <a:off x="294499" y="3486277"/>
            <a:ext cx="2403375" cy="1090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zh-CN" altLang="en-US" sz="1200" dirty="0">
                <a:solidFill>
                  <a:schemeClr val="tx1">
                    <a:lumMod val="75000"/>
                    <a:lumOff val="25000"/>
                  </a:schemeClr>
                </a:solidFill>
                <a:latin typeface="微软雅黑" pitchFamily="34" charset="-122"/>
              </a:rPr>
              <a:t>添加文本信息</a:t>
            </a:r>
            <a:endParaRPr lang="en-US" altLang="zh-CN" sz="1200" dirty="0">
              <a:solidFill>
                <a:schemeClr val="tx1">
                  <a:lumMod val="75000"/>
                  <a:lumOff val="25000"/>
                </a:schemeClr>
              </a:solidFill>
              <a:latin typeface="微软雅黑" pitchFamily="34" charset="-122"/>
            </a:endParaRPr>
          </a:p>
          <a:p>
            <a:pPr>
              <a:lnSpc>
                <a:spcPct val="150000"/>
              </a:lnSpc>
              <a:spcBef>
                <a:spcPts val="300"/>
              </a:spcBef>
            </a:pPr>
            <a:r>
              <a:rPr lang="zh-CN" altLang="en-US" sz="900" dirty="0">
                <a:solidFill>
                  <a:schemeClr val="tx1">
                    <a:lumMod val="50000"/>
                    <a:lumOff val="50000"/>
                  </a:schemeClr>
                </a:solidFill>
                <a:latin typeface="微软雅黑" pitchFamily="34" charset="-122"/>
              </a:rPr>
              <a:t>此处添加说明文字添加说明文字添加说明文字此处添加说明文字此处添加说明文字此处添加说明文字</a:t>
            </a:r>
          </a:p>
        </p:txBody>
      </p:sp>
      <p:sp>
        <p:nvSpPr>
          <p:cNvPr id="15" name="文本框 7"/>
          <p:cNvSpPr txBox="1">
            <a:spLocks noChangeArrowheads="1"/>
          </p:cNvSpPr>
          <p:nvPr/>
        </p:nvSpPr>
        <p:spPr bwMode="auto">
          <a:xfrm>
            <a:off x="6424557" y="3486277"/>
            <a:ext cx="2403375" cy="1090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zh-CN" altLang="en-US" sz="1200" dirty="0">
                <a:solidFill>
                  <a:schemeClr val="tx1">
                    <a:lumMod val="75000"/>
                    <a:lumOff val="25000"/>
                  </a:schemeClr>
                </a:solidFill>
                <a:latin typeface="微软雅黑" pitchFamily="34" charset="-122"/>
              </a:rPr>
              <a:t>添加文本信息</a:t>
            </a:r>
            <a:endParaRPr lang="en-US" altLang="zh-CN" sz="1200" dirty="0">
              <a:solidFill>
                <a:schemeClr val="tx1">
                  <a:lumMod val="75000"/>
                  <a:lumOff val="25000"/>
                </a:schemeClr>
              </a:solidFill>
              <a:latin typeface="微软雅黑" pitchFamily="34" charset="-122"/>
            </a:endParaRPr>
          </a:p>
          <a:p>
            <a:pPr>
              <a:lnSpc>
                <a:spcPct val="150000"/>
              </a:lnSpc>
              <a:spcBef>
                <a:spcPts val="300"/>
              </a:spcBef>
            </a:pPr>
            <a:r>
              <a:rPr lang="zh-CN" altLang="en-US" sz="900" dirty="0">
                <a:solidFill>
                  <a:schemeClr val="tx1">
                    <a:lumMod val="50000"/>
                    <a:lumOff val="50000"/>
                  </a:schemeClr>
                </a:solidFill>
                <a:latin typeface="微软雅黑" pitchFamily="34" charset="-122"/>
              </a:rPr>
              <a:t>此处添加说明文字添加说明文字添加说明文字此处添加说明文字此处添加说明文字此处添加说明文字</a:t>
            </a:r>
          </a:p>
        </p:txBody>
      </p:sp>
      <p:sp>
        <p:nvSpPr>
          <p:cNvPr id="16" name="文本框 7"/>
          <p:cNvSpPr txBox="1">
            <a:spLocks noChangeArrowheads="1"/>
          </p:cNvSpPr>
          <p:nvPr/>
        </p:nvSpPr>
        <p:spPr bwMode="auto">
          <a:xfrm>
            <a:off x="6424557" y="1337499"/>
            <a:ext cx="2403375" cy="1090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zh-CN" altLang="en-US" sz="1200" dirty="0">
                <a:solidFill>
                  <a:schemeClr val="tx1">
                    <a:lumMod val="75000"/>
                    <a:lumOff val="25000"/>
                  </a:schemeClr>
                </a:solidFill>
                <a:latin typeface="微软雅黑" pitchFamily="34" charset="-122"/>
              </a:rPr>
              <a:t>添加文本信息</a:t>
            </a:r>
            <a:endParaRPr lang="en-US" altLang="zh-CN" sz="1200" dirty="0">
              <a:solidFill>
                <a:schemeClr val="tx1">
                  <a:lumMod val="75000"/>
                  <a:lumOff val="25000"/>
                </a:schemeClr>
              </a:solidFill>
              <a:latin typeface="微软雅黑" pitchFamily="34" charset="-122"/>
            </a:endParaRPr>
          </a:p>
          <a:p>
            <a:pPr>
              <a:lnSpc>
                <a:spcPct val="150000"/>
              </a:lnSpc>
              <a:spcBef>
                <a:spcPts val="300"/>
              </a:spcBef>
            </a:pPr>
            <a:r>
              <a:rPr lang="zh-CN" altLang="en-US" sz="900" dirty="0">
                <a:solidFill>
                  <a:schemeClr val="tx1">
                    <a:lumMod val="50000"/>
                    <a:lumOff val="50000"/>
                  </a:schemeClr>
                </a:solidFill>
                <a:latin typeface="微软雅黑" pitchFamily="34" charset="-122"/>
              </a:rPr>
              <a:t>此处添加说明文字添加说明文字添加说明文字此处添加说明文字此处添加说明文字此处添加说明文字</a:t>
            </a:r>
          </a:p>
        </p:txBody>
      </p:sp>
    </p:spTree>
    <p:extLst>
      <p:ext uri="{BB962C8B-B14F-4D97-AF65-F5344CB8AC3E}">
        <p14:creationId xmlns:p14="http://schemas.microsoft.com/office/powerpoint/2010/main" val="391658157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500"/>
                                        <p:tgtEl>
                                          <p:spTgt spid="10"/>
                                        </p:tgtEl>
                                      </p:cBhvr>
                                    </p:animEffect>
                                  </p:childTnLst>
                                </p:cTn>
                              </p:par>
                            </p:childTnLst>
                          </p:cTn>
                        </p:par>
                        <p:par>
                          <p:cTn id="11" fill="hold">
                            <p:stCondLst>
                              <p:cond delay="500"/>
                            </p:stCondLst>
                            <p:childTnLst>
                              <p:par>
                                <p:cTn id="12" presetID="23" presetClass="entr" presetSubtype="16"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childTnLst>
                                </p:cTn>
                              </p:par>
                            </p:childTnLst>
                          </p:cTn>
                        </p:par>
                        <p:par>
                          <p:cTn id="16" fill="hold">
                            <p:stCondLst>
                              <p:cond delay="1000"/>
                            </p:stCondLst>
                            <p:childTnLst>
                              <p:par>
                                <p:cTn id="17" presetID="22" presetClass="entr" presetSubtype="2"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right)">
                                      <p:cBhvr>
                                        <p:cTn id="19" dur="500"/>
                                        <p:tgtEl>
                                          <p:spTgt spid="13"/>
                                        </p:tgtEl>
                                      </p:cBhvr>
                                    </p:animEffect>
                                  </p:childTnLst>
                                </p:cTn>
                              </p:par>
                            </p:childTnLst>
                          </p:cTn>
                        </p:par>
                        <p:par>
                          <p:cTn id="20" fill="hold">
                            <p:stCondLst>
                              <p:cond delay="1500"/>
                            </p:stCondLst>
                            <p:childTnLst>
                              <p:par>
                                <p:cTn id="21" presetID="23" presetClass="entr" presetSubtype="16"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ppt_w</p:attrName>
                                        </p:attrNameLst>
                                      </p:cBhvr>
                                      <p:tavLst>
                                        <p:tav tm="0">
                                          <p:val>
                                            <p:fltVal val="0"/>
                                          </p:val>
                                        </p:tav>
                                        <p:tav tm="100000">
                                          <p:val>
                                            <p:strVal val="#ppt_w"/>
                                          </p:val>
                                        </p:tav>
                                      </p:tavLst>
                                    </p:anim>
                                    <p:anim calcmode="lin" valueType="num">
                                      <p:cBhvr>
                                        <p:cTn id="24" dur="500" fill="hold"/>
                                        <p:tgtEl>
                                          <p:spTgt spid="12"/>
                                        </p:tgtEl>
                                        <p:attrNameLst>
                                          <p:attrName>ppt_h</p:attrName>
                                        </p:attrNameLst>
                                      </p:cBhvr>
                                      <p:tavLst>
                                        <p:tav tm="0">
                                          <p:val>
                                            <p:fltVal val="0"/>
                                          </p:val>
                                        </p:tav>
                                        <p:tav tm="100000">
                                          <p:val>
                                            <p:strVal val="#ppt_h"/>
                                          </p:val>
                                        </p:tav>
                                      </p:tavLst>
                                    </p:anim>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left)">
                                      <p:cBhvr>
                                        <p:cTn id="28" dur="500"/>
                                        <p:tgtEl>
                                          <p:spTgt spid="16"/>
                                        </p:tgtEl>
                                      </p:cBhvr>
                                    </p:animEffect>
                                  </p:childTnLst>
                                </p:cTn>
                              </p:par>
                            </p:childTnLst>
                          </p:cTn>
                        </p:par>
                        <p:par>
                          <p:cTn id="29" fill="hold">
                            <p:stCondLst>
                              <p:cond delay="2500"/>
                            </p:stCondLst>
                            <p:childTnLst>
                              <p:par>
                                <p:cTn id="30" presetID="23" presetClass="entr" presetSubtype="16"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childTnLst>
                                </p:cTn>
                              </p:par>
                            </p:childTnLst>
                          </p:cTn>
                        </p:par>
                        <p:par>
                          <p:cTn id="34" fill="hold">
                            <p:stCondLst>
                              <p:cond delay="3000"/>
                            </p:stCondLst>
                            <p:childTnLst>
                              <p:par>
                                <p:cTn id="35" presetID="22" presetClass="entr" presetSubtype="2"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right)">
                                      <p:cBhvr>
                                        <p:cTn id="37" dur="500"/>
                                        <p:tgtEl>
                                          <p:spTgt spid="14"/>
                                        </p:tgtEl>
                                      </p:cBhvr>
                                    </p:animEffect>
                                  </p:childTnLst>
                                </p:cTn>
                              </p:par>
                            </p:childTnLst>
                          </p:cTn>
                        </p:par>
                        <p:par>
                          <p:cTn id="38" fill="hold">
                            <p:stCondLst>
                              <p:cond delay="3500"/>
                            </p:stCondLst>
                            <p:childTnLst>
                              <p:par>
                                <p:cTn id="39" presetID="23" presetClass="entr" presetSubtype="16"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p:cTn id="41" dur="500" fill="hold"/>
                                        <p:tgtEl>
                                          <p:spTgt spid="9"/>
                                        </p:tgtEl>
                                        <p:attrNameLst>
                                          <p:attrName>ppt_w</p:attrName>
                                        </p:attrNameLst>
                                      </p:cBhvr>
                                      <p:tavLst>
                                        <p:tav tm="0">
                                          <p:val>
                                            <p:fltVal val="0"/>
                                          </p:val>
                                        </p:tav>
                                        <p:tav tm="100000">
                                          <p:val>
                                            <p:strVal val="#ppt_w"/>
                                          </p:val>
                                        </p:tav>
                                      </p:tavLst>
                                    </p:anim>
                                    <p:anim calcmode="lin" valueType="num">
                                      <p:cBhvr>
                                        <p:cTn id="42" dur="500" fill="hold"/>
                                        <p:tgtEl>
                                          <p:spTgt spid="9"/>
                                        </p:tgtEl>
                                        <p:attrNameLst>
                                          <p:attrName>ppt_h</p:attrName>
                                        </p:attrNameLst>
                                      </p:cBhvr>
                                      <p:tavLst>
                                        <p:tav tm="0">
                                          <p:val>
                                            <p:fltVal val="0"/>
                                          </p:val>
                                        </p:tav>
                                        <p:tav tm="100000">
                                          <p:val>
                                            <p:strVal val="#ppt_h"/>
                                          </p:val>
                                        </p:tav>
                                      </p:tavLst>
                                    </p:anim>
                                  </p:childTnLst>
                                </p:cTn>
                              </p:par>
                            </p:childTnLst>
                          </p:cTn>
                        </p:par>
                        <p:par>
                          <p:cTn id="43" fill="hold">
                            <p:stCondLst>
                              <p:cond delay="4000"/>
                            </p:stCondLst>
                            <p:childTnLst>
                              <p:par>
                                <p:cTn id="44" presetID="22" presetClass="entr" presetSubtype="8" fill="hold" grpId="0" nodeType="after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wipe(left)">
                                      <p:cBhvr>
                                        <p:cTn id="4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p:bldP spid="10" grpId="0" animBg="1"/>
      <p:bldP spid="11" grpId="0"/>
      <p:bldP spid="12" grpId="0"/>
      <p:bldP spid="13" grpId="0"/>
      <p:bldP spid="14" grpId="0"/>
      <p:bldP spid="15"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 name="Shape 268"/>
          <p:cNvSpPr/>
          <p:nvPr/>
        </p:nvSpPr>
        <p:spPr>
          <a:xfrm>
            <a:off x="1352493" y="1625047"/>
            <a:ext cx="3737820" cy="2523001"/>
          </a:xfrm>
          <a:custGeom>
            <a:avLst/>
            <a:gdLst/>
            <a:ahLst/>
            <a:cxnLst>
              <a:cxn ang="0">
                <a:pos x="wd2" y="hd2"/>
              </a:cxn>
              <a:cxn ang="5400000">
                <a:pos x="wd2" y="hd2"/>
              </a:cxn>
              <a:cxn ang="10800000">
                <a:pos x="wd2" y="hd2"/>
              </a:cxn>
              <a:cxn ang="16200000">
                <a:pos x="wd2" y="hd2"/>
              </a:cxn>
            </a:cxnLst>
            <a:rect l="0" t="0" r="r" b="b"/>
            <a:pathLst>
              <a:path w="21283" h="21600" extrusionOk="0">
                <a:moveTo>
                  <a:pt x="9369" y="0"/>
                </a:moveTo>
                <a:lnTo>
                  <a:pt x="10036" y="156"/>
                </a:lnTo>
                <a:cubicBezTo>
                  <a:pt x="8512" y="720"/>
                  <a:pt x="7105" y="1526"/>
                  <a:pt x="5778" y="2528"/>
                </a:cubicBezTo>
                <a:cubicBezTo>
                  <a:pt x="4648" y="3381"/>
                  <a:pt x="3452" y="4497"/>
                  <a:pt x="3177" y="6529"/>
                </a:cubicBezTo>
                <a:cubicBezTo>
                  <a:pt x="2646" y="10459"/>
                  <a:pt x="5528" y="12655"/>
                  <a:pt x="8284" y="13443"/>
                </a:cubicBezTo>
                <a:cubicBezTo>
                  <a:pt x="9431" y="13770"/>
                  <a:pt x="10586" y="14059"/>
                  <a:pt x="11769" y="14231"/>
                </a:cubicBezTo>
                <a:cubicBezTo>
                  <a:pt x="12950" y="14403"/>
                  <a:pt x="14157" y="14458"/>
                  <a:pt x="15399" y="14385"/>
                </a:cubicBezTo>
                <a:lnTo>
                  <a:pt x="14226" y="11702"/>
                </a:lnTo>
                <a:lnTo>
                  <a:pt x="21283" y="14724"/>
                </a:lnTo>
                <a:lnTo>
                  <a:pt x="19227" y="21600"/>
                </a:lnTo>
                <a:lnTo>
                  <a:pt x="18015" y="19299"/>
                </a:lnTo>
                <a:cubicBezTo>
                  <a:pt x="15468" y="19869"/>
                  <a:pt x="12988" y="19986"/>
                  <a:pt x="10574" y="19678"/>
                </a:cubicBezTo>
                <a:cubicBezTo>
                  <a:pt x="8347" y="19394"/>
                  <a:pt x="6117" y="18741"/>
                  <a:pt x="4103" y="17178"/>
                </a:cubicBezTo>
                <a:cubicBezTo>
                  <a:pt x="2836" y="16196"/>
                  <a:pt x="1679" y="14850"/>
                  <a:pt x="883" y="13103"/>
                </a:cubicBezTo>
                <a:cubicBezTo>
                  <a:pt x="110" y="11406"/>
                  <a:pt x="-317" y="9274"/>
                  <a:pt x="282" y="7298"/>
                </a:cubicBezTo>
                <a:cubicBezTo>
                  <a:pt x="661" y="6044"/>
                  <a:pt x="1354" y="5236"/>
                  <a:pt x="2046" y="4457"/>
                </a:cubicBezTo>
                <a:cubicBezTo>
                  <a:pt x="2640" y="3790"/>
                  <a:pt x="3255" y="3110"/>
                  <a:pt x="3896" y="2573"/>
                </a:cubicBezTo>
                <a:cubicBezTo>
                  <a:pt x="4743" y="1864"/>
                  <a:pt x="5665" y="1369"/>
                  <a:pt x="6608" y="956"/>
                </a:cubicBezTo>
                <a:cubicBezTo>
                  <a:pt x="7503" y="565"/>
                  <a:pt x="8423" y="244"/>
                  <a:pt x="9369" y="0"/>
                </a:cubicBezTo>
                <a:close/>
              </a:path>
            </a:pathLst>
          </a:custGeom>
          <a:solidFill>
            <a:schemeClr val="accent1"/>
          </a:solidFill>
          <a:ln w="12700">
            <a:miter lim="400000"/>
          </a:ln>
          <a:effectLst/>
        </p:spPr>
        <p:txBody>
          <a:bodyPr lIns="0" tIns="0" rIns="0" bIns="0" anchor="ctr"/>
          <a:lstStyle/>
          <a:p>
            <a:pPr lvl="0">
              <a:lnSpc>
                <a:spcPct val="120000"/>
              </a:lnSpc>
              <a:defRPr sz="3600">
                <a:solidFill>
                  <a:srgbClr val="FFFFFF"/>
                </a:solidFill>
              </a:defRPr>
            </a:pPr>
            <a:endParaRPr sz="2300" dirty="0">
              <a:latin typeface="Arial" panose="020B0604020202020204" pitchFamily="34" charset="0"/>
              <a:ea typeface="微软雅黑" panose="020B0503020204020204" pitchFamily="34" charset="-122"/>
              <a:sym typeface="Arial" panose="020B0604020202020204" pitchFamily="34" charset="0"/>
            </a:endParaRPr>
          </a:p>
        </p:txBody>
      </p:sp>
      <p:grpSp>
        <p:nvGrpSpPr>
          <p:cNvPr id="2" name="Group 273"/>
          <p:cNvGrpSpPr/>
          <p:nvPr/>
        </p:nvGrpSpPr>
        <p:grpSpPr>
          <a:xfrm>
            <a:off x="5446110" y="1721773"/>
            <a:ext cx="2797660" cy="485612"/>
            <a:chOff x="0" y="-9995"/>
            <a:chExt cx="8811659" cy="1529218"/>
          </a:xfrm>
        </p:grpSpPr>
        <p:sp>
          <p:nvSpPr>
            <p:cNvPr id="269" name="Shape 269"/>
            <p:cNvSpPr/>
            <p:nvPr/>
          </p:nvSpPr>
          <p:spPr>
            <a:xfrm>
              <a:off x="0" y="0"/>
              <a:ext cx="1366350" cy="136635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259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0" name="Shape 270"/>
            <p:cNvSpPr/>
            <p:nvPr/>
          </p:nvSpPr>
          <p:spPr>
            <a:xfrm>
              <a:off x="1693649" y="-9995"/>
              <a:ext cx="3109585" cy="63956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t">
              <a:spAutoFit/>
            </a:bodyPr>
            <a:lstStyle>
              <a:lvl1pPr algn="l">
                <a:defRPr sz="2800">
                  <a:solidFill>
                    <a:srgbClr val="FD6D5B"/>
                  </a:solidFill>
                  <a:latin typeface="STIXGeneral-Bold"/>
                  <a:ea typeface="STIXGeneral-Bold"/>
                  <a:cs typeface="STIXGeneral-Bold"/>
                  <a:sym typeface="STIXGeneral-Bold"/>
                </a:defRPr>
              </a:lvl1pPr>
            </a:lstStyle>
            <a:p>
              <a:pPr>
                <a:lnSpc>
                  <a:spcPct val="120000"/>
                </a:lnSpc>
                <a:defRPr sz="1800">
                  <a:solidFill>
                    <a:srgbClr val="000000"/>
                  </a:solidFill>
                </a:defRPr>
              </a:pPr>
              <a:r>
                <a:rPr lang="zh-CN" altLang="en-US" sz="1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1" name="Shape 271"/>
            <p:cNvSpPr/>
            <p:nvPr/>
          </p:nvSpPr>
          <p:spPr>
            <a:xfrm>
              <a:off x="1721982" y="588946"/>
              <a:ext cx="7089677" cy="93027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gn="l" defTabSz="457200">
                <a:defRPr sz="1800">
                  <a:solidFill>
                    <a:srgbClr val="828589"/>
                  </a:solidFill>
                  <a:latin typeface="STIXGeneral-Regular"/>
                  <a:ea typeface="STIXGeneral-Regular"/>
                  <a:cs typeface="STIXGeneral-Regular"/>
                  <a:sym typeface="STIXGeneral-Regular"/>
                </a:defRPr>
              </a:lvl1pPr>
            </a:lstStyle>
            <a:p>
              <a:pPr lvl="0">
                <a:lnSpc>
                  <a:spcPct val="120000"/>
                </a:lnSpc>
                <a:defRPr>
                  <a:solidFill>
                    <a:srgbClr val="000000"/>
                  </a:solidFill>
                </a:defRPr>
              </a:pPr>
              <a:r>
                <a:rPr lang="zh-CN" altLang="en-US" sz="8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a:t>
              </a:r>
              <a:endParaRPr sz="8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2" name="Shape 272"/>
            <p:cNvSpPr/>
            <p:nvPr/>
          </p:nvSpPr>
          <p:spPr>
            <a:xfrm>
              <a:off x="409220" y="392466"/>
              <a:ext cx="444226" cy="58142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3000">
                  <a:solidFill>
                    <a:srgbClr val="FFFFFF"/>
                  </a:solidFill>
                  <a:latin typeface="FontAwesome"/>
                  <a:ea typeface="FontAwesome"/>
                  <a:cs typeface="FontAwesome"/>
                  <a:sym typeface="FontAwesome"/>
                </a:defRPr>
              </a:lvl1pPr>
            </a:lstStyle>
            <a:p>
              <a:pPr lvl="0">
                <a:lnSpc>
                  <a:spcPct val="120000"/>
                </a:lnSpc>
                <a:defRPr sz="1800">
                  <a:solidFill>
                    <a:srgbClr val="000000"/>
                  </a:solidFill>
                </a:defRPr>
              </a:pPr>
              <a:r>
                <a:rPr 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Group 278"/>
          <p:cNvGrpSpPr/>
          <p:nvPr/>
        </p:nvGrpSpPr>
        <p:grpSpPr>
          <a:xfrm>
            <a:off x="5442078" y="2296993"/>
            <a:ext cx="2801692" cy="506635"/>
            <a:chOff x="0" y="0"/>
            <a:chExt cx="8824352" cy="1595420"/>
          </a:xfrm>
        </p:grpSpPr>
        <p:sp>
          <p:nvSpPr>
            <p:cNvPr id="274" name="Shape 274"/>
            <p:cNvSpPr/>
            <p:nvPr/>
          </p:nvSpPr>
          <p:spPr>
            <a:xfrm>
              <a:off x="0" y="0"/>
              <a:ext cx="1366350" cy="136635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6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259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5" name="Shape 275"/>
            <p:cNvSpPr/>
            <p:nvPr/>
          </p:nvSpPr>
          <p:spPr>
            <a:xfrm>
              <a:off x="1720513" y="66207"/>
              <a:ext cx="3109584" cy="63956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t">
              <a:spAutoFit/>
            </a:bodyPr>
            <a:lstStyle>
              <a:lvl1pPr algn="l">
                <a:defRPr sz="2800">
                  <a:solidFill>
                    <a:srgbClr val="809D2C"/>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1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6" name="Shape 276"/>
            <p:cNvSpPr/>
            <p:nvPr/>
          </p:nvSpPr>
          <p:spPr>
            <a:xfrm>
              <a:off x="1748846" y="665144"/>
              <a:ext cx="7075506" cy="93027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gn="l" defTabSz="457200">
                <a:defRPr sz="1800">
                  <a:solidFill>
                    <a:srgbClr val="828589"/>
                  </a:solidFill>
                  <a:latin typeface="Roboto Light"/>
                  <a:ea typeface="Roboto Light"/>
                  <a:cs typeface="Roboto Light"/>
                  <a:sym typeface="Roboto Light"/>
                </a:defRPr>
              </a:lvl1pPr>
            </a:lstStyle>
            <a:p>
              <a:pPr lvl="0">
                <a:lnSpc>
                  <a:spcPct val="120000"/>
                </a:lnSpc>
                <a:defRPr>
                  <a:solidFill>
                    <a:srgbClr val="000000"/>
                  </a:solidFill>
                </a:defRPr>
              </a:pPr>
              <a:r>
                <a:rPr lang="zh-CN" altLang="en-US" sz="8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a:t>
              </a:r>
              <a:endParaRPr sz="8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7" name="Shape 277"/>
            <p:cNvSpPr/>
            <p:nvPr/>
          </p:nvSpPr>
          <p:spPr>
            <a:xfrm>
              <a:off x="461832" y="392464"/>
              <a:ext cx="444225" cy="58142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3000">
                  <a:solidFill>
                    <a:srgbClr val="FFFFFF"/>
                  </a:solidFill>
                  <a:latin typeface="FontAwesome"/>
                  <a:ea typeface="FontAwesome"/>
                  <a:cs typeface="FontAwesome"/>
                  <a:sym typeface="FontAwesome"/>
                </a:defRPr>
              </a:lvl1pPr>
            </a:lstStyle>
            <a:p>
              <a:pPr lvl="0">
                <a:lnSpc>
                  <a:spcPct val="120000"/>
                </a:lnSpc>
                <a:defRPr sz="1800">
                  <a:solidFill>
                    <a:srgbClr val="000000"/>
                  </a:solidFill>
                </a:defRPr>
              </a:pPr>
              <a:r>
                <a:rPr 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283"/>
          <p:cNvGrpSpPr/>
          <p:nvPr/>
        </p:nvGrpSpPr>
        <p:grpSpPr>
          <a:xfrm>
            <a:off x="5431509" y="2865867"/>
            <a:ext cx="3064246" cy="522538"/>
            <a:chOff x="0" y="-9995"/>
            <a:chExt cx="9651309" cy="1645502"/>
          </a:xfrm>
        </p:grpSpPr>
        <p:sp>
          <p:nvSpPr>
            <p:cNvPr id="279" name="Shape 279"/>
            <p:cNvSpPr/>
            <p:nvPr/>
          </p:nvSpPr>
          <p:spPr>
            <a:xfrm>
              <a:off x="0" y="0"/>
              <a:ext cx="1366350" cy="136635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259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0" name="Shape 280"/>
            <p:cNvSpPr/>
            <p:nvPr/>
          </p:nvSpPr>
          <p:spPr>
            <a:xfrm>
              <a:off x="1767968" y="-9995"/>
              <a:ext cx="3109584" cy="63956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t">
              <a:spAutoFit/>
            </a:bodyPr>
            <a:lstStyle>
              <a:lvl1pPr algn="l">
                <a:defRPr sz="2800">
                  <a:solidFill>
                    <a:srgbClr val="3A9A87"/>
                  </a:solidFill>
                  <a:latin typeface="STIXGeneral-Bold"/>
                  <a:ea typeface="STIXGeneral-Bold"/>
                  <a:cs typeface="STIXGeneral-Bold"/>
                  <a:sym typeface="STIXGeneral-Bold"/>
                </a:defRPr>
              </a:lvl1pPr>
            </a:lstStyle>
            <a:p>
              <a:pPr>
                <a:lnSpc>
                  <a:spcPct val="120000"/>
                </a:lnSpc>
                <a:defRPr sz="1800">
                  <a:solidFill>
                    <a:srgbClr val="000000"/>
                  </a:solidFill>
                </a:defRPr>
              </a:pPr>
              <a:r>
                <a:rPr lang="zh-CN" altLang="en-US" sz="1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1" name="Shape 281"/>
            <p:cNvSpPr/>
            <p:nvPr/>
          </p:nvSpPr>
          <p:spPr>
            <a:xfrm>
              <a:off x="1796300" y="588946"/>
              <a:ext cx="7855009" cy="104656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gn="l" defTabSz="457200">
                <a:defRPr sz="1800">
                  <a:solidFill>
                    <a:srgbClr val="828589"/>
                  </a:solidFill>
                  <a:latin typeface="STIXGeneral-Regular"/>
                  <a:ea typeface="STIXGeneral-Regular"/>
                  <a:cs typeface="STIXGeneral-Regular"/>
                  <a:sym typeface="STIXGeneral-Regular"/>
                </a:defRPr>
              </a:lvl1pPr>
            </a:lstStyle>
            <a:p>
              <a:pPr lvl="0">
                <a:lnSpc>
                  <a:spcPct val="120000"/>
                </a:lnSpc>
                <a:defRPr>
                  <a:solidFill>
                    <a:srgbClr val="000000"/>
                  </a:solidFill>
                </a:defRPr>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a:t>
              </a:r>
              <a:endParaRPr sz="9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2" name="Shape 282"/>
            <p:cNvSpPr/>
            <p:nvPr/>
          </p:nvSpPr>
          <p:spPr>
            <a:xfrm>
              <a:off x="462739" y="392466"/>
              <a:ext cx="444225" cy="58142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3000">
                  <a:solidFill>
                    <a:srgbClr val="FFFFFF"/>
                  </a:solidFill>
                  <a:latin typeface="FontAwesome"/>
                  <a:ea typeface="FontAwesome"/>
                  <a:cs typeface="FontAwesome"/>
                  <a:sym typeface="FontAwesome"/>
                </a:defRPr>
              </a:lvl1pPr>
            </a:lstStyle>
            <a:p>
              <a:pPr lvl="0">
                <a:lnSpc>
                  <a:spcPct val="120000"/>
                </a:lnSpc>
                <a:defRPr sz="1800">
                  <a:solidFill>
                    <a:srgbClr val="000000"/>
                  </a:solidFill>
                </a:defRPr>
              </a:pPr>
              <a:r>
                <a:rPr 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288"/>
          <p:cNvGrpSpPr/>
          <p:nvPr/>
        </p:nvGrpSpPr>
        <p:grpSpPr>
          <a:xfrm>
            <a:off x="5446111" y="3441086"/>
            <a:ext cx="2977647" cy="543562"/>
            <a:chOff x="0" y="0"/>
            <a:chExt cx="9378555" cy="1711704"/>
          </a:xfrm>
        </p:grpSpPr>
        <p:sp>
          <p:nvSpPr>
            <p:cNvPr id="284" name="Shape 284"/>
            <p:cNvSpPr/>
            <p:nvPr/>
          </p:nvSpPr>
          <p:spPr>
            <a:xfrm>
              <a:off x="0" y="0"/>
              <a:ext cx="1366350" cy="136635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6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259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5" name="Shape 285"/>
            <p:cNvSpPr/>
            <p:nvPr/>
          </p:nvSpPr>
          <p:spPr>
            <a:xfrm>
              <a:off x="1736149" y="66207"/>
              <a:ext cx="3109585" cy="63956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t">
              <a:spAutoFit/>
            </a:bodyPr>
            <a:lstStyle>
              <a:lvl1pPr algn="l">
                <a:defRPr sz="2800">
                  <a:solidFill>
                    <a:srgbClr val="FBBE48"/>
                  </a:solidFill>
                  <a:latin typeface="STIXGeneral-Bold"/>
                  <a:ea typeface="STIXGeneral-Bold"/>
                  <a:cs typeface="STIXGeneral-Bold"/>
                  <a:sym typeface="STIXGeneral-Bold"/>
                </a:defRPr>
              </a:lvl1pPr>
            </a:lstStyle>
            <a:p>
              <a:pPr>
                <a:lnSpc>
                  <a:spcPct val="120000"/>
                </a:lnSpc>
                <a:defRPr sz="1800">
                  <a:solidFill>
                    <a:srgbClr val="000000"/>
                  </a:solidFill>
                </a:defRPr>
              </a:pPr>
              <a:r>
                <a:rPr lang="zh-CN" altLang="en-US" sz="1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6" name="Shape 286"/>
            <p:cNvSpPr/>
            <p:nvPr/>
          </p:nvSpPr>
          <p:spPr>
            <a:xfrm>
              <a:off x="1764479" y="665144"/>
              <a:ext cx="7614076" cy="104656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gn="l" defTabSz="457200">
                <a:defRPr sz="1800">
                  <a:solidFill>
                    <a:srgbClr val="828589"/>
                  </a:solidFill>
                  <a:latin typeface="STIXGeneral-Regular"/>
                  <a:ea typeface="STIXGeneral-Regular"/>
                  <a:cs typeface="STIXGeneral-Regular"/>
                  <a:sym typeface="STIXGeneral-Regular"/>
                </a:defRPr>
              </a:lvl1pPr>
            </a:lstStyle>
            <a:p>
              <a:pPr lvl="0">
                <a:lnSpc>
                  <a:spcPct val="120000"/>
                </a:lnSpc>
                <a:defRPr>
                  <a:solidFill>
                    <a:srgbClr val="000000"/>
                  </a:solidFill>
                </a:defRPr>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a:t>
              </a:r>
              <a:endParaRPr sz="9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7" name="Shape 287"/>
            <p:cNvSpPr/>
            <p:nvPr/>
          </p:nvSpPr>
          <p:spPr>
            <a:xfrm>
              <a:off x="392939" y="392467"/>
              <a:ext cx="444226" cy="58142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3000">
                  <a:solidFill>
                    <a:srgbClr val="FFFFFF"/>
                  </a:solidFill>
                  <a:latin typeface="FontAwesome"/>
                  <a:ea typeface="FontAwesome"/>
                  <a:cs typeface="FontAwesome"/>
                  <a:sym typeface="FontAwesome"/>
                </a:defRPr>
              </a:lvl1pPr>
            </a:lstStyle>
            <a:p>
              <a:pPr lvl="0">
                <a:lnSpc>
                  <a:spcPct val="120000"/>
                </a:lnSpc>
                <a:defRPr sz="1800">
                  <a:solidFill>
                    <a:srgbClr val="000000"/>
                  </a:solidFill>
                </a:defRPr>
              </a:pPr>
              <a:r>
                <a:rPr 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Group 291"/>
          <p:cNvGrpSpPr/>
          <p:nvPr/>
        </p:nvGrpSpPr>
        <p:grpSpPr>
          <a:xfrm>
            <a:off x="2696884" y="1426741"/>
            <a:ext cx="433812" cy="433893"/>
            <a:chOff x="0" y="0"/>
            <a:chExt cx="1366350" cy="1366350"/>
          </a:xfrm>
          <a:effectLst/>
        </p:grpSpPr>
        <p:sp>
          <p:nvSpPr>
            <p:cNvPr id="289" name="Shape 289"/>
            <p:cNvSpPr/>
            <p:nvPr/>
          </p:nvSpPr>
          <p:spPr>
            <a:xfrm>
              <a:off x="0" y="0"/>
              <a:ext cx="1366350" cy="136635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65000"/>
              </a:schemeClr>
            </a:solidFill>
            <a:ln w="12700" cap="flat">
              <a:noFill/>
              <a:miter lim="400000"/>
            </a:ln>
            <a:effectLst/>
          </p:spPr>
          <p:txBody>
            <a:bodyPr wrap="square" lIns="0" tIns="0" rIns="0" bIns="0" numCol="1" anchor="ctr">
              <a:noAutofit/>
            </a:bodyPr>
            <a:lstStyle/>
            <a:p>
              <a:pPr lvl="0" algn="ctr">
                <a:lnSpc>
                  <a:spcPct val="120000"/>
                </a:lnSpc>
                <a:defRPr sz="3600">
                  <a:solidFill>
                    <a:srgbClr val="FFFFFF"/>
                  </a:solidFill>
                </a:defRPr>
              </a:pPr>
              <a:endParaRPr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90" name="Shape 290"/>
            <p:cNvSpPr/>
            <p:nvPr/>
          </p:nvSpPr>
          <p:spPr>
            <a:xfrm>
              <a:off x="205321" y="208248"/>
              <a:ext cx="883119" cy="104656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2800">
                  <a:solidFill>
                    <a:srgbClr val="FFFFFF"/>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lang="zh-CN" altLang="en-US" sz="900"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endParaRPr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Group 294"/>
          <p:cNvGrpSpPr/>
          <p:nvPr/>
        </p:nvGrpSpPr>
        <p:grpSpPr>
          <a:xfrm>
            <a:off x="1776332" y="1589450"/>
            <a:ext cx="631741" cy="631861"/>
            <a:chOff x="0" y="0"/>
            <a:chExt cx="1989765" cy="1989765"/>
          </a:xfrm>
          <a:effectLst/>
        </p:grpSpPr>
        <p:sp>
          <p:nvSpPr>
            <p:cNvPr id="292" name="Shape 292"/>
            <p:cNvSpPr/>
            <p:nvPr/>
          </p:nvSpPr>
          <p:spPr>
            <a:xfrm>
              <a:off x="0" y="0"/>
              <a:ext cx="1989765" cy="198976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0" tIns="0" rIns="0" bIns="0" numCol="1" anchor="ctr">
              <a:noAutofit/>
            </a:bodyPr>
            <a:lstStyle/>
            <a:p>
              <a:pPr lvl="0" algn="ctr">
                <a:lnSpc>
                  <a:spcPct val="120000"/>
                </a:lnSpc>
                <a:defRPr sz="3600">
                  <a:solidFill>
                    <a:srgbClr val="FFFFFF"/>
                  </a:solidFill>
                </a:defRPr>
              </a:pPr>
              <a:endParaRPr sz="11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93" name="Shape 293"/>
            <p:cNvSpPr/>
            <p:nvPr/>
          </p:nvSpPr>
          <p:spPr>
            <a:xfrm>
              <a:off x="542937" y="487150"/>
              <a:ext cx="903888" cy="127912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2400">
                  <a:solidFill>
                    <a:srgbClr val="FFFFFF"/>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lang="zh-CN" altLang="en-US" sz="1100"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p>
          </p:txBody>
        </p:sp>
      </p:grpSp>
      <p:grpSp>
        <p:nvGrpSpPr>
          <p:cNvPr id="8" name="Group 297"/>
          <p:cNvGrpSpPr/>
          <p:nvPr/>
        </p:nvGrpSpPr>
        <p:grpSpPr>
          <a:xfrm>
            <a:off x="1467958" y="2521512"/>
            <a:ext cx="857854" cy="858017"/>
            <a:chOff x="0" y="0"/>
            <a:chExt cx="2701940" cy="2701940"/>
          </a:xfrm>
          <a:effectLst/>
        </p:grpSpPr>
        <p:sp>
          <p:nvSpPr>
            <p:cNvPr id="295" name="Shape 295"/>
            <p:cNvSpPr/>
            <p:nvPr/>
          </p:nvSpPr>
          <p:spPr>
            <a:xfrm>
              <a:off x="0" y="0"/>
              <a:ext cx="2701940" cy="27019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65000"/>
              </a:schemeClr>
            </a:solidFill>
            <a:ln w="12700" cap="flat">
              <a:noFill/>
              <a:miter lim="400000"/>
            </a:ln>
            <a:effectLst/>
          </p:spPr>
          <p:txBody>
            <a:bodyPr wrap="square" lIns="0" tIns="0" rIns="0" bIns="0" numCol="1" anchor="ctr">
              <a:noAutofit/>
            </a:bodyPr>
            <a:lstStyle/>
            <a:p>
              <a:pPr lvl="0" algn="ctr">
                <a:lnSpc>
                  <a:spcPct val="120000"/>
                </a:lnSpc>
                <a:defRPr sz="3600">
                  <a:solidFill>
                    <a:srgbClr val="FFFFFF"/>
                  </a:solidFill>
                </a:defRPr>
              </a:pPr>
              <a:endParaRPr sz="11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96" name="Shape 296"/>
            <p:cNvSpPr/>
            <p:nvPr/>
          </p:nvSpPr>
          <p:spPr>
            <a:xfrm>
              <a:off x="864281" y="806735"/>
              <a:ext cx="924284" cy="127912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3200">
                  <a:solidFill>
                    <a:srgbClr val="FFFFFF"/>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lang="zh-CN" altLang="en-US" sz="1100"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p>
          </p:txBody>
        </p:sp>
      </p:grpSp>
      <p:grpSp>
        <p:nvGrpSpPr>
          <p:cNvPr id="9" name="Group 300"/>
          <p:cNvGrpSpPr/>
          <p:nvPr/>
        </p:nvGrpSpPr>
        <p:grpSpPr>
          <a:xfrm>
            <a:off x="2622441" y="2736106"/>
            <a:ext cx="1087772" cy="1087979"/>
            <a:chOff x="0" y="0"/>
            <a:chExt cx="3426104" cy="3426104"/>
          </a:xfrm>
          <a:effectLst/>
        </p:grpSpPr>
        <p:sp>
          <p:nvSpPr>
            <p:cNvPr id="298" name="Shape 298"/>
            <p:cNvSpPr/>
            <p:nvPr/>
          </p:nvSpPr>
          <p:spPr>
            <a:xfrm>
              <a:off x="0" y="0"/>
              <a:ext cx="3426104" cy="342610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0" tIns="0" rIns="0" bIns="0" numCol="1" anchor="ctr">
              <a:noAutofit/>
            </a:bodyPr>
            <a:lstStyle/>
            <a:p>
              <a:pPr lvl="0" algn="ctr">
                <a:lnSpc>
                  <a:spcPct val="120000"/>
                </a:lnSpc>
                <a:defRPr sz="3600">
                  <a:solidFill>
                    <a:srgbClr val="FFFFFF"/>
                  </a:solidFill>
                </a:defRPr>
              </a:pPr>
              <a:endParaRPr sz="11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99" name="Shape 299"/>
            <p:cNvSpPr/>
            <p:nvPr/>
          </p:nvSpPr>
          <p:spPr>
            <a:xfrm>
              <a:off x="244654" y="1507842"/>
              <a:ext cx="2607749" cy="69770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4400">
                  <a:solidFill>
                    <a:srgbClr val="FFFFFF"/>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p>
          </p:txBody>
        </p:sp>
      </p:grpSp>
    </p:spTree>
    <p:extLst>
      <p:ext uri="{BB962C8B-B14F-4D97-AF65-F5344CB8AC3E}">
        <p14:creationId xmlns:p14="http://schemas.microsoft.com/office/powerpoint/2010/main" val="398029418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iterate>
                                    <p:tmAbs val="0"/>
                                  </p:iterate>
                                  <p:childTnLst>
                                    <p:set>
                                      <p:cBhvr>
                                        <p:cTn id="6" fill="hold"/>
                                        <p:tgtEl>
                                          <p:spTgt spid="268"/>
                                        </p:tgtEl>
                                        <p:attrNameLst>
                                          <p:attrName>style.visibility</p:attrName>
                                        </p:attrNameLst>
                                      </p:cBhvr>
                                      <p:to>
                                        <p:strVal val="visible"/>
                                      </p:to>
                                    </p:set>
                                    <p:animEffect transition="in" filter="wipe(up)">
                                      <p:cBhvr>
                                        <p:cTn id="7" dur="1000"/>
                                        <p:tgtEl>
                                          <p:spTgt spid="26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grpId="0" nodeType="clickEffect">
                                  <p:stCondLst>
                                    <p:cond delay="0"/>
                                  </p:stCondLst>
                                  <p:iterate>
                                    <p:tmAbs val="0"/>
                                  </p:iterate>
                                  <p:childTnLst>
                                    <p:set>
                                      <p:cBhvr>
                                        <p:cTn id="11" fill="hold"/>
                                        <p:tgtEl>
                                          <p:spTgt spid="6"/>
                                        </p:tgtEl>
                                        <p:attrNameLst>
                                          <p:attrName>style.visibility</p:attrName>
                                        </p:attrNameLst>
                                      </p:cBhvr>
                                      <p:to>
                                        <p:strVal val="visible"/>
                                      </p:to>
                                    </p:set>
                                    <p:anim calcmode="lin" valueType="num">
                                      <p:cBhvr>
                                        <p:cTn id="12" dur="80" fill="hold"/>
                                        <p:tgtEl>
                                          <p:spTgt spid="6"/>
                                        </p:tgtEl>
                                        <p:attrNameLst>
                                          <p:attrName>ppt_x</p:attrName>
                                        </p:attrNameLst>
                                      </p:cBhvr>
                                      <p:tavLst>
                                        <p:tav tm="0">
                                          <p:val>
                                            <p:strVal val="#ppt_x"/>
                                          </p:val>
                                        </p:tav>
                                        <p:tav tm="100000">
                                          <p:val>
                                            <p:strVal val="#ppt_x"/>
                                          </p:val>
                                        </p:tav>
                                      </p:tavLst>
                                    </p:anim>
                                    <p:anim calcmode="lin" valueType="num">
                                      <p:cBhvr>
                                        <p:cTn id="13" dur="80" fill="hold"/>
                                        <p:tgtEl>
                                          <p:spTgt spid="6"/>
                                        </p:tgtEl>
                                        <p:attrNameLst>
                                          <p:attrName>ppt_y</p:attrName>
                                        </p:attrNameLst>
                                      </p:cBhvr>
                                      <p:tavLst>
                                        <p:tav tm="0">
                                          <p:val>
                                            <p:strVal val="0-#ppt_h/2"/>
                                          </p:val>
                                        </p:tav>
                                        <p:tav tm="100000">
                                          <p:val>
                                            <p:strVal val="#ppt_y"/>
                                          </p:val>
                                        </p:tav>
                                      </p:tavLst>
                                    </p:anim>
                                  </p:childTnLst>
                                </p:cTn>
                              </p:par>
                              <p:par>
                                <p:cTn id="14" presetID="2" presetClass="entr" presetSubtype="1" fill="hold" grpId="0" nodeType="withEffect">
                                  <p:stCondLst>
                                    <p:cond delay="300"/>
                                  </p:stCondLst>
                                  <p:iterate>
                                    <p:tmAbs val="0"/>
                                  </p:iterate>
                                  <p:childTnLst>
                                    <p:set>
                                      <p:cBhvr>
                                        <p:cTn id="15" fill="hold"/>
                                        <p:tgtEl>
                                          <p:spTgt spid="7"/>
                                        </p:tgtEl>
                                        <p:attrNameLst>
                                          <p:attrName>style.visibility</p:attrName>
                                        </p:attrNameLst>
                                      </p:cBhvr>
                                      <p:to>
                                        <p:strVal val="visible"/>
                                      </p:to>
                                    </p:set>
                                    <p:anim calcmode="lin" valueType="num">
                                      <p:cBhvr>
                                        <p:cTn id="16" dur="80" fill="hold"/>
                                        <p:tgtEl>
                                          <p:spTgt spid="7"/>
                                        </p:tgtEl>
                                        <p:attrNameLst>
                                          <p:attrName>ppt_x</p:attrName>
                                        </p:attrNameLst>
                                      </p:cBhvr>
                                      <p:tavLst>
                                        <p:tav tm="0">
                                          <p:val>
                                            <p:strVal val="#ppt_x"/>
                                          </p:val>
                                        </p:tav>
                                        <p:tav tm="100000">
                                          <p:val>
                                            <p:strVal val="#ppt_x"/>
                                          </p:val>
                                        </p:tav>
                                      </p:tavLst>
                                    </p:anim>
                                    <p:anim calcmode="lin" valueType="num">
                                      <p:cBhvr>
                                        <p:cTn id="17" dur="80" fill="hold"/>
                                        <p:tgtEl>
                                          <p:spTgt spid="7"/>
                                        </p:tgtEl>
                                        <p:attrNameLst>
                                          <p:attrName>ppt_y</p:attrName>
                                        </p:attrNameLst>
                                      </p:cBhvr>
                                      <p:tavLst>
                                        <p:tav tm="0">
                                          <p:val>
                                            <p:strVal val="0-#ppt_h/2"/>
                                          </p:val>
                                        </p:tav>
                                        <p:tav tm="100000">
                                          <p:val>
                                            <p:strVal val="#ppt_y"/>
                                          </p:val>
                                        </p:tav>
                                      </p:tavLst>
                                    </p:anim>
                                  </p:childTnLst>
                                </p:cTn>
                              </p:par>
                              <p:par>
                                <p:cTn id="18" presetID="2" presetClass="entr" presetSubtype="1" fill="hold" grpId="0" nodeType="withEffect">
                                  <p:stCondLst>
                                    <p:cond delay="600"/>
                                  </p:stCondLst>
                                  <p:iterate>
                                    <p:tmAbs val="0"/>
                                  </p:iterate>
                                  <p:childTnLst>
                                    <p:set>
                                      <p:cBhvr>
                                        <p:cTn id="19" fill="hold"/>
                                        <p:tgtEl>
                                          <p:spTgt spid="8"/>
                                        </p:tgtEl>
                                        <p:attrNameLst>
                                          <p:attrName>style.visibility</p:attrName>
                                        </p:attrNameLst>
                                      </p:cBhvr>
                                      <p:to>
                                        <p:strVal val="visible"/>
                                      </p:to>
                                    </p:set>
                                    <p:anim calcmode="lin" valueType="num">
                                      <p:cBhvr>
                                        <p:cTn id="20" dur="80" fill="hold"/>
                                        <p:tgtEl>
                                          <p:spTgt spid="8"/>
                                        </p:tgtEl>
                                        <p:attrNameLst>
                                          <p:attrName>ppt_x</p:attrName>
                                        </p:attrNameLst>
                                      </p:cBhvr>
                                      <p:tavLst>
                                        <p:tav tm="0">
                                          <p:val>
                                            <p:strVal val="#ppt_x"/>
                                          </p:val>
                                        </p:tav>
                                        <p:tav tm="100000">
                                          <p:val>
                                            <p:strVal val="#ppt_x"/>
                                          </p:val>
                                        </p:tav>
                                      </p:tavLst>
                                    </p:anim>
                                    <p:anim calcmode="lin" valueType="num">
                                      <p:cBhvr>
                                        <p:cTn id="21" dur="80" fill="hold"/>
                                        <p:tgtEl>
                                          <p:spTgt spid="8"/>
                                        </p:tgtEl>
                                        <p:attrNameLst>
                                          <p:attrName>ppt_y</p:attrName>
                                        </p:attrNameLst>
                                      </p:cBhvr>
                                      <p:tavLst>
                                        <p:tav tm="0">
                                          <p:val>
                                            <p:strVal val="0-#ppt_h/2"/>
                                          </p:val>
                                        </p:tav>
                                        <p:tav tm="100000">
                                          <p:val>
                                            <p:strVal val="#ppt_y"/>
                                          </p:val>
                                        </p:tav>
                                      </p:tavLst>
                                    </p:anim>
                                  </p:childTnLst>
                                </p:cTn>
                              </p:par>
                              <p:par>
                                <p:cTn id="22" presetID="2" presetClass="entr" presetSubtype="1" fill="hold" grpId="0" nodeType="withEffect">
                                  <p:stCondLst>
                                    <p:cond delay="900"/>
                                  </p:stCondLst>
                                  <p:iterate>
                                    <p:tmAbs val="0"/>
                                  </p:iterate>
                                  <p:childTnLst>
                                    <p:set>
                                      <p:cBhvr>
                                        <p:cTn id="23" fill="hold"/>
                                        <p:tgtEl>
                                          <p:spTgt spid="9"/>
                                        </p:tgtEl>
                                        <p:attrNameLst>
                                          <p:attrName>style.visibility</p:attrName>
                                        </p:attrNameLst>
                                      </p:cBhvr>
                                      <p:to>
                                        <p:strVal val="visible"/>
                                      </p:to>
                                    </p:set>
                                    <p:anim calcmode="lin" valueType="num">
                                      <p:cBhvr>
                                        <p:cTn id="24" dur="80" fill="hold"/>
                                        <p:tgtEl>
                                          <p:spTgt spid="9"/>
                                        </p:tgtEl>
                                        <p:attrNameLst>
                                          <p:attrName>ppt_x</p:attrName>
                                        </p:attrNameLst>
                                      </p:cBhvr>
                                      <p:tavLst>
                                        <p:tav tm="0">
                                          <p:val>
                                            <p:strVal val="#ppt_x"/>
                                          </p:val>
                                        </p:tav>
                                        <p:tav tm="100000">
                                          <p:val>
                                            <p:strVal val="#ppt_x"/>
                                          </p:val>
                                        </p:tav>
                                      </p:tavLst>
                                    </p:anim>
                                    <p:anim calcmode="lin" valueType="num">
                                      <p:cBhvr>
                                        <p:cTn id="25" dur="8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grpId="0" nodeType="clickEffect">
                                  <p:stCondLst>
                                    <p:cond delay="0"/>
                                  </p:stCondLst>
                                  <p:iterate>
                                    <p:tmAbs val="0"/>
                                  </p:iterate>
                                  <p:childTnLst>
                                    <p:set>
                                      <p:cBhvr>
                                        <p:cTn id="29" fill="hold"/>
                                        <p:tgtEl>
                                          <p:spTgt spid="2"/>
                                        </p:tgtEl>
                                        <p:attrNameLst>
                                          <p:attrName>style.visibility</p:attrName>
                                        </p:attrNameLst>
                                      </p:cBhvr>
                                      <p:to>
                                        <p:strVal val="visible"/>
                                      </p:to>
                                    </p:set>
                                    <p:anim calcmode="lin" valueType="num">
                                      <p:cBhvr>
                                        <p:cTn id="30" dur="700" fill="hold"/>
                                        <p:tgtEl>
                                          <p:spTgt spid="2"/>
                                        </p:tgtEl>
                                        <p:attrNameLst>
                                          <p:attrName>ppt_x</p:attrName>
                                        </p:attrNameLst>
                                      </p:cBhvr>
                                      <p:tavLst>
                                        <p:tav tm="0">
                                          <p:val>
                                            <p:strVal val="1+#ppt_w/2"/>
                                          </p:val>
                                        </p:tav>
                                        <p:tav tm="100000">
                                          <p:val>
                                            <p:strVal val="#ppt_x"/>
                                          </p:val>
                                        </p:tav>
                                      </p:tavLst>
                                    </p:anim>
                                    <p:anim calcmode="lin" valueType="num">
                                      <p:cBhvr>
                                        <p:cTn id="31" dur="700" fill="hold"/>
                                        <p:tgtEl>
                                          <p:spTgt spid="2"/>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400"/>
                                  </p:stCondLst>
                                  <p:iterate>
                                    <p:tmAbs val="0"/>
                                  </p:iterate>
                                  <p:childTnLst>
                                    <p:set>
                                      <p:cBhvr>
                                        <p:cTn id="33" fill="hold"/>
                                        <p:tgtEl>
                                          <p:spTgt spid="3"/>
                                        </p:tgtEl>
                                        <p:attrNameLst>
                                          <p:attrName>style.visibility</p:attrName>
                                        </p:attrNameLst>
                                      </p:cBhvr>
                                      <p:to>
                                        <p:strVal val="visible"/>
                                      </p:to>
                                    </p:set>
                                    <p:anim calcmode="lin" valueType="num">
                                      <p:cBhvr>
                                        <p:cTn id="34" dur="700" fill="hold"/>
                                        <p:tgtEl>
                                          <p:spTgt spid="3"/>
                                        </p:tgtEl>
                                        <p:attrNameLst>
                                          <p:attrName>ppt_x</p:attrName>
                                        </p:attrNameLst>
                                      </p:cBhvr>
                                      <p:tavLst>
                                        <p:tav tm="0">
                                          <p:val>
                                            <p:strVal val="1+#ppt_w/2"/>
                                          </p:val>
                                        </p:tav>
                                        <p:tav tm="100000">
                                          <p:val>
                                            <p:strVal val="#ppt_x"/>
                                          </p:val>
                                        </p:tav>
                                      </p:tavLst>
                                    </p:anim>
                                    <p:anim calcmode="lin" valueType="num">
                                      <p:cBhvr>
                                        <p:cTn id="35" dur="700" fill="hold"/>
                                        <p:tgtEl>
                                          <p:spTgt spid="3"/>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800"/>
                                  </p:stCondLst>
                                  <p:iterate>
                                    <p:tmAbs val="0"/>
                                  </p:iterate>
                                  <p:childTnLst>
                                    <p:set>
                                      <p:cBhvr>
                                        <p:cTn id="37" fill="hold"/>
                                        <p:tgtEl>
                                          <p:spTgt spid="4"/>
                                        </p:tgtEl>
                                        <p:attrNameLst>
                                          <p:attrName>style.visibility</p:attrName>
                                        </p:attrNameLst>
                                      </p:cBhvr>
                                      <p:to>
                                        <p:strVal val="visible"/>
                                      </p:to>
                                    </p:set>
                                    <p:anim calcmode="lin" valueType="num">
                                      <p:cBhvr>
                                        <p:cTn id="38" dur="700" fill="hold"/>
                                        <p:tgtEl>
                                          <p:spTgt spid="4"/>
                                        </p:tgtEl>
                                        <p:attrNameLst>
                                          <p:attrName>ppt_x</p:attrName>
                                        </p:attrNameLst>
                                      </p:cBhvr>
                                      <p:tavLst>
                                        <p:tav tm="0">
                                          <p:val>
                                            <p:strVal val="1+#ppt_w/2"/>
                                          </p:val>
                                        </p:tav>
                                        <p:tav tm="100000">
                                          <p:val>
                                            <p:strVal val="#ppt_x"/>
                                          </p:val>
                                        </p:tav>
                                      </p:tavLst>
                                    </p:anim>
                                    <p:anim calcmode="lin" valueType="num">
                                      <p:cBhvr>
                                        <p:cTn id="39" dur="700" fill="hold"/>
                                        <p:tgtEl>
                                          <p:spTgt spid="4"/>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1200"/>
                                  </p:stCondLst>
                                  <p:iterate>
                                    <p:tmAbs val="0"/>
                                  </p:iterate>
                                  <p:childTnLst>
                                    <p:set>
                                      <p:cBhvr>
                                        <p:cTn id="41" fill="hold"/>
                                        <p:tgtEl>
                                          <p:spTgt spid="5"/>
                                        </p:tgtEl>
                                        <p:attrNameLst>
                                          <p:attrName>style.visibility</p:attrName>
                                        </p:attrNameLst>
                                      </p:cBhvr>
                                      <p:to>
                                        <p:strVal val="visible"/>
                                      </p:to>
                                    </p:set>
                                    <p:anim calcmode="lin" valueType="num">
                                      <p:cBhvr>
                                        <p:cTn id="42" dur="700" fill="hold"/>
                                        <p:tgtEl>
                                          <p:spTgt spid="5"/>
                                        </p:tgtEl>
                                        <p:attrNameLst>
                                          <p:attrName>ppt_x</p:attrName>
                                        </p:attrNameLst>
                                      </p:cBhvr>
                                      <p:tavLst>
                                        <p:tav tm="0">
                                          <p:val>
                                            <p:strVal val="1+#ppt_w/2"/>
                                          </p:val>
                                        </p:tav>
                                        <p:tav tm="100000">
                                          <p:val>
                                            <p:strVal val="#ppt_x"/>
                                          </p:val>
                                        </p:tav>
                                      </p:tavLst>
                                    </p:anim>
                                    <p:anim calcmode="lin" valueType="num">
                                      <p:cBhvr>
                                        <p:cTn id="43" dur="7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8" grpId="0" animBg="1" advAuto="0"/>
      <p:bldP spid="2" grpId="0" advAuto="0"/>
      <p:bldP spid="3" grpId="0" advAuto="0"/>
      <p:bldP spid="4" grpId="0" advAuto="0"/>
      <p:bldP spid="5" grpId="0" advAuto="0"/>
      <p:bldP spid="6" grpId="0" advAuto="0"/>
      <p:bldP spid="7" grpId="0" advAuto="0"/>
      <p:bldP spid="8" grpId="0" advAuto="0"/>
      <p:bldP spid="9" grpId="0" advAuto="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a:spLocks noChangeAspect="1"/>
          </p:cNvSpPr>
          <p:nvPr/>
        </p:nvSpPr>
        <p:spPr>
          <a:xfrm>
            <a:off x="3859624" y="1399670"/>
            <a:ext cx="1801091" cy="18016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solidFill>
                <a:schemeClr val="bg1"/>
              </a:solidFill>
              <a:latin typeface="FontAwesome" pitchFamily="2" charset="0"/>
            </a:endParaRPr>
          </a:p>
        </p:txBody>
      </p:sp>
      <p:sp>
        <p:nvSpPr>
          <p:cNvPr id="3" name="Oval 2"/>
          <p:cNvSpPr>
            <a:spLocks noChangeAspect="1"/>
          </p:cNvSpPr>
          <p:nvPr/>
        </p:nvSpPr>
        <p:spPr>
          <a:xfrm>
            <a:off x="1470935" y="1559366"/>
            <a:ext cx="1481799" cy="148225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solidFill>
                <a:schemeClr val="bg1"/>
              </a:solidFill>
              <a:latin typeface="FontAwesome" pitchFamily="2" charset="0"/>
            </a:endParaRPr>
          </a:p>
        </p:txBody>
      </p:sp>
      <p:sp>
        <p:nvSpPr>
          <p:cNvPr id="4" name="Oval 3"/>
          <p:cNvSpPr>
            <a:spLocks noChangeAspect="1"/>
          </p:cNvSpPr>
          <p:nvPr/>
        </p:nvSpPr>
        <p:spPr>
          <a:xfrm>
            <a:off x="6660021" y="1870815"/>
            <a:ext cx="1384521" cy="138494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solidFill>
                <a:schemeClr val="bg1"/>
              </a:solidFill>
              <a:latin typeface="FontAwesome" pitchFamily="2" charset="0"/>
            </a:endParaRPr>
          </a:p>
        </p:txBody>
      </p:sp>
      <p:sp>
        <p:nvSpPr>
          <p:cNvPr id="5" name="Oval 4"/>
          <p:cNvSpPr>
            <a:spLocks noChangeAspect="1"/>
          </p:cNvSpPr>
          <p:nvPr/>
        </p:nvSpPr>
        <p:spPr>
          <a:xfrm>
            <a:off x="2745695" y="2988079"/>
            <a:ext cx="1210079" cy="121045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solidFill>
                <a:schemeClr val="bg1"/>
              </a:solidFill>
              <a:latin typeface="FontAwesome" pitchFamily="2" charset="0"/>
            </a:endParaRPr>
          </a:p>
        </p:txBody>
      </p:sp>
      <p:sp>
        <p:nvSpPr>
          <p:cNvPr id="6" name="Oval 5"/>
          <p:cNvSpPr>
            <a:spLocks noChangeAspect="1"/>
          </p:cNvSpPr>
          <p:nvPr/>
        </p:nvSpPr>
        <p:spPr>
          <a:xfrm>
            <a:off x="7476960" y="1364269"/>
            <a:ext cx="945883" cy="94617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200" dirty="0">
              <a:solidFill>
                <a:schemeClr val="bg1"/>
              </a:solidFill>
              <a:latin typeface="Lato Black" panose="020F0A02020204030203" pitchFamily="34" charset="0"/>
            </a:endParaRPr>
          </a:p>
        </p:txBody>
      </p:sp>
      <p:sp>
        <p:nvSpPr>
          <p:cNvPr id="7" name="Oval 6"/>
          <p:cNvSpPr>
            <a:spLocks noChangeAspect="1"/>
          </p:cNvSpPr>
          <p:nvPr/>
        </p:nvSpPr>
        <p:spPr>
          <a:xfrm>
            <a:off x="1099480" y="2727807"/>
            <a:ext cx="1087133" cy="108746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solidFill>
                <a:srgbClr val="5C4470"/>
              </a:solidFill>
              <a:latin typeface="FontAwesome" pitchFamily="2" charset="0"/>
            </a:endParaRPr>
          </a:p>
        </p:txBody>
      </p:sp>
      <p:sp>
        <p:nvSpPr>
          <p:cNvPr id="8" name="Oval 7"/>
          <p:cNvSpPr>
            <a:spLocks noChangeAspect="1"/>
          </p:cNvSpPr>
          <p:nvPr/>
        </p:nvSpPr>
        <p:spPr>
          <a:xfrm>
            <a:off x="674601" y="2078266"/>
            <a:ext cx="444317" cy="44445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dirty="0"/>
          </a:p>
        </p:txBody>
      </p:sp>
      <p:sp>
        <p:nvSpPr>
          <p:cNvPr id="9" name="Oval 8"/>
          <p:cNvSpPr>
            <a:spLocks noChangeAspect="1"/>
          </p:cNvSpPr>
          <p:nvPr/>
        </p:nvSpPr>
        <p:spPr>
          <a:xfrm>
            <a:off x="7727743" y="2695588"/>
            <a:ext cx="444317" cy="44445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AU" dirty="0">
              <a:solidFill>
                <a:srgbClr val="FFFFFF"/>
              </a:solidFill>
              <a:latin typeface="FontAwesome" pitchFamily="2" charset="0"/>
            </a:endParaRPr>
          </a:p>
        </p:txBody>
      </p:sp>
      <p:sp>
        <p:nvSpPr>
          <p:cNvPr id="10" name="Oval 9"/>
          <p:cNvSpPr>
            <a:spLocks noChangeAspect="1"/>
          </p:cNvSpPr>
          <p:nvPr/>
        </p:nvSpPr>
        <p:spPr>
          <a:xfrm>
            <a:off x="5364277" y="1664836"/>
            <a:ext cx="548168" cy="54833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solidFill>
                <a:srgbClr val="FFFFFF"/>
              </a:solidFill>
              <a:latin typeface="FontAwesome" pitchFamily="2" charset="0"/>
            </a:endParaRPr>
          </a:p>
        </p:txBody>
      </p:sp>
      <p:sp>
        <p:nvSpPr>
          <p:cNvPr id="20" name="Oval 19"/>
          <p:cNvSpPr>
            <a:spLocks noChangeAspect="1"/>
          </p:cNvSpPr>
          <p:nvPr/>
        </p:nvSpPr>
        <p:spPr>
          <a:xfrm>
            <a:off x="5962400" y="2770023"/>
            <a:ext cx="570104" cy="57027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dirty="0"/>
          </a:p>
        </p:txBody>
      </p:sp>
      <p:sp>
        <p:nvSpPr>
          <p:cNvPr id="21" name="Oval 20"/>
          <p:cNvSpPr>
            <a:spLocks noChangeAspect="1"/>
          </p:cNvSpPr>
          <p:nvPr/>
        </p:nvSpPr>
        <p:spPr>
          <a:xfrm>
            <a:off x="5563279" y="3275799"/>
            <a:ext cx="342438" cy="34254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200" dirty="0">
              <a:solidFill>
                <a:schemeClr val="bg1"/>
              </a:solidFill>
              <a:latin typeface="FontAwesome" pitchFamily="2" charset="0"/>
            </a:endParaRPr>
          </a:p>
        </p:txBody>
      </p:sp>
      <p:sp>
        <p:nvSpPr>
          <p:cNvPr id="24" name="Oval 23"/>
          <p:cNvSpPr>
            <a:spLocks noChangeAspect="1"/>
          </p:cNvSpPr>
          <p:nvPr/>
        </p:nvSpPr>
        <p:spPr>
          <a:xfrm>
            <a:off x="2745694" y="3866411"/>
            <a:ext cx="444317" cy="44445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dirty="0"/>
          </a:p>
        </p:txBody>
      </p:sp>
      <p:sp>
        <p:nvSpPr>
          <p:cNvPr id="25" name="Text Placeholder 22"/>
          <p:cNvSpPr>
            <a:spLocks noGrp="1"/>
          </p:cNvSpPr>
          <p:nvPr>
            <p:ph type="body" sz="quarter" idx="13"/>
          </p:nvPr>
        </p:nvSpPr>
        <p:spPr>
          <a:xfrm>
            <a:off x="1286242" y="3040596"/>
            <a:ext cx="713606" cy="353809"/>
          </a:xfrm>
        </p:spPr>
        <p:txBody>
          <a:bodyPr>
            <a:noAutofit/>
          </a:bodyPr>
          <a:lstStyle/>
          <a:p>
            <a:r>
              <a:rPr lang="zh-CN" altLang="en-US" sz="1200" dirty="0">
                <a:solidFill>
                  <a:schemeClr val="bg1"/>
                </a:solidFill>
                <a:latin typeface="微软雅黑" pitchFamily="34" charset="-122"/>
                <a:ea typeface="微软雅黑" pitchFamily="34" charset="-122"/>
                <a:sym typeface="Arial" pitchFamily="34" charset="0"/>
              </a:rPr>
              <a:t>单击编辑标题</a:t>
            </a:r>
            <a:endParaRPr lang="en-US" altLang="zh-CN" sz="1200" dirty="0">
              <a:solidFill>
                <a:schemeClr val="bg1"/>
              </a:solidFill>
              <a:latin typeface="微软雅黑" pitchFamily="34" charset="-122"/>
              <a:ea typeface="微软雅黑" pitchFamily="34" charset="-122"/>
              <a:sym typeface="Arial" pitchFamily="34" charset="0"/>
            </a:endParaRPr>
          </a:p>
        </p:txBody>
      </p:sp>
      <p:sp>
        <p:nvSpPr>
          <p:cNvPr id="26" name="Text Placeholder 22"/>
          <p:cNvSpPr>
            <a:spLocks noGrp="1"/>
          </p:cNvSpPr>
          <p:nvPr>
            <p:ph type="body" sz="quarter" idx="13"/>
          </p:nvPr>
        </p:nvSpPr>
        <p:spPr>
          <a:xfrm>
            <a:off x="2774942" y="3478875"/>
            <a:ext cx="1184990" cy="353809"/>
          </a:xfrm>
        </p:spPr>
        <p:txBody>
          <a:bodyPr>
            <a:noAutofit/>
          </a:bodyPr>
          <a:lstStyle/>
          <a:p>
            <a:r>
              <a:rPr lang="zh-CN" altLang="en-US" sz="1200" dirty="0">
                <a:solidFill>
                  <a:schemeClr val="bg1"/>
                </a:solidFill>
                <a:latin typeface="微软雅黑" pitchFamily="34" charset="-122"/>
                <a:ea typeface="微软雅黑" pitchFamily="34" charset="-122"/>
                <a:sym typeface="Arial" pitchFamily="34" charset="0"/>
              </a:rPr>
              <a:t>单击编辑标题</a:t>
            </a:r>
            <a:endParaRPr lang="en-US" altLang="zh-CN" sz="1200" dirty="0">
              <a:solidFill>
                <a:schemeClr val="bg1"/>
              </a:solidFill>
              <a:latin typeface="微软雅黑" pitchFamily="34" charset="-122"/>
              <a:ea typeface="微软雅黑" pitchFamily="34" charset="-122"/>
              <a:sym typeface="Arial" pitchFamily="34" charset="0"/>
            </a:endParaRPr>
          </a:p>
        </p:txBody>
      </p:sp>
      <p:sp>
        <p:nvSpPr>
          <p:cNvPr id="27" name="Text Placeholder 8"/>
          <p:cNvSpPr>
            <a:spLocks noGrp="1"/>
          </p:cNvSpPr>
          <p:nvPr>
            <p:ph type="body" sz="quarter" idx="18"/>
          </p:nvPr>
        </p:nvSpPr>
        <p:spPr>
          <a:xfrm>
            <a:off x="4066664" y="1747927"/>
            <a:ext cx="1297614" cy="353724"/>
          </a:xfrm>
        </p:spPr>
        <p:txBody>
          <a:bodyPr>
            <a:normAutofit/>
          </a:bodyPr>
          <a:lstStyle/>
          <a:p>
            <a:r>
              <a:rPr lang="zh-CN" altLang="en-US" sz="1200" dirty="0">
                <a:solidFill>
                  <a:schemeClr val="bg1"/>
                </a:solidFill>
                <a:latin typeface="微软雅黑" pitchFamily="34" charset="-122"/>
                <a:ea typeface="微软雅黑" pitchFamily="34" charset="-122"/>
                <a:sym typeface="Arial" pitchFamily="34" charset="0"/>
              </a:rPr>
              <a:t>单击编辑标题</a:t>
            </a:r>
            <a:endParaRPr lang="en-US" altLang="zh-CN" sz="1200" dirty="0">
              <a:solidFill>
                <a:schemeClr val="bg1"/>
              </a:solidFill>
              <a:latin typeface="微软雅黑" pitchFamily="34" charset="-122"/>
              <a:ea typeface="微软雅黑" pitchFamily="34" charset="-122"/>
              <a:sym typeface="Arial" pitchFamily="34" charset="0"/>
            </a:endParaRPr>
          </a:p>
        </p:txBody>
      </p:sp>
      <p:sp>
        <p:nvSpPr>
          <p:cNvPr id="28" name="Text Placeholder 9"/>
          <p:cNvSpPr>
            <a:spLocks noGrp="1"/>
          </p:cNvSpPr>
          <p:nvPr>
            <p:ph type="body" sz="quarter" idx="19"/>
          </p:nvPr>
        </p:nvSpPr>
        <p:spPr>
          <a:xfrm>
            <a:off x="4066664" y="2112370"/>
            <a:ext cx="1297614" cy="703876"/>
          </a:xfrm>
        </p:spPr>
        <p:txBody>
          <a:bodyPr>
            <a:normAutofit/>
          </a:bodyPr>
          <a:lstStyle/>
          <a:p>
            <a:r>
              <a:rPr lang="zh-CN" altLang="en-US" dirty="0">
                <a:solidFill>
                  <a:schemeClr val="bg1"/>
                </a:solidFill>
                <a:latin typeface="微软雅黑" pitchFamily="34" charset="-122"/>
                <a:ea typeface="微软雅黑" pitchFamily="34" charset="-122"/>
              </a:rPr>
              <a:t>请在此粘贴或者输入你的文字内容请在此粘贴或者输入你的文字内容</a:t>
            </a:r>
            <a:endParaRPr lang="en-AU" altLang="zh-CN" dirty="0">
              <a:solidFill>
                <a:schemeClr val="bg1"/>
              </a:solidFill>
            </a:endParaRPr>
          </a:p>
        </p:txBody>
      </p:sp>
      <p:sp>
        <p:nvSpPr>
          <p:cNvPr id="29" name="Text Placeholder 9"/>
          <p:cNvSpPr>
            <a:spLocks noGrp="1"/>
          </p:cNvSpPr>
          <p:nvPr>
            <p:ph type="body" sz="quarter" idx="19"/>
          </p:nvPr>
        </p:nvSpPr>
        <p:spPr>
          <a:xfrm>
            <a:off x="1563027" y="1939004"/>
            <a:ext cx="1297614" cy="703876"/>
          </a:xfrm>
        </p:spPr>
        <p:txBody>
          <a:bodyPr>
            <a:normAutofit/>
          </a:bodyPr>
          <a:lstStyle/>
          <a:p>
            <a:r>
              <a:rPr lang="zh-CN" altLang="en-US" dirty="0">
                <a:solidFill>
                  <a:schemeClr val="bg1"/>
                </a:solidFill>
                <a:latin typeface="微软雅黑" pitchFamily="34" charset="-122"/>
                <a:ea typeface="微软雅黑" pitchFamily="34" charset="-122"/>
              </a:rPr>
              <a:t>请在此粘贴或者输入你的文字内容请在此粘贴或者输入你的文字内容</a:t>
            </a:r>
            <a:endParaRPr lang="en-AU" altLang="zh-CN" dirty="0">
              <a:solidFill>
                <a:schemeClr val="bg1"/>
              </a:solidFill>
            </a:endParaRPr>
          </a:p>
        </p:txBody>
      </p:sp>
      <p:sp>
        <p:nvSpPr>
          <p:cNvPr id="31" name="Text Placeholder 22"/>
          <p:cNvSpPr>
            <a:spLocks noGrp="1"/>
          </p:cNvSpPr>
          <p:nvPr>
            <p:ph type="body" sz="quarter" idx="13"/>
          </p:nvPr>
        </p:nvSpPr>
        <p:spPr>
          <a:xfrm>
            <a:off x="6992640" y="2356520"/>
            <a:ext cx="713606" cy="353809"/>
          </a:xfrm>
        </p:spPr>
        <p:txBody>
          <a:bodyPr>
            <a:noAutofit/>
          </a:bodyPr>
          <a:lstStyle/>
          <a:p>
            <a:r>
              <a:rPr lang="zh-CN" altLang="en-US" sz="1200" dirty="0">
                <a:solidFill>
                  <a:schemeClr val="bg1"/>
                </a:solidFill>
                <a:latin typeface="微软雅黑" pitchFamily="34" charset="-122"/>
                <a:ea typeface="微软雅黑" pitchFamily="34" charset="-122"/>
                <a:sym typeface="Arial" pitchFamily="34" charset="0"/>
              </a:rPr>
              <a:t>单击编辑标题</a:t>
            </a:r>
            <a:endParaRPr lang="en-US" altLang="zh-CN" sz="1200" dirty="0">
              <a:solidFill>
                <a:schemeClr val="bg1"/>
              </a:solidFill>
              <a:latin typeface="微软雅黑" pitchFamily="34" charset="-122"/>
              <a:ea typeface="微软雅黑" pitchFamily="34" charset="-122"/>
              <a:sym typeface="Arial" pitchFamily="34" charset="0"/>
            </a:endParaRPr>
          </a:p>
        </p:txBody>
      </p:sp>
      <p:sp>
        <p:nvSpPr>
          <p:cNvPr id="33" name="Text Placeholder 22"/>
          <p:cNvSpPr>
            <a:spLocks noGrp="1"/>
          </p:cNvSpPr>
          <p:nvPr>
            <p:ph type="body" sz="quarter" idx="13"/>
          </p:nvPr>
        </p:nvSpPr>
        <p:spPr>
          <a:xfrm>
            <a:off x="7638814" y="1600436"/>
            <a:ext cx="713606" cy="353809"/>
          </a:xfrm>
        </p:spPr>
        <p:txBody>
          <a:bodyPr>
            <a:noAutofit/>
          </a:bodyPr>
          <a:lstStyle/>
          <a:p>
            <a:r>
              <a:rPr lang="zh-CN" altLang="en-US" sz="1200" dirty="0">
                <a:solidFill>
                  <a:schemeClr val="bg1"/>
                </a:solidFill>
                <a:latin typeface="微软雅黑" pitchFamily="34" charset="-122"/>
                <a:ea typeface="微软雅黑" pitchFamily="34" charset="-122"/>
                <a:sym typeface="Arial" pitchFamily="34" charset="0"/>
              </a:rPr>
              <a:t>单击编辑标题</a:t>
            </a:r>
            <a:endParaRPr lang="en-US" altLang="zh-CN" sz="1200" dirty="0">
              <a:solidFill>
                <a:schemeClr val="bg1"/>
              </a:solidFill>
              <a:latin typeface="微软雅黑" pitchFamily="34" charset="-122"/>
              <a:ea typeface="微软雅黑" pitchFamily="34" charset="-122"/>
              <a:sym typeface="Arial" pitchFamily="34" charset="0"/>
            </a:endParaRPr>
          </a:p>
        </p:txBody>
      </p:sp>
      <p:sp>
        <p:nvSpPr>
          <p:cNvPr id="34" name="Text Placeholder 5"/>
          <p:cNvSpPr>
            <a:spLocks noGrp="1"/>
          </p:cNvSpPr>
          <p:nvPr>
            <p:ph type="body" sz="quarter" idx="15"/>
          </p:nvPr>
        </p:nvSpPr>
        <p:spPr>
          <a:xfrm>
            <a:off x="4572000" y="3863904"/>
            <a:ext cx="3940969" cy="370398"/>
          </a:xfrm>
        </p:spPr>
        <p:txBody>
          <a:bodyPr>
            <a:normAutofit fontScale="77500" lnSpcReduction="20000"/>
          </a:bodyPr>
          <a:lstStyle/>
          <a:p>
            <a:r>
              <a:rPr lang="zh-CN" altLang="en-US" b="0" i="0" dirty="0">
                <a:solidFill>
                  <a:schemeClr val="tx1">
                    <a:lumMod val="50000"/>
                    <a:lumOff val="50000"/>
                  </a:schemeClr>
                </a:solidFill>
                <a:latin typeface="微软雅黑" pitchFamily="34" charset="-122"/>
                <a:ea typeface="微软雅黑" pitchFamily="34" charset="-122"/>
              </a:rPr>
              <a:t>请在此粘贴或者输入你的文字内容请在此粘贴或者输入你的文字内容请在此粘贴或者输入你的文字内容请在此粘贴或者输入你的文字内容</a:t>
            </a:r>
            <a:endParaRPr lang="en-AU" altLang="zh-CN" b="0" i="0" dirty="0">
              <a:solidFill>
                <a:schemeClr val="tx1">
                  <a:lumMod val="50000"/>
                  <a:lumOff val="50000"/>
                </a:schemeClr>
              </a:solidFill>
            </a:endParaRPr>
          </a:p>
          <a:p>
            <a:endParaRPr lang="en-AU" altLang="zh-CN" b="0" i="0" dirty="0">
              <a:solidFill>
                <a:schemeClr val="tx1">
                  <a:lumMod val="50000"/>
                  <a:lumOff val="50000"/>
                </a:schemeClr>
              </a:solidFill>
            </a:endParaRPr>
          </a:p>
        </p:txBody>
      </p:sp>
      <p:sp>
        <p:nvSpPr>
          <p:cNvPr id="35" name="Text Placeholder 6"/>
          <p:cNvSpPr>
            <a:spLocks noGrp="1"/>
          </p:cNvSpPr>
          <p:nvPr>
            <p:ph type="body" sz="quarter" idx="16"/>
          </p:nvPr>
        </p:nvSpPr>
        <p:spPr>
          <a:xfrm>
            <a:off x="4572000" y="4310189"/>
            <a:ext cx="1631359" cy="236264"/>
          </a:xfrm>
        </p:spPr>
        <p:txBody>
          <a:bodyPr/>
          <a:lstStyle/>
          <a:p>
            <a:r>
              <a:rPr lang="zh-CN" altLang="en-US" dirty="0">
                <a:solidFill>
                  <a:schemeClr val="tx1">
                    <a:lumMod val="50000"/>
                    <a:lumOff val="50000"/>
                  </a:schemeClr>
                </a:solidFill>
                <a:latin typeface="微软雅黑" pitchFamily="34" charset="-122"/>
                <a:ea typeface="微软雅黑" pitchFamily="34" charset="-122"/>
                <a:sym typeface="Arial" pitchFamily="34" charset="0"/>
              </a:rPr>
              <a:t>单击编辑标题</a:t>
            </a:r>
            <a:endParaRPr lang="en-US" altLang="zh-CN" dirty="0">
              <a:solidFill>
                <a:schemeClr val="tx1">
                  <a:lumMod val="50000"/>
                  <a:lumOff val="50000"/>
                </a:schemeClr>
              </a:solidFill>
              <a:latin typeface="微软雅黑" pitchFamily="34" charset="-122"/>
              <a:ea typeface="微软雅黑" pitchFamily="34" charset="-122"/>
              <a:sym typeface="Arial" pitchFamily="34" charset="0"/>
            </a:endParaRPr>
          </a:p>
        </p:txBody>
      </p:sp>
      <p:sp>
        <p:nvSpPr>
          <p:cNvPr id="36" name="Text Placeholder 7"/>
          <p:cNvSpPr>
            <a:spLocks noGrp="1"/>
          </p:cNvSpPr>
          <p:nvPr>
            <p:ph type="body" sz="quarter" idx="17"/>
          </p:nvPr>
        </p:nvSpPr>
        <p:spPr>
          <a:xfrm>
            <a:off x="4572001" y="4517436"/>
            <a:ext cx="1631852" cy="282182"/>
          </a:xfrm>
        </p:spPr>
        <p:txBody>
          <a:bodyPr/>
          <a:lstStyle/>
          <a:p>
            <a:r>
              <a:rPr lang="zh-CN" altLang="en-US" dirty="0">
                <a:solidFill>
                  <a:schemeClr val="tx1">
                    <a:lumMod val="50000"/>
                    <a:lumOff val="50000"/>
                  </a:schemeClr>
                </a:solidFill>
                <a:latin typeface="微软雅黑" pitchFamily="34" charset="-122"/>
                <a:ea typeface="微软雅黑" pitchFamily="34" charset="-122"/>
                <a:sym typeface="Arial" pitchFamily="34" charset="0"/>
              </a:rPr>
              <a:t>单击编辑标题</a:t>
            </a:r>
            <a:endParaRPr lang="en-US" altLang="zh-CN" dirty="0">
              <a:solidFill>
                <a:schemeClr val="tx1">
                  <a:lumMod val="50000"/>
                  <a:lumOff val="50000"/>
                </a:schemeClr>
              </a:solidFill>
              <a:latin typeface="微软雅黑" pitchFamily="34" charset="-122"/>
              <a:ea typeface="微软雅黑" pitchFamily="34" charset="-122"/>
              <a:sym typeface="Arial" pitchFamily="34" charset="0"/>
            </a:endParaRPr>
          </a:p>
        </p:txBody>
      </p:sp>
      <p:sp>
        <p:nvSpPr>
          <p:cNvPr id="30" name="矩形 29">
            <a:extLst>
              <a:ext uri="{FF2B5EF4-FFF2-40B4-BE49-F238E27FC236}">
                <a16:creationId xmlns:a16="http://schemas.microsoft.com/office/drawing/2014/main" id="{28744C21-D6AC-4B66-B96C-76B3BB30B08E}"/>
              </a:ext>
            </a:extLst>
          </p:cNvPr>
          <p:cNvSpPr/>
          <p:nvPr/>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32" name="文本框 37">
            <a:extLst>
              <a:ext uri="{FF2B5EF4-FFF2-40B4-BE49-F238E27FC236}">
                <a16:creationId xmlns:a16="http://schemas.microsoft.com/office/drawing/2014/main" id="{CB494A1F-E681-421F-B76C-76142DF803F9}"/>
              </a:ext>
            </a:extLst>
          </p:cNvPr>
          <p:cNvSpPr txBox="1"/>
          <p:nvPr/>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dirty="0">
                <a:solidFill>
                  <a:schemeClr val="accent1"/>
                </a:solidFill>
                <a:latin typeface="微软雅黑" pitchFamily="34" charset="-122"/>
                <a:ea typeface="微软雅黑" pitchFamily="34" charset="-122"/>
              </a:rPr>
              <a:t>年度工作概述</a:t>
            </a:r>
          </a:p>
        </p:txBody>
      </p:sp>
      <p:sp>
        <p:nvSpPr>
          <p:cNvPr id="37" name="文本框 38">
            <a:extLst>
              <a:ext uri="{FF2B5EF4-FFF2-40B4-BE49-F238E27FC236}">
                <a16:creationId xmlns:a16="http://schemas.microsoft.com/office/drawing/2014/main" id="{05CF6BE9-8EDD-4418-8937-EB1ACEA37E0B}"/>
              </a:ext>
            </a:extLst>
          </p:cNvPr>
          <p:cNvSpPr txBox="1"/>
          <p:nvPr/>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extLst>
      <p:ext uri="{BB962C8B-B14F-4D97-AF65-F5344CB8AC3E}">
        <p14:creationId xmlns:p14="http://schemas.microsoft.com/office/powerpoint/2010/main" val="49555155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trips(upRight)">
                                      <p:cBhvr>
                                        <p:cTn id="7" dur="500"/>
                                        <p:tgtEl>
                                          <p:spTgt spid="8"/>
                                        </p:tgtEl>
                                      </p:cBhvr>
                                    </p:animEffect>
                                  </p:childTnLst>
                                </p:cTn>
                              </p:par>
                            </p:childTnLst>
                          </p:cTn>
                        </p:par>
                        <p:par>
                          <p:cTn id="8" fill="hold">
                            <p:stCondLst>
                              <p:cond delay="500"/>
                            </p:stCondLst>
                            <p:childTnLst>
                              <p:par>
                                <p:cTn id="9" presetID="18" presetClass="entr" presetSubtype="3"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strips(upRight)">
                                      <p:cBhvr>
                                        <p:cTn id="11" dur="500"/>
                                        <p:tgtEl>
                                          <p:spTgt spid="7"/>
                                        </p:tgtEl>
                                      </p:cBhvr>
                                    </p:animEffect>
                                  </p:childTnLst>
                                </p:cTn>
                              </p:par>
                            </p:childTnLst>
                          </p:cTn>
                        </p:par>
                        <p:par>
                          <p:cTn id="12" fill="hold">
                            <p:stCondLst>
                              <p:cond delay="1000"/>
                            </p:stCondLst>
                            <p:childTnLst>
                              <p:par>
                                <p:cTn id="13" presetID="18" presetClass="entr" presetSubtype="3"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strips(upRight)">
                                      <p:cBhvr>
                                        <p:cTn id="15" dur="500"/>
                                        <p:tgtEl>
                                          <p:spTgt spid="3"/>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25">
                                            <p:txEl>
                                              <p:pRg st="0" end="0"/>
                                            </p:txEl>
                                          </p:spTgt>
                                        </p:tgtEl>
                                        <p:attrNameLst>
                                          <p:attrName>style.visibility</p:attrName>
                                        </p:attrNameLst>
                                      </p:cBhvr>
                                      <p:to>
                                        <p:strVal val="visible"/>
                                      </p:to>
                                    </p:set>
                                    <p:animEffect transition="in" filter="wipe(down)">
                                      <p:cBhvr>
                                        <p:cTn id="19" dur="500"/>
                                        <p:tgtEl>
                                          <p:spTgt spid="25">
                                            <p:txEl>
                                              <p:pRg st="0" end="0"/>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9">
                                            <p:txEl>
                                              <p:pRg st="0" end="0"/>
                                            </p:txEl>
                                          </p:spTgt>
                                        </p:tgtEl>
                                        <p:attrNameLst>
                                          <p:attrName>style.visibility</p:attrName>
                                        </p:attrNameLst>
                                      </p:cBhvr>
                                      <p:to>
                                        <p:strVal val="visible"/>
                                      </p:to>
                                    </p:set>
                                    <p:animEffect transition="in" filter="fade">
                                      <p:cBhvr>
                                        <p:cTn id="23" dur="500"/>
                                        <p:tgtEl>
                                          <p:spTgt spid="29">
                                            <p:txEl>
                                              <p:pRg st="0" end="0"/>
                                            </p:txEl>
                                          </p:spTgt>
                                        </p:tgtEl>
                                      </p:cBhvr>
                                    </p:animEffect>
                                  </p:childTnLst>
                                </p:cTn>
                              </p:par>
                            </p:childTnLst>
                          </p:cTn>
                        </p:par>
                        <p:par>
                          <p:cTn id="24" fill="hold">
                            <p:stCondLst>
                              <p:cond delay="2500"/>
                            </p:stCondLst>
                            <p:childTnLst>
                              <p:par>
                                <p:cTn id="25" presetID="18" presetClass="entr" presetSubtype="3" fill="hold" grpId="0"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strips(upRight)">
                                      <p:cBhvr>
                                        <p:cTn id="27" dur="500"/>
                                        <p:tgtEl>
                                          <p:spTgt spid="24"/>
                                        </p:tgtEl>
                                      </p:cBhvr>
                                    </p:animEffect>
                                  </p:childTnLst>
                                </p:cTn>
                              </p:par>
                            </p:childTnLst>
                          </p:cTn>
                        </p:par>
                        <p:par>
                          <p:cTn id="28" fill="hold">
                            <p:stCondLst>
                              <p:cond delay="3000"/>
                            </p:stCondLst>
                            <p:childTnLst>
                              <p:par>
                                <p:cTn id="29" presetID="18" presetClass="entr" presetSubtype="3"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strips(upRight)">
                                      <p:cBhvr>
                                        <p:cTn id="31" dur="500"/>
                                        <p:tgtEl>
                                          <p:spTgt spid="5"/>
                                        </p:tgtEl>
                                      </p:cBhvr>
                                    </p:animEffect>
                                  </p:childTnLst>
                                </p:cTn>
                              </p:par>
                            </p:childTnLst>
                          </p:cTn>
                        </p:par>
                        <p:par>
                          <p:cTn id="32" fill="hold">
                            <p:stCondLst>
                              <p:cond delay="3500"/>
                            </p:stCondLst>
                            <p:childTnLst>
                              <p:par>
                                <p:cTn id="33" presetID="18" presetClass="entr" presetSubtype="3" fill="hold" grpId="0" nodeType="after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strips(upRight)">
                                      <p:cBhvr>
                                        <p:cTn id="35" dur="500"/>
                                        <p:tgtEl>
                                          <p:spTgt spid="2"/>
                                        </p:tgtEl>
                                      </p:cBhvr>
                                    </p:animEffect>
                                  </p:childTnLst>
                                </p:cTn>
                              </p:par>
                            </p:childTnLst>
                          </p:cTn>
                        </p:par>
                        <p:par>
                          <p:cTn id="36" fill="hold">
                            <p:stCondLst>
                              <p:cond delay="4000"/>
                            </p:stCondLst>
                            <p:childTnLst>
                              <p:par>
                                <p:cTn id="37" presetID="18" presetClass="entr" presetSubtype="3"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strips(upRight)">
                                      <p:cBhvr>
                                        <p:cTn id="39" dur="500"/>
                                        <p:tgtEl>
                                          <p:spTgt spid="10"/>
                                        </p:tgtEl>
                                      </p:cBhvr>
                                    </p:animEffect>
                                  </p:childTnLst>
                                </p:cTn>
                              </p:par>
                            </p:childTnLst>
                          </p:cTn>
                        </p:par>
                        <p:par>
                          <p:cTn id="40" fill="hold">
                            <p:stCondLst>
                              <p:cond delay="4500"/>
                            </p:stCondLst>
                            <p:childTnLst>
                              <p:par>
                                <p:cTn id="41" presetID="22" presetClass="entr" presetSubtype="4" fill="hold" grpId="0" nodeType="afterEffect">
                                  <p:stCondLst>
                                    <p:cond delay="0"/>
                                  </p:stCondLst>
                                  <p:childTnLst>
                                    <p:set>
                                      <p:cBhvr>
                                        <p:cTn id="42" dur="1" fill="hold">
                                          <p:stCondLst>
                                            <p:cond delay="0"/>
                                          </p:stCondLst>
                                        </p:cTn>
                                        <p:tgtEl>
                                          <p:spTgt spid="26">
                                            <p:txEl>
                                              <p:pRg st="0" end="0"/>
                                            </p:txEl>
                                          </p:spTgt>
                                        </p:tgtEl>
                                        <p:attrNameLst>
                                          <p:attrName>style.visibility</p:attrName>
                                        </p:attrNameLst>
                                      </p:cBhvr>
                                      <p:to>
                                        <p:strVal val="visible"/>
                                      </p:to>
                                    </p:set>
                                    <p:animEffect transition="in" filter="wipe(down)">
                                      <p:cBhvr>
                                        <p:cTn id="43" dur="500"/>
                                        <p:tgtEl>
                                          <p:spTgt spid="26">
                                            <p:txEl>
                                              <p:pRg st="0" end="0"/>
                                            </p:txEl>
                                          </p:spTgt>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27">
                                            <p:txEl>
                                              <p:pRg st="0" end="0"/>
                                            </p:txEl>
                                          </p:spTgt>
                                        </p:tgtEl>
                                        <p:attrNameLst>
                                          <p:attrName>style.visibility</p:attrName>
                                        </p:attrNameLst>
                                      </p:cBhvr>
                                      <p:to>
                                        <p:strVal val="visible"/>
                                      </p:to>
                                    </p:set>
                                    <p:animEffect transition="in" filter="fade">
                                      <p:cBhvr>
                                        <p:cTn id="47" dur="500"/>
                                        <p:tgtEl>
                                          <p:spTgt spid="27">
                                            <p:txEl>
                                              <p:pRg st="0" end="0"/>
                                            </p:txEl>
                                          </p:spTgt>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28">
                                            <p:txEl>
                                              <p:pRg st="0" end="0"/>
                                            </p:txEl>
                                          </p:spTgt>
                                        </p:tgtEl>
                                        <p:attrNameLst>
                                          <p:attrName>style.visibility</p:attrName>
                                        </p:attrNameLst>
                                      </p:cBhvr>
                                      <p:to>
                                        <p:strVal val="visible"/>
                                      </p:to>
                                    </p:set>
                                    <p:animEffect transition="in" filter="fade">
                                      <p:cBhvr>
                                        <p:cTn id="51" dur="500"/>
                                        <p:tgtEl>
                                          <p:spTgt spid="28">
                                            <p:txEl>
                                              <p:pRg st="0" end="0"/>
                                            </p:txEl>
                                          </p:spTgt>
                                        </p:tgtEl>
                                      </p:cBhvr>
                                    </p:animEffect>
                                  </p:childTnLst>
                                </p:cTn>
                              </p:par>
                            </p:childTnLst>
                          </p:cTn>
                        </p:par>
                        <p:par>
                          <p:cTn id="52" fill="hold">
                            <p:stCondLst>
                              <p:cond delay="6000"/>
                            </p:stCondLst>
                            <p:childTnLst>
                              <p:par>
                                <p:cTn id="53" presetID="18" presetClass="entr" presetSubtype="12"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strips(downLeft)">
                                      <p:cBhvr>
                                        <p:cTn id="55" dur="500"/>
                                        <p:tgtEl>
                                          <p:spTgt spid="21"/>
                                        </p:tgtEl>
                                      </p:cBhvr>
                                    </p:animEffect>
                                  </p:childTnLst>
                                </p:cTn>
                              </p:par>
                            </p:childTnLst>
                          </p:cTn>
                        </p:par>
                        <p:par>
                          <p:cTn id="56" fill="hold">
                            <p:stCondLst>
                              <p:cond delay="6500"/>
                            </p:stCondLst>
                            <p:childTnLst>
                              <p:par>
                                <p:cTn id="57" presetID="18" presetClass="entr" presetSubtype="12"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strips(downLeft)">
                                      <p:cBhvr>
                                        <p:cTn id="59" dur="500"/>
                                        <p:tgtEl>
                                          <p:spTgt spid="20"/>
                                        </p:tgtEl>
                                      </p:cBhvr>
                                    </p:animEffect>
                                  </p:childTnLst>
                                </p:cTn>
                              </p:par>
                            </p:childTnLst>
                          </p:cTn>
                        </p:par>
                        <p:par>
                          <p:cTn id="60" fill="hold">
                            <p:stCondLst>
                              <p:cond delay="7000"/>
                            </p:stCondLst>
                            <p:childTnLst>
                              <p:par>
                                <p:cTn id="61" presetID="18" presetClass="entr" presetSubtype="12" fill="hold" grpId="0" nodeType="afterEffect">
                                  <p:stCondLst>
                                    <p:cond delay="0"/>
                                  </p:stCondLst>
                                  <p:childTnLst>
                                    <p:set>
                                      <p:cBhvr>
                                        <p:cTn id="62" dur="1" fill="hold">
                                          <p:stCondLst>
                                            <p:cond delay="0"/>
                                          </p:stCondLst>
                                        </p:cTn>
                                        <p:tgtEl>
                                          <p:spTgt spid="4"/>
                                        </p:tgtEl>
                                        <p:attrNameLst>
                                          <p:attrName>style.visibility</p:attrName>
                                        </p:attrNameLst>
                                      </p:cBhvr>
                                      <p:to>
                                        <p:strVal val="visible"/>
                                      </p:to>
                                    </p:set>
                                    <p:animEffect transition="in" filter="strips(downLeft)">
                                      <p:cBhvr>
                                        <p:cTn id="63" dur="500"/>
                                        <p:tgtEl>
                                          <p:spTgt spid="4"/>
                                        </p:tgtEl>
                                      </p:cBhvr>
                                    </p:animEffect>
                                  </p:childTnLst>
                                </p:cTn>
                              </p:par>
                            </p:childTnLst>
                          </p:cTn>
                        </p:par>
                        <p:par>
                          <p:cTn id="64" fill="hold">
                            <p:stCondLst>
                              <p:cond delay="7500"/>
                            </p:stCondLst>
                            <p:childTnLst>
                              <p:par>
                                <p:cTn id="65" presetID="18" presetClass="entr" presetSubtype="12" fill="hold" grpId="0" nodeType="afterEffect">
                                  <p:stCondLst>
                                    <p:cond delay="0"/>
                                  </p:stCondLst>
                                  <p:childTnLst>
                                    <p:set>
                                      <p:cBhvr>
                                        <p:cTn id="66" dur="1" fill="hold">
                                          <p:stCondLst>
                                            <p:cond delay="0"/>
                                          </p:stCondLst>
                                        </p:cTn>
                                        <p:tgtEl>
                                          <p:spTgt spid="9"/>
                                        </p:tgtEl>
                                        <p:attrNameLst>
                                          <p:attrName>style.visibility</p:attrName>
                                        </p:attrNameLst>
                                      </p:cBhvr>
                                      <p:to>
                                        <p:strVal val="visible"/>
                                      </p:to>
                                    </p:set>
                                    <p:animEffect transition="in" filter="strips(downLeft)">
                                      <p:cBhvr>
                                        <p:cTn id="67" dur="500"/>
                                        <p:tgtEl>
                                          <p:spTgt spid="9"/>
                                        </p:tgtEl>
                                      </p:cBhvr>
                                    </p:animEffect>
                                  </p:childTnLst>
                                </p:cTn>
                              </p:par>
                            </p:childTnLst>
                          </p:cTn>
                        </p:par>
                        <p:par>
                          <p:cTn id="68" fill="hold">
                            <p:stCondLst>
                              <p:cond delay="8000"/>
                            </p:stCondLst>
                            <p:childTnLst>
                              <p:par>
                                <p:cTn id="69" presetID="18" presetClass="entr" presetSubtype="12" fill="hold" grpId="0" nodeType="afterEffect">
                                  <p:stCondLst>
                                    <p:cond delay="0"/>
                                  </p:stCondLst>
                                  <p:childTnLst>
                                    <p:set>
                                      <p:cBhvr>
                                        <p:cTn id="70" dur="1" fill="hold">
                                          <p:stCondLst>
                                            <p:cond delay="0"/>
                                          </p:stCondLst>
                                        </p:cTn>
                                        <p:tgtEl>
                                          <p:spTgt spid="6"/>
                                        </p:tgtEl>
                                        <p:attrNameLst>
                                          <p:attrName>style.visibility</p:attrName>
                                        </p:attrNameLst>
                                      </p:cBhvr>
                                      <p:to>
                                        <p:strVal val="visible"/>
                                      </p:to>
                                    </p:set>
                                    <p:animEffect transition="in" filter="strips(downLeft)">
                                      <p:cBhvr>
                                        <p:cTn id="71" dur="500"/>
                                        <p:tgtEl>
                                          <p:spTgt spid="6"/>
                                        </p:tgtEl>
                                      </p:cBhvr>
                                    </p:animEffect>
                                  </p:childTnLst>
                                </p:cTn>
                              </p:par>
                            </p:childTnLst>
                          </p:cTn>
                        </p:par>
                        <p:par>
                          <p:cTn id="72" fill="hold">
                            <p:stCondLst>
                              <p:cond delay="8500"/>
                            </p:stCondLst>
                            <p:childTnLst>
                              <p:par>
                                <p:cTn id="73" presetID="22" presetClass="entr" presetSubtype="4" fill="hold" grpId="0" nodeType="afterEffect">
                                  <p:stCondLst>
                                    <p:cond delay="0"/>
                                  </p:stCondLst>
                                  <p:childTnLst>
                                    <p:set>
                                      <p:cBhvr>
                                        <p:cTn id="74" dur="1" fill="hold">
                                          <p:stCondLst>
                                            <p:cond delay="0"/>
                                          </p:stCondLst>
                                        </p:cTn>
                                        <p:tgtEl>
                                          <p:spTgt spid="31">
                                            <p:txEl>
                                              <p:pRg st="0" end="0"/>
                                            </p:txEl>
                                          </p:spTgt>
                                        </p:tgtEl>
                                        <p:attrNameLst>
                                          <p:attrName>style.visibility</p:attrName>
                                        </p:attrNameLst>
                                      </p:cBhvr>
                                      <p:to>
                                        <p:strVal val="visible"/>
                                      </p:to>
                                    </p:set>
                                    <p:animEffect transition="in" filter="wipe(down)">
                                      <p:cBhvr>
                                        <p:cTn id="75" dur="500"/>
                                        <p:tgtEl>
                                          <p:spTgt spid="31">
                                            <p:txEl>
                                              <p:pRg st="0" end="0"/>
                                            </p:txEl>
                                          </p:spTgt>
                                        </p:tgtEl>
                                      </p:cBhvr>
                                    </p:animEffect>
                                  </p:childTnLst>
                                </p:cTn>
                              </p:par>
                            </p:childTnLst>
                          </p:cTn>
                        </p:par>
                        <p:par>
                          <p:cTn id="76" fill="hold">
                            <p:stCondLst>
                              <p:cond delay="9000"/>
                            </p:stCondLst>
                            <p:childTnLst>
                              <p:par>
                                <p:cTn id="77" presetID="22" presetClass="entr" presetSubtype="4" fill="hold" grpId="0" nodeType="afterEffect">
                                  <p:stCondLst>
                                    <p:cond delay="0"/>
                                  </p:stCondLst>
                                  <p:childTnLst>
                                    <p:set>
                                      <p:cBhvr>
                                        <p:cTn id="78" dur="1" fill="hold">
                                          <p:stCondLst>
                                            <p:cond delay="0"/>
                                          </p:stCondLst>
                                        </p:cTn>
                                        <p:tgtEl>
                                          <p:spTgt spid="33">
                                            <p:txEl>
                                              <p:pRg st="0" end="0"/>
                                            </p:txEl>
                                          </p:spTgt>
                                        </p:tgtEl>
                                        <p:attrNameLst>
                                          <p:attrName>style.visibility</p:attrName>
                                        </p:attrNameLst>
                                      </p:cBhvr>
                                      <p:to>
                                        <p:strVal val="visible"/>
                                      </p:to>
                                    </p:set>
                                    <p:animEffect transition="in" filter="wipe(down)">
                                      <p:cBhvr>
                                        <p:cTn id="79" dur="500"/>
                                        <p:tgtEl>
                                          <p:spTgt spid="33">
                                            <p:txEl>
                                              <p:pRg st="0" end="0"/>
                                            </p:txEl>
                                          </p:spTgt>
                                        </p:tgtEl>
                                      </p:cBhvr>
                                    </p:animEffect>
                                  </p:childTnLst>
                                </p:cTn>
                              </p:par>
                            </p:childTnLst>
                          </p:cTn>
                        </p:par>
                        <p:par>
                          <p:cTn id="80" fill="hold">
                            <p:stCondLst>
                              <p:cond delay="9500"/>
                            </p:stCondLst>
                            <p:childTnLst>
                              <p:par>
                                <p:cTn id="81" presetID="53" presetClass="entr" presetSubtype="16" fill="hold" grpId="0" nodeType="afterEffect">
                                  <p:stCondLst>
                                    <p:cond delay="0"/>
                                  </p:stCondLst>
                                  <p:childTnLst>
                                    <p:set>
                                      <p:cBhvr>
                                        <p:cTn id="82" dur="1" fill="hold">
                                          <p:stCondLst>
                                            <p:cond delay="0"/>
                                          </p:stCondLst>
                                        </p:cTn>
                                        <p:tgtEl>
                                          <p:spTgt spid="34">
                                            <p:txEl>
                                              <p:pRg st="0" end="0"/>
                                            </p:txEl>
                                          </p:spTgt>
                                        </p:tgtEl>
                                        <p:attrNameLst>
                                          <p:attrName>style.visibility</p:attrName>
                                        </p:attrNameLst>
                                      </p:cBhvr>
                                      <p:to>
                                        <p:strVal val="visible"/>
                                      </p:to>
                                    </p:set>
                                    <p:anim calcmode="lin" valueType="num">
                                      <p:cBhvr>
                                        <p:cTn id="83" dur="500" fill="hold"/>
                                        <p:tgtEl>
                                          <p:spTgt spid="34">
                                            <p:txEl>
                                              <p:pRg st="0" end="0"/>
                                            </p:txEl>
                                          </p:spTgt>
                                        </p:tgtEl>
                                        <p:attrNameLst>
                                          <p:attrName>ppt_w</p:attrName>
                                        </p:attrNameLst>
                                      </p:cBhvr>
                                      <p:tavLst>
                                        <p:tav tm="0">
                                          <p:val>
                                            <p:fltVal val="0"/>
                                          </p:val>
                                        </p:tav>
                                        <p:tav tm="100000">
                                          <p:val>
                                            <p:strVal val="#ppt_w"/>
                                          </p:val>
                                        </p:tav>
                                      </p:tavLst>
                                    </p:anim>
                                    <p:anim calcmode="lin" valueType="num">
                                      <p:cBhvr>
                                        <p:cTn id="84" dur="500" fill="hold"/>
                                        <p:tgtEl>
                                          <p:spTgt spid="34">
                                            <p:txEl>
                                              <p:pRg st="0" end="0"/>
                                            </p:txEl>
                                          </p:spTgt>
                                        </p:tgtEl>
                                        <p:attrNameLst>
                                          <p:attrName>ppt_h</p:attrName>
                                        </p:attrNameLst>
                                      </p:cBhvr>
                                      <p:tavLst>
                                        <p:tav tm="0">
                                          <p:val>
                                            <p:fltVal val="0"/>
                                          </p:val>
                                        </p:tav>
                                        <p:tav tm="100000">
                                          <p:val>
                                            <p:strVal val="#ppt_h"/>
                                          </p:val>
                                        </p:tav>
                                      </p:tavLst>
                                    </p:anim>
                                    <p:animEffect transition="in" filter="fade">
                                      <p:cBhvr>
                                        <p:cTn id="85" dur="500"/>
                                        <p:tgtEl>
                                          <p:spTgt spid="34">
                                            <p:txEl>
                                              <p:pRg st="0" end="0"/>
                                            </p:txEl>
                                          </p:spTgt>
                                        </p:tgtEl>
                                      </p:cBhvr>
                                    </p:animEffect>
                                  </p:childTnLst>
                                </p:cTn>
                              </p:par>
                            </p:childTnLst>
                          </p:cTn>
                        </p:par>
                        <p:par>
                          <p:cTn id="86" fill="hold">
                            <p:stCondLst>
                              <p:cond delay="10000"/>
                            </p:stCondLst>
                            <p:childTnLst>
                              <p:par>
                                <p:cTn id="87" presetID="10" presetClass="entr" presetSubtype="0" fill="hold" grpId="0" nodeType="afterEffect">
                                  <p:stCondLst>
                                    <p:cond delay="0"/>
                                  </p:stCondLst>
                                  <p:childTnLst>
                                    <p:set>
                                      <p:cBhvr>
                                        <p:cTn id="88" dur="1" fill="hold">
                                          <p:stCondLst>
                                            <p:cond delay="0"/>
                                          </p:stCondLst>
                                        </p:cTn>
                                        <p:tgtEl>
                                          <p:spTgt spid="35">
                                            <p:txEl>
                                              <p:pRg st="0" end="0"/>
                                            </p:txEl>
                                          </p:spTgt>
                                        </p:tgtEl>
                                        <p:attrNameLst>
                                          <p:attrName>style.visibility</p:attrName>
                                        </p:attrNameLst>
                                      </p:cBhvr>
                                      <p:to>
                                        <p:strVal val="visible"/>
                                      </p:to>
                                    </p:set>
                                    <p:animEffect transition="in" filter="fade">
                                      <p:cBhvr>
                                        <p:cTn id="89" dur="500"/>
                                        <p:tgtEl>
                                          <p:spTgt spid="35">
                                            <p:txEl>
                                              <p:pRg st="0" end="0"/>
                                            </p:txEl>
                                          </p:spTgt>
                                        </p:tgtEl>
                                      </p:cBhvr>
                                    </p:animEffect>
                                  </p:childTnLst>
                                </p:cTn>
                              </p:par>
                            </p:childTnLst>
                          </p:cTn>
                        </p:par>
                        <p:par>
                          <p:cTn id="90" fill="hold">
                            <p:stCondLst>
                              <p:cond delay="10500"/>
                            </p:stCondLst>
                            <p:childTnLst>
                              <p:par>
                                <p:cTn id="91" presetID="22" presetClass="entr" presetSubtype="8" fill="hold" grpId="0" nodeType="afterEffect">
                                  <p:stCondLst>
                                    <p:cond delay="0"/>
                                  </p:stCondLst>
                                  <p:childTnLst>
                                    <p:set>
                                      <p:cBhvr>
                                        <p:cTn id="92" dur="1" fill="hold">
                                          <p:stCondLst>
                                            <p:cond delay="0"/>
                                          </p:stCondLst>
                                        </p:cTn>
                                        <p:tgtEl>
                                          <p:spTgt spid="36">
                                            <p:txEl>
                                              <p:pRg st="0" end="0"/>
                                            </p:txEl>
                                          </p:spTgt>
                                        </p:tgtEl>
                                        <p:attrNameLst>
                                          <p:attrName>style.visibility</p:attrName>
                                        </p:attrNameLst>
                                      </p:cBhvr>
                                      <p:to>
                                        <p:strVal val="visible"/>
                                      </p:to>
                                    </p:set>
                                    <p:animEffect transition="in" filter="wipe(left)">
                                      <p:cBhvr>
                                        <p:cTn id="93" dur="500"/>
                                        <p:tgtEl>
                                          <p:spTgt spid="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20" grpId="0" animBg="1"/>
      <p:bldP spid="21" grpId="0" animBg="1"/>
      <p:bldP spid="24" grpId="0" animBg="1"/>
      <p:bldP spid="25" grpId="0" build="p"/>
      <p:bldP spid="26" grpId="0" build="p"/>
      <p:bldP spid="27" grpId="0" build="p"/>
      <p:bldP spid="28" grpId="0" build="p"/>
      <p:bldP spid="29" grpId="0" build="p"/>
      <p:bldP spid="31" grpId="0" build="p"/>
      <p:bldP spid="33" grpId="0" build="p"/>
      <p:bldP spid="34" grpId="0" build="p"/>
      <p:bldP spid="35" grpId="0" build="p"/>
      <p:bldP spid="36"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11"/>
          <p:cNvSpPr>
            <a:spLocks noEditPoints="1"/>
          </p:cNvSpPr>
          <p:nvPr/>
        </p:nvSpPr>
        <p:spPr bwMode="auto">
          <a:xfrm>
            <a:off x="2499510" y="1775167"/>
            <a:ext cx="3967517" cy="2461334"/>
          </a:xfrm>
          <a:custGeom>
            <a:avLst/>
            <a:gdLst>
              <a:gd name="T0" fmla="*/ 1271 w 1796"/>
              <a:gd name="T1" fmla="*/ 410 h 1113"/>
              <a:gd name="T2" fmla="*/ 1152 w 1796"/>
              <a:gd name="T3" fmla="*/ 207 h 1113"/>
              <a:gd name="T4" fmla="*/ 1188 w 1796"/>
              <a:gd name="T5" fmla="*/ 136 h 1113"/>
              <a:gd name="T6" fmla="*/ 1192 w 1796"/>
              <a:gd name="T7" fmla="*/ 136 h 1113"/>
              <a:gd name="T8" fmla="*/ 1259 w 1796"/>
              <a:gd name="T9" fmla="*/ 81 h 1113"/>
              <a:gd name="T10" fmla="*/ 1188 w 1796"/>
              <a:gd name="T11" fmla="*/ 22 h 1113"/>
              <a:gd name="T12" fmla="*/ 999 w 1796"/>
              <a:gd name="T13" fmla="*/ 47 h 1113"/>
              <a:gd name="T14" fmla="*/ 998 w 1796"/>
              <a:gd name="T15" fmla="*/ 103 h 1113"/>
              <a:gd name="T16" fmla="*/ 1114 w 1796"/>
              <a:gd name="T17" fmla="*/ 123 h 1113"/>
              <a:gd name="T18" fmla="*/ 960 w 1796"/>
              <a:gd name="T19" fmla="*/ 183 h 1113"/>
              <a:gd name="T20" fmla="*/ 593 w 1796"/>
              <a:gd name="T21" fmla="*/ 93 h 1113"/>
              <a:gd name="T22" fmla="*/ 333 w 1796"/>
              <a:gd name="T23" fmla="*/ 86 h 1113"/>
              <a:gd name="T24" fmla="*/ 463 w 1796"/>
              <a:gd name="T25" fmla="*/ 228 h 1113"/>
              <a:gd name="T26" fmla="*/ 391 w 1796"/>
              <a:gd name="T27" fmla="*/ 151 h 1113"/>
              <a:gd name="T28" fmla="*/ 528 w 1796"/>
              <a:gd name="T29" fmla="*/ 102 h 1113"/>
              <a:gd name="T30" fmla="*/ 449 w 1796"/>
              <a:gd name="T31" fmla="*/ 384 h 1113"/>
              <a:gd name="T32" fmla="*/ 0 w 1796"/>
              <a:gd name="T33" fmla="*/ 731 h 1113"/>
              <a:gd name="T34" fmla="*/ 598 w 1796"/>
              <a:gd name="T35" fmla="*/ 1024 h 1113"/>
              <a:gd name="T36" fmla="*/ 507 w 1796"/>
              <a:gd name="T37" fmla="*/ 403 h 1113"/>
              <a:gd name="T38" fmla="*/ 849 w 1796"/>
              <a:gd name="T39" fmla="*/ 703 h 1113"/>
              <a:gd name="T40" fmla="*/ 922 w 1796"/>
              <a:gd name="T41" fmla="*/ 951 h 1113"/>
              <a:gd name="T42" fmla="*/ 878 w 1796"/>
              <a:gd name="T43" fmla="*/ 992 h 1113"/>
              <a:gd name="T44" fmla="*/ 1014 w 1796"/>
              <a:gd name="T45" fmla="*/ 969 h 1113"/>
              <a:gd name="T46" fmla="*/ 943 w 1796"/>
              <a:gd name="T47" fmla="*/ 950 h 1113"/>
              <a:gd name="T48" fmla="*/ 992 w 1796"/>
              <a:gd name="T49" fmla="*/ 854 h 1113"/>
              <a:gd name="T50" fmla="*/ 1188 w 1796"/>
              <a:gd name="T51" fmla="*/ 1015 h 1113"/>
              <a:gd name="T52" fmla="*/ 1796 w 1796"/>
              <a:gd name="T53" fmla="*/ 754 h 1113"/>
              <a:gd name="T54" fmla="*/ 1698 w 1796"/>
              <a:gd name="T55" fmla="*/ 491 h 1113"/>
              <a:gd name="T56" fmla="*/ 598 w 1796"/>
              <a:gd name="T57" fmla="*/ 906 h 1113"/>
              <a:gd name="T58" fmla="*/ 81 w 1796"/>
              <a:gd name="T59" fmla="*/ 730 h 1113"/>
              <a:gd name="T60" fmla="*/ 338 w 1796"/>
              <a:gd name="T61" fmla="*/ 728 h 1113"/>
              <a:gd name="T62" fmla="*/ 484 w 1796"/>
              <a:gd name="T63" fmla="*/ 482 h 1113"/>
              <a:gd name="T64" fmla="*/ 1371 w 1796"/>
              <a:gd name="T65" fmla="*/ 701 h 1113"/>
              <a:gd name="T66" fmla="*/ 1152 w 1796"/>
              <a:gd name="T67" fmla="*/ 676 h 1113"/>
              <a:gd name="T68" fmla="*/ 1260 w 1796"/>
              <a:gd name="T69" fmla="*/ 512 h 1113"/>
              <a:gd name="T70" fmla="*/ 940 w 1796"/>
              <a:gd name="T71" fmla="*/ 652 h 1113"/>
              <a:gd name="T72" fmla="*/ 981 w 1796"/>
              <a:gd name="T73" fmla="*/ 549 h 1113"/>
              <a:gd name="T74" fmla="*/ 960 w 1796"/>
              <a:gd name="T75" fmla="*/ 508 h 1113"/>
              <a:gd name="T76" fmla="*/ 871 w 1796"/>
              <a:gd name="T77" fmla="*/ 551 h 1113"/>
              <a:gd name="T78" fmla="*/ 895 w 1796"/>
              <a:gd name="T79" fmla="*/ 662 h 1113"/>
              <a:gd name="T80" fmla="*/ 545 w 1796"/>
              <a:gd name="T81" fmla="*/ 272 h 1113"/>
              <a:gd name="T82" fmla="*/ 960 w 1796"/>
              <a:gd name="T83" fmla="*/ 244 h 1113"/>
              <a:gd name="T84" fmla="*/ 1043 w 1796"/>
              <a:gd name="T85" fmla="*/ 351 h 1113"/>
              <a:gd name="T86" fmla="*/ 1023 w 1796"/>
              <a:gd name="T87" fmla="*/ 681 h 1113"/>
              <a:gd name="T88" fmla="*/ 1064 w 1796"/>
              <a:gd name="T89" fmla="*/ 724 h 1113"/>
              <a:gd name="T90" fmla="*/ 1023 w 1796"/>
              <a:gd name="T91" fmla="*/ 681 h 1113"/>
              <a:gd name="T92" fmla="*/ 1043 w 1796"/>
              <a:gd name="T93" fmla="*/ 810 h 1113"/>
              <a:gd name="T94" fmla="*/ 1072 w 1796"/>
              <a:gd name="T95" fmla="*/ 818 h 1113"/>
              <a:gd name="T96" fmla="*/ 1043 w 1796"/>
              <a:gd name="T97" fmla="*/ 663 h 1113"/>
              <a:gd name="T98" fmla="*/ 1127 w 1796"/>
              <a:gd name="T99" fmla="*/ 286 h 1113"/>
              <a:gd name="T100" fmla="*/ 1188 w 1796"/>
              <a:gd name="T101" fmla="*/ 465 h 1113"/>
              <a:gd name="T102" fmla="*/ 1188 w 1796"/>
              <a:gd name="T103" fmla="*/ 700 h 1113"/>
              <a:gd name="T104" fmla="*/ 1227 w 1796"/>
              <a:gd name="T105" fmla="*/ 717 h 1113"/>
              <a:gd name="T106" fmla="*/ 1149 w 1796"/>
              <a:gd name="T107" fmla="*/ 696 h 1113"/>
              <a:gd name="T108" fmla="*/ 1227 w 1796"/>
              <a:gd name="T109" fmla="*/ 778 h 1113"/>
              <a:gd name="T110" fmla="*/ 1188 w 1796"/>
              <a:gd name="T111" fmla="*/ 796 h 1113"/>
              <a:gd name="T112" fmla="*/ 1714 w 1796"/>
              <a:gd name="T113" fmla="*/ 751 h 1113"/>
              <a:gd name="T114" fmla="*/ 1221 w 1796"/>
              <a:gd name="T115" fmla="*/ 934 h 1113"/>
              <a:gd name="T116" fmla="*/ 1188 w 1796"/>
              <a:gd name="T117" fmla="*/ 817 h 1113"/>
              <a:gd name="T118" fmla="*/ 1430 w 1796"/>
              <a:gd name="T119" fmla="*/ 770 h 1113"/>
              <a:gd name="T120" fmla="*/ 1456 w 1796"/>
              <a:gd name="T121" fmla="*/ 724 h 1113"/>
              <a:gd name="T122" fmla="*/ 1639 w 1796"/>
              <a:gd name="T123" fmla="*/ 546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96" h="1113">
                <a:moveTo>
                  <a:pt x="1698" y="491"/>
                </a:moveTo>
                <a:cubicBezTo>
                  <a:pt x="1632" y="419"/>
                  <a:pt x="1541" y="377"/>
                  <a:pt x="1443" y="374"/>
                </a:cubicBezTo>
                <a:cubicBezTo>
                  <a:pt x="1382" y="372"/>
                  <a:pt x="1323" y="385"/>
                  <a:pt x="1271" y="410"/>
                </a:cubicBezTo>
                <a:cubicBezTo>
                  <a:pt x="1227" y="335"/>
                  <a:pt x="1227" y="335"/>
                  <a:pt x="1227" y="335"/>
                </a:cubicBezTo>
                <a:cubicBezTo>
                  <a:pt x="1188" y="269"/>
                  <a:pt x="1188" y="269"/>
                  <a:pt x="1188" y="269"/>
                </a:cubicBezTo>
                <a:cubicBezTo>
                  <a:pt x="1152" y="207"/>
                  <a:pt x="1152" y="207"/>
                  <a:pt x="1152" y="207"/>
                </a:cubicBezTo>
                <a:cubicBezTo>
                  <a:pt x="1175" y="133"/>
                  <a:pt x="1175" y="133"/>
                  <a:pt x="1175" y="133"/>
                </a:cubicBezTo>
                <a:cubicBezTo>
                  <a:pt x="1185" y="135"/>
                  <a:pt x="1185" y="135"/>
                  <a:pt x="1185" y="135"/>
                </a:cubicBezTo>
                <a:cubicBezTo>
                  <a:pt x="1186" y="135"/>
                  <a:pt x="1187" y="135"/>
                  <a:pt x="1188" y="136"/>
                </a:cubicBezTo>
                <a:cubicBezTo>
                  <a:pt x="1189" y="136"/>
                  <a:pt x="1189" y="136"/>
                  <a:pt x="1190" y="136"/>
                </a:cubicBezTo>
                <a:cubicBezTo>
                  <a:pt x="1192" y="136"/>
                  <a:pt x="1192" y="136"/>
                  <a:pt x="1192" y="136"/>
                </a:cubicBezTo>
                <a:cubicBezTo>
                  <a:pt x="1192" y="136"/>
                  <a:pt x="1192" y="136"/>
                  <a:pt x="1192" y="136"/>
                </a:cubicBezTo>
                <a:cubicBezTo>
                  <a:pt x="1194" y="136"/>
                  <a:pt x="1196" y="137"/>
                  <a:pt x="1198" y="137"/>
                </a:cubicBezTo>
                <a:cubicBezTo>
                  <a:pt x="1208" y="137"/>
                  <a:pt x="1218" y="135"/>
                  <a:pt x="1227" y="131"/>
                </a:cubicBezTo>
                <a:cubicBezTo>
                  <a:pt x="1245" y="121"/>
                  <a:pt x="1258" y="103"/>
                  <a:pt x="1259" y="81"/>
                </a:cubicBezTo>
                <a:cubicBezTo>
                  <a:pt x="1259" y="57"/>
                  <a:pt x="1246" y="36"/>
                  <a:pt x="1227" y="26"/>
                </a:cubicBezTo>
                <a:cubicBezTo>
                  <a:pt x="1219" y="23"/>
                  <a:pt x="1211" y="20"/>
                  <a:pt x="1202" y="20"/>
                </a:cubicBezTo>
                <a:cubicBezTo>
                  <a:pt x="1197" y="20"/>
                  <a:pt x="1193" y="21"/>
                  <a:pt x="1188" y="22"/>
                </a:cubicBezTo>
                <a:cubicBezTo>
                  <a:pt x="1187" y="22"/>
                  <a:pt x="1187" y="22"/>
                  <a:pt x="1187" y="22"/>
                </a:cubicBezTo>
                <a:cubicBezTo>
                  <a:pt x="1043" y="41"/>
                  <a:pt x="1043" y="41"/>
                  <a:pt x="1043" y="41"/>
                </a:cubicBezTo>
                <a:cubicBezTo>
                  <a:pt x="999" y="47"/>
                  <a:pt x="999" y="47"/>
                  <a:pt x="999" y="47"/>
                </a:cubicBezTo>
                <a:cubicBezTo>
                  <a:pt x="999" y="47"/>
                  <a:pt x="999" y="47"/>
                  <a:pt x="999" y="47"/>
                </a:cubicBezTo>
                <a:cubicBezTo>
                  <a:pt x="985" y="48"/>
                  <a:pt x="973" y="59"/>
                  <a:pt x="973" y="74"/>
                </a:cubicBezTo>
                <a:cubicBezTo>
                  <a:pt x="972" y="89"/>
                  <a:pt x="983" y="101"/>
                  <a:pt x="998" y="103"/>
                </a:cubicBezTo>
                <a:cubicBezTo>
                  <a:pt x="998" y="103"/>
                  <a:pt x="998" y="103"/>
                  <a:pt x="998" y="103"/>
                </a:cubicBezTo>
                <a:cubicBezTo>
                  <a:pt x="1043" y="111"/>
                  <a:pt x="1043" y="111"/>
                  <a:pt x="1043" y="111"/>
                </a:cubicBezTo>
                <a:cubicBezTo>
                  <a:pt x="1114" y="123"/>
                  <a:pt x="1114" y="123"/>
                  <a:pt x="1114" y="123"/>
                </a:cubicBezTo>
                <a:cubicBezTo>
                  <a:pt x="1094" y="188"/>
                  <a:pt x="1094" y="188"/>
                  <a:pt x="1094" y="188"/>
                </a:cubicBezTo>
                <a:cubicBezTo>
                  <a:pt x="1043" y="186"/>
                  <a:pt x="1043" y="186"/>
                  <a:pt x="1043" y="186"/>
                </a:cubicBezTo>
                <a:cubicBezTo>
                  <a:pt x="960" y="183"/>
                  <a:pt x="960" y="183"/>
                  <a:pt x="960" y="183"/>
                </a:cubicBezTo>
                <a:cubicBezTo>
                  <a:pt x="598" y="169"/>
                  <a:pt x="598" y="169"/>
                  <a:pt x="598" y="169"/>
                </a:cubicBezTo>
                <a:cubicBezTo>
                  <a:pt x="574" y="168"/>
                  <a:pt x="574" y="168"/>
                  <a:pt x="574" y="168"/>
                </a:cubicBezTo>
                <a:cubicBezTo>
                  <a:pt x="593" y="93"/>
                  <a:pt x="593" y="93"/>
                  <a:pt x="593" y="93"/>
                </a:cubicBezTo>
                <a:cubicBezTo>
                  <a:pt x="597" y="79"/>
                  <a:pt x="590" y="64"/>
                  <a:pt x="578" y="58"/>
                </a:cubicBezTo>
                <a:cubicBezTo>
                  <a:pt x="566" y="52"/>
                  <a:pt x="459" y="0"/>
                  <a:pt x="387" y="29"/>
                </a:cubicBezTo>
                <a:cubicBezTo>
                  <a:pt x="361" y="39"/>
                  <a:pt x="343" y="59"/>
                  <a:pt x="333" y="86"/>
                </a:cubicBezTo>
                <a:cubicBezTo>
                  <a:pt x="321" y="120"/>
                  <a:pt x="322" y="152"/>
                  <a:pt x="337" y="179"/>
                </a:cubicBezTo>
                <a:cubicBezTo>
                  <a:pt x="362" y="229"/>
                  <a:pt x="419" y="247"/>
                  <a:pt x="425" y="248"/>
                </a:cubicBezTo>
                <a:cubicBezTo>
                  <a:pt x="442" y="253"/>
                  <a:pt x="459" y="244"/>
                  <a:pt x="463" y="228"/>
                </a:cubicBezTo>
                <a:cubicBezTo>
                  <a:pt x="468" y="211"/>
                  <a:pt x="459" y="194"/>
                  <a:pt x="442" y="190"/>
                </a:cubicBezTo>
                <a:cubicBezTo>
                  <a:pt x="443" y="190"/>
                  <a:pt x="443" y="190"/>
                  <a:pt x="443" y="190"/>
                </a:cubicBezTo>
                <a:cubicBezTo>
                  <a:pt x="432" y="187"/>
                  <a:pt x="402" y="174"/>
                  <a:pt x="391" y="151"/>
                </a:cubicBezTo>
                <a:cubicBezTo>
                  <a:pt x="384" y="139"/>
                  <a:pt x="384" y="124"/>
                  <a:pt x="391" y="107"/>
                </a:cubicBezTo>
                <a:cubicBezTo>
                  <a:pt x="394" y="96"/>
                  <a:pt x="400" y="89"/>
                  <a:pt x="410" y="85"/>
                </a:cubicBezTo>
                <a:cubicBezTo>
                  <a:pt x="439" y="74"/>
                  <a:pt x="490" y="87"/>
                  <a:pt x="528" y="102"/>
                </a:cubicBezTo>
                <a:cubicBezTo>
                  <a:pt x="507" y="183"/>
                  <a:pt x="507" y="183"/>
                  <a:pt x="507" y="183"/>
                </a:cubicBezTo>
                <a:cubicBezTo>
                  <a:pt x="506" y="185"/>
                  <a:pt x="505" y="187"/>
                  <a:pt x="504" y="189"/>
                </a:cubicBezTo>
                <a:cubicBezTo>
                  <a:pt x="504" y="191"/>
                  <a:pt x="480" y="279"/>
                  <a:pt x="449" y="384"/>
                </a:cubicBezTo>
                <a:cubicBezTo>
                  <a:pt x="427" y="379"/>
                  <a:pt x="403" y="376"/>
                  <a:pt x="379" y="375"/>
                </a:cubicBezTo>
                <a:cubicBezTo>
                  <a:pt x="178" y="367"/>
                  <a:pt x="7" y="525"/>
                  <a:pt x="0" y="727"/>
                </a:cubicBezTo>
                <a:cubicBezTo>
                  <a:pt x="0" y="728"/>
                  <a:pt x="0" y="729"/>
                  <a:pt x="0" y="731"/>
                </a:cubicBezTo>
                <a:cubicBezTo>
                  <a:pt x="0" y="751"/>
                  <a:pt x="0" y="751"/>
                  <a:pt x="0" y="751"/>
                </a:cubicBezTo>
                <a:cubicBezTo>
                  <a:pt x="5" y="942"/>
                  <a:pt x="158" y="1100"/>
                  <a:pt x="352" y="1107"/>
                </a:cubicBezTo>
                <a:cubicBezTo>
                  <a:pt x="445" y="1110"/>
                  <a:pt x="531" y="1079"/>
                  <a:pt x="598" y="1024"/>
                </a:cubicBezTo>
                <a:cubicBezTo>
                  <a:pt x="676" y="960"/>
                  <a:pt x="728" y="864"/>
                  <a:pt x="732" y="754"/>
                </a:cubicBezTo>
                <a:cubicBezTo>
                  <a:pt x="736" y="636"/>
                  <a:pt x="683" y="528"/>
                  <a:pt x="598" y="458"/>
                </a:cubicBezTo>
                <a:cubicBezTo>
                  <a:pt x="570" y="436"/>
                  <a:pt x="540" y="417"/>
                  <a:pt x="507" y="403"/>
                </a:cubicBezTo>
                <a:cubicBezTo>
                  <a:pt x="514" y="381"/>
                  <a:pt x="520" y="360"/>
                  <a:pt x="526" y="340"/>
                </a:cubicBezTo>
                <a:cubicBezTo>
                  <a:pt x="598" y="421"/>
                  <a:pt x="598" y="421"/>
                  <a:pt x="598" y="421"/>
                </a:cubicBezTo>
                <a:cubicBezTo>
                  <a:pt x="849" y="703"/>
                  <a:pt x="849" y="703"/>
                  <a:pt x="849" y="703"/>
                </a:cubicBezTo>
                <a:cubicBezTo>
                  <a:pt x="840" y="718"/>
                  <a:pt x="834" y="735"/>
                  <a:pt x="834" y="753"/>
                </a:cubicBezTo>
                <a:cubicBezTo>
                  <a:pt x="832" y="805"/>
                  <a:pt x="870" y="850"/>
                  <a:pt x="921" y="861"/>
                </a:cubicBezTo>
                <a:cubicBezTo>
                  <a:pt x="922" y="951"/>
                  <a:pt x="922" y="951"/>
                  <a:pt x="922" y="951"/>
                </a:cubicBezTo>
                <a:cubicBezTo>
                  <a:pt x="878" y="952"/>
                  <a:pt x="878" y="952"/>
                  <a:pt x="878" y="952"/>
                </a:cubicBezTo>
                <a:cubicBezTo>
                  <a:pt x="866" y="952"/>
                  <a:pt x="858" y="961"/>
                  <a:pt x="858" y="973"/>
                </a:cubicBezTo>
                <a:cubicBezTo>
                  <a:pt x="858" y="984"/>
                  <a:pt x="867" y="993"/>
                  <a:pt x="878" y="992"/>
                </a:cubicBezTo>
                <a:cubicBezTo>
                  <a:pt x="960" y="991"/>
                  <a:pt x="960" y="991"/>
                  <a:pt x="960" y="991"/>
                </a:cubicBezTo>
                <a:cubicBezTo>
                  <a:pt x="994" y="990"/>
                  <a:pt x="994" y="990"/>
                  <a:pt x="994" y="990"/>
                </a:cubicBezTo>
                <a:cubicBezTo>
                  <a:pt x="1005" y="990"/>
                  <a:pt x="1014" y="980"/>
                  <a:pt x="1014" y="969"/>
                </a:cubicBezTo>
                <a:cubicBezTo>
                  <a:pt x="1014" y="958"/>
                  <a:pt x="1004" y="949"/>
                  <a:pt x="993" y="949"/>
                </a:cubicBezTo>
                <a:cubicBezTo>
                  <a:pt x="960" y="950"/>
                  <a:pt x="960" y="950"/>
                  <a:pt x="960" y="950"/>
                </a:cubicBezTo>
                <a:cubicBezTo>
                  <a:pt x="943" y="950"/>
                  <a:pt x="943" y="950"/>
                  <a:pt x="943" y="950"/>
                </a:cubicBezTo>
                <a:cubicBezTo>
                  <a:pt x="942" y="863"/>
                  <a:pt x="942" y="863"/>
                  <a:pt x="942" y="863"/>
                </a:cubicBezTo>
                <a:cubicBezTo>
                  <a:pt x="948" y="864"/>
                  <a:pt x="954" y="863"/>
                  <a:pt x="960" y="863"/>
                </a:cubicBezTo>
                <a:cubicBezTo>
                  <a:pt x="971" y="861"/>
                  <a:pt x="982" y="858"/>
                  <a:pt x="992" y="854"/>
                </a:cubicBezTo>
                <a:cubicBezTo>
                  <a:pt x="1043" y="844"/>
                  <a:pt x="1043" y="844"/>
                  <a:pt x="1043" y="844"/>
                </a:cubicBezTo>
                <a:cubicBezTo>
                  <a:pt x="1077" y="838"/>
                  <a:pt x="1077" y="838"/>
                  <a:pt x="1077" y="838"/>
                </a:cubicBezTo>
                <a:cubicBezTo>
                  <a:pt x="1096" y="907"/>
                  <a:pt x="1135" y="968"/>
                  <a:pt x="1188" y="1015"/>
                </a:cubicBezTo>
                <a:cubicBezTo>
                  <a:pt x="1200" y="1025"/>
                  <a:pt x="1213" y="1035"/>
                  <a:pt x="1227" y="1045"/>
                </a:cubicBezTo>
                <a:cubicBezTo>
                  <a:pt x="1281" y="1081"/>
                  <a:pt x="1346" y="1103"/>
                  <a:pt x="1416" y="1106"/>
                </a:cubicBezTo>
                <a:cubicBezTo>
                  <a:pt x="1618" y="1113"/>
                  <a:pt x="1788" y="955"/>
                  <a:pt x="1796" y="754"/>
                </a:cubicBezTo>
                <a:cubicBezTo>
                  <a:pt x="1796" y="751"/>
                  <a:pt x="1796" y="751"/>
                  <a:pt x="1796" y="751"/>
                </a:cubicBezTo>
                <a:cubicBezTo>
                  <a:pt x="1796" y="728"/>
                  <a:pt x="1796" y="728"/>
                  <a:pt x="1796" y="728"/>
                </a:cubicBezTo>
                <a:cubicBezTo>
                  <a:pt x="1793" y="640"/>
                  <a:pt x="1759" y="556"/>
                  <a:pt x="1698" y="491"/>
                </a:cubicBezTo>
                <a:close/>
                <a:moveTo>
                  <a:pt x="598" y="575"/>
                </a:moveTo>
                <a:cubicBezTo>
                  <a:pt x="633" y="625"/>
                  <a:pt x="653" y="686"/>
                  <a:pt x="650" y="751"/>
                </a:cubicBezTo>
                <a:cubicBezTo>
                  <a:pt x="648" y="809"/>
                  <a:pt x="629" y="862"/>
                  <a:pt x="598" y="906"/>
                </a:cubicBezTo>
                <a:cubicBezTo>
                  <a:pt x="544" y="981"/>
                  <a:pt x="454" y="1029"/>
                  <a:pt x="355" y="1026"/>
                </a:cubicBezTo>
                <a:cubicBezTo>
                  <a:pt x="279" y="1023"/>
                  <a:pt x="209" y="990"/>
                  <a:pt x="157" y="935"/>
                </a:cubicBezTo>
                <a:cubicBezTo>
                  <a:pt x="105" y="879"/>
                  <a:pt x="78" y="806"/>
                  <a:pt x="81" y="730"/>
                </a:cubicBezTo>
                <a:cubicBezTo>
                  <a:pt x="87" y="573"/>
                  <a:pt x="219" y="450"/>
                  <a:pt x="376" y="456"/>
                </a:cubicBezTo>
                <a:cubicBezTo>
                  <a:pt x="394" y="457"/>
                  <a:pt x="410" y="459"/>
                  <a:pt x="426" y="463"/>
                </a:cubicBezTo>
                <a:cubicBezTo>
                  <a:pt x="394" y="571"/>
                  <a:pt x="359" y="681"/>
                  <a:pt x="338" y="728"/>
                </a:cubicBezTo>
                <a:cubicBezTo>
                  <a:pt x="331" y="744"/>
                  <a:pt x="338" y="762"/>
                  <a:pt x="353" y="769"/>
                </a:cubicBezTo>
                <a:cubicBezTo>
                  <a:pt x="368" y="776"/>
                  <a:pt x="387" y="769"/>
                  <a:pt x="394" y="753"/>
                </a:cubicBezTo>
                <a:cubicBezTo>
                  <a:pt x="416" y="703"/>
                  <a:pt x="452" y="592"/>
                  <a:pt x="484" y="482"/>
                </a:cubicBezTo>
                <a:cubicBezTo>
                  <a:pt x="530" y="503"/>
                  <a:pt x="569" y="535"/>
                  <a:pt x="598" y="575"/>
                </a:cubicBezTo>
                <a:close/>
                <a:moveTo>
                  <a:pt x="1260" y="512"/>
                </a:moveTo>
                <a:cubicBezTo>
                  <a:pt x="1371" y="701"/>
                  <a:pt x="1371" y="701"/>
                  <a:pt x="1371" y="701"/>
                </a:cubicBezTo>
                <a:cubicBezTo>
                  <a:pt x="1227" y="684"/>
                  <a:pt x="1227" y="684"/>
                  <a:pt x="1227" y="684"/>
                </a:cubicBezTo>
                <a:cubicBezTo>
                  <a:pt x="1188" y="680"/>
                  <a:pt x="1188" y="680"/>
                  <a:pt x="1188" y="680"/>
                </a:cubicBezTo>
                <a:cubicBezTo>
                  <a:pt x="1152" y="676"/>
                  <a:pt x="1152" y="676"/>
                  <a:pt x="1152" y="676"/>
                </a:cubicBezTo>
                <a:cubicBezTo>
                  <a:pt x="1160" y="645"/>
                  <a:pt x="1172" y="616"/>
                  <a:pt x="1188" y="590"/>
                </a:cubicBezTo>
                <a:cubicBezTo>
                  <a:pt x="1199" y="572"/>
                  <a:pt x="1212" y="555"/>
                  <a:pt x="1227" y="540"/>
                </a:cubicBezTo>
                <a:cubicBezTo>
                  <a:pt x="1237" y="530"/>
                  <a:pt x="1248" y="520"/>
                  <a:pt x="1260" y="512"/>
                </a:cubicBezTo>
                <a:close/>
                <a:moveTo>
                  <a:pt x="960" y="617"/>
                </a:moveTo>
                <a:cubicBezTo>
                  <a:pt x="949" y="651"/>
                  <a:pt x="949" y="651"/>
                  <a:pt x="949" y="651"/>
                </a:cubicBezTo>
                <a:cubicBezTo>
                  <a:pt x="946" y="651"/>
                  <a:pt x="943" y="651"/>
                  <a:pt x="940" y="652"/>
                </a:cubicBezTo>
                <a:cubicBezTo>
                  <a:pt x="939" y="549"/>
                  <a:pt x="939" y="549"/>
                  <a:pt x="939" y="549"/>
                </a:cubicBezTo>
                <a:cubicBezTo>
                  <a:pt x="960" y="549"/>
                  <a:pt x="960" y="549"/>
                  <a:pt x="960" y="549"/>
                </a:cubicBezTo>
                <a:cubicBezTo>
                  <a:pt x="981" y="549"/>
                  <a:pt x="981" y="549"/>
                  <a:pt x="981" y="549"/>
                </a:cubicBezTo>
                <a:lnTo>
                  <a:pt x="960" y="617"/>
                </a:lnTo>
                <a:close/>
                <a:moveTo>
                  <a:pt x="986" y="508"/>
                </a:moveTo>
                <a:cubicBezTo>
                  <a:pt x="960" y="508"/>
                  <a:pt x="960" y="508"/>
                  <a:pt x="960" y="508"/>
                </a:cubicBezTo>
                <a:cubicBezTo>
                  <a:pt x="870" y="510"/>
                  <a:pt x="870" y="510"/>
                  <a:pt x="870" y="510"/>
                </a:cubicBezTo>
                <a:cubicBezTo>
                  <a:pt x="859" y="510"/>
                  <a:pt x="850" y="520"/>
                  <a:pt x="850" y="531"/>
                </a:cubicBezTo>
                <a:cubicBezTo>
                  <a:pt x="851" y="542"/>
                  <a:pt x="860" y="551"/>
                  <a:pt x="871" y="551"/>
                </a:cubicBezTo>
                <a:cubicBezTo>
                  <a:pt x="918" y="550"/>
                  <a:pt x="918" y="550"/>
                  <a:pt x="918" y="550"/>
                </a:cubicBezTo>
                <a:cubicBezTo>
                  <a:pt x="919" y="654"/>
                  <a:pt x="919" y="654"/>
                  <a:pt x="919" y="654"/>
                </a:cubicBezTo>
                <a:cubicBezTo>
                  <a:pt x="911" y="656"/>
                  <a:pt x="903" y="659"/>
                  <a:pt x="895" y="662"/>
                </a:cubicBezTo>
                <a:cubicBezTo>
                  <a:pt x="598" y="329"/>
                  <a:pt x="598" y="329"/>
                  <a:pt x="598" y="329"/>
                </a:cubicBezTo>
                <a:cubicBezTo>
                  <a:pt x="553" y="279"/>
                  <a:pt x="553" y="279"/>
                  <a:pt x="553" y="279"/>
                </a:cubicBezTo>
                <a:cubicBezTo>
                  <a:pt x="550" y="276"/>
                  <a:pt x="548" y="274"/>
                  <a:pt x="545" y="272"/>
                </a:cubicBezTo>
                <a:cubicBezTo>
                  <a:pt x="550" y="255"/>
                  <a:pt x="554" y="240"/>
                  <a:pt x="557" y="229"/>
                </a:cubicBezTo>
                <a:cubicBezTo>
                  <a:pt x="598" y="230"/>
                  <a:pt x="598" y="230"/>
                  <a:pt x="598" y="230"/>
                </a:cubicBezTo>
                <a:cubicBezTo>
                  <a:pt x="960" y="244"/>
                  <a:pt x="960" y="244"/>
                  <a:pt x="960" y="244"/>
                </a:cubicBezTo>
                <a:cubicBezTo>
                  <a:pt x="1043" y="247"/>
                  <a:pt x="1043" y="247"/>
                  <a:pt x="1043" y="247"/>
                </a:cubicBezTo>
                <a:cubicBezTo>
                  <a:pt x="1075" y="248"/>
                  <a:pt x="1075" y="248"/>
                  <a:pt x="1075" y="248"/>
                </a:cubicBezTo>
                <a:cubicBezTo>
                  <a:pt x="1043" y="351"/>
                  <a:pt x="1043" y="351"/>
                  <a:pt x="1043" y="351"/>
                </a:cubicBezTo>
                <a:cubicBezTo>
                  <a:pt x="993" y="509"/>
                  <a:pt x="993" y="509"/>
                  <a:pt x="993" y="509"/>
                </a:cubicBezTo>
                <a:cubicBezTo>
                  <a:pt x="991" y="508"/>
                  <a:pt x="989" y="508"/>
                  <a:pt x="986" y="508"/>
                </a:cubicBezTo>
                <a:close/>
                <a:moveTo>
                  <a:pt x="1023" y="681"/>
                </a:moveTo>
                <a:cubicBezTo>
                  <a:pt x="1043" y="683"/>
                  <a:pt x="1043" y="683"/>
                  <a:pt x="1043" y="683"/>
                </a:cubicBezTo>
                <a:cubicBezTo>
                  <a:pt x="1068" y="686"/>
                  <a:pt x="1068" y="686"/>
                  <a:pt x="1068" y="686"/>
                </a:cubicBezTo>
                <a:cubicBezTo>
                  <a:pt x="1066" y="699"/>
                  <a:pt x="1065" y="711"/>
                  <a:pt x="1064" y="724"/>
                </a:cubicBezTo>
                <a:cubicBezTo>
                  <a:pt x="1051" y="724"/>
                  <a:pt x="1051" y="724"/>
                  <a:pt x="1051" y="724"/>
                </a:cubicBezTo>
                <a:cubicBezTo>
                  <a:pt x="1049" y="718"/>
                  <a:pt x="1046" y="711"/>
                  <a:pt x="1043" y="706"/>
                </a:cubicBezTo>
                <a:cubicBezTo>
                  <a:pt x="1037" y="697"/>
                  <a:pt x="1031" y="688"/>
                  <a:pt x="1023" y="681"/>
                </a:cubicBezTo>
                <a:close/>
                <a:moveTo>
                  <a:pt x="1043" y="824"/>
                </a:moveTo>
                <a:cubicBezTo>
                  <a:pt x="1031" y="826"/>
                  <a:pt x="1031" y="826"/>
                  <a:pt x="1031" y="826"/>
                </a:cubicBezTo>
                <a:cubicBezTo>
                  <a:pt x="1036" y="821"/>
                  <a:pt x="1039" y="816"/>
                  <a:pt x="1043" y="810"/>
                </a:cubicBezTo>
                <a:cubicBezTo>
                  <a:pt x="1047" y="802"/>
                  <a:pt x="1051" y="794"/>
                  <a:pt x="1054" y="785"/>
                </a:cubicBezTo>
                <a:cubicBezTo>
                  <a:pt x="1067" y="785"/>
                  <a:pt x="1067" y="785"/>
                  <a:pt x="1067" y="785"/>
                </a:cubicBezTo>
                <a:cubicBezTo>
                  <a:pt x="1068" y="796"/>
                  <a:pt x="1070" y="807"/>
                  <a:pt x="1072" y="818"/>
                </a:cubicBezTo>
                <a:lnTo>
                  <a:pt x="1043" y="824"/>
                </a:lnTo>
                <a:close/>
                <a:moveTo>
                  <a:pt x="1071" y="666"/>
                </a:moveTo>
                <a:cubicBezTo>
                  <a:pt x="1043" y="663"/>
                  <a:pt x="1043" y="663"/>
                  <a:pt x="1043" y="663"/>
                </a:cubicBezTo>
                <a:cubicBezTo>
                  <a:pt x="1010" y="659"/>
                  <a:pt x="1010" y="659"/>
                  <a:pt x="1010" y="659"/>
                </a:cubicBezTo>
                <a:cubicBezTo>
                  <a:pt x="1043" y="556"/>
                  <a:pt x="1043" y="556"/>
                  <a:pt x="1043" y="556"/>
                </a:cubicBezTo>
                <a:cubicBezTo>
                  <a:pt x="1127" y="286"/>
                  <a:pt x="1127" y="286"/>
                  <a:pt x="1127" y="286"/>
                </a:cubicBezTo>
                <a:cubicBezTo>
                  <a:pt x="1188" y="389"/>
                  <a:pt x="1188" y="389"/>
                  <a:pt x="1188" y="389"/>
                </a:cubicBezTo>
                <a:cubicBezTo>
                  <a:pt x="1219" y="441"/>
                  <a:pt x="1219" y="441"/>
                  <a:pt x="1219" y="441"/>
                </a:cubicBezTo>
                <a:cubicBezTo>
                  <a:pt x="1208" y="449"/>
                  <a:pt x="1198" y="457"/>
                  <a:pt x="1188" y="465"/>
                </a:cubicBezTo>
                <a:cubicBezTo>
                  <a:pt x="1130" y="517"/>
                  <a:pt x="1088" y="587"/>
                  <a:pt x="1071" y="666"/>
                </a:cubicBezTo>
                <a:close/>
                <a:moveTo>
                  <a:pt x="1149" y="696"/>
                </a:moveTo>
                <a:cubicBezTo>
                  <a:pt x="1188" y="700"/>
                  <a:pt x="1188" y="700"/>
                  <a:pt x="1188" y="700"/>
                </a:cubicBezTo>
                <a:cubicBezTo>
                  <a:pt x="1227" y="705"/>
                  <a:pt x="1227" y="705"/>
                  <a:pt x="1227" y="705"/>
                </a:cubicBezTo>
                <a:cubicBezTo>
                  <a:pt x="1308" y="714"/>
                  <a:pt x="1308" y="714"/>
                  <a:pt x="1308" y="714"/>
                </a:cubicBezTo>
                <a:cubicBezTo>
                  <a:pt x="1227" y="717"/>
                  <a:pt x="1227" y="717"/>
                  <a:pt x="1227" y="717"/>
                </a:cubicBezTo>
                <a:cubicBezTo>
                  <a:pt x="1188" y="719"/>
                  <a:pt x="1188" y="719"/>
                  <a:pt x="1188" y="719"/>
                </a:cubicBezTo>
                <a:cubicBezTo>
                  <a:pt x="1146" y="720"/>
                  <a:pt x="1146" y="720"/>
                  <a:pt x="1146" y="720"/>
                </a:cubicBezTo>
                <a:cubicBezTo>
                  <a:pt x="1146" y="712"/>
                  <a:pt x="1147" y="704"/>
                  <a:pt x="1149" y="696"/>
                </a:cubicBezTo>
                <a:close/>
                <a:moveTo>
                  <a:pt x="1148" y="782"/>
                </a:moveTo>
                <a:cubicBezTo>
                  <a:pt x="1188" y="780"/>
                  <a:pt x="1188" y="780"/>
                  <a:pt x="1188" y="780"/>
                </a:cubicBezTo>
                <a:cubicBezTo>
                  <a:pt x="1227" y="778"/>
                  <a:pt x="1227" y="778"/>
                  <a:pt x="1227" y="778"/>
                </a:cubicBezTo>
                <a:cubicBezTo>
                  <a:pt x="1296" y="776"/>
                  <a:pt x="1296" y="776"/>
                  <a:pt x="1296" y="776"/>
                </a:cubicBezTo>
                <a:cubicBezTo>
                  <a:pt x="1227" y="789"/>
                  <a:pt x="1227" y="789"/>
                  <a:pt x="1227" y="789"/>
                </a:cubicBezTo>
                <a:cubicBezTo>
                  <a:pt x="1188" y="796"/>
                  <a:pt x="1188" y="796"/>
                  <a:pt x="1188" y="796"/>
                </a:cubicBezTo>
                <a:cubicBezTo>
                  <a:pt x="1152" y="803"/>
                  <a:pt x="1152" y="803"/>
                  <a:pt x="1152" y="803"/>
                </a:cubicBezTo>
                <a:cubicBezTo>
                  <a:pt x="1151" y="796"/>
                  <a:pt x="1149" y="789"/>
                  <a:pt x="1148" y="782"/>
                </a:cubicBezTo>
                <a:close/>
                <a:moveTo>
                  <a:pt x="1714" y="751"/>
                </a:moveTo>
                <a:cubicBezTo>
                  <a:pt x="1709" y="907"/>
                  <a:pt x="1576" y="1030"/>
                  <a:pt x="1419" y="1025"/>
                </a:cubicBezTo>
                <a:cubicBezTo>
                  <a:pt x="1346" y="1022"/>
                  <a:pt x="1278" y="992"/>
                  <a:pt x="1227" y="940"/>
                </a:cubicBezTo>
                <a:cubicBezTo>
                  <a:pt x="1225" y="938"/>
                  <a:pt x="1223" y="936"/>
                  <a:pt x="1221" y="934"/>
                </a:cubicBezTo>
                <a:cubicBezTo>
                  <a:pt x="1208" y="920"/>
                  <a:pt x="1198" y="906"/>
                  <a:pt x="1188" y="891"/>
                </a:cubicBezTo>
                <a:cubicBezTo>
                  <a:pt x="1175" y="869"/>
                  <a:pt x="1165" y="846"/>
                  <a:pt x="1157" y="823"/>
                </a:cubicBezTo>
                <a:cubicBezTo>
                  <a:pt x="1188" y="817"/>
                  <a:pt x="1188" y="817"/>
                  <a:pt x="1188" y="817"/>
                </a:cubicBezTo>
                <a:cubicBezTo>
                  <a:pt x="1227" y="809"/>
                  <a:pt x="1227" y="809"/>
                  <a:pt x="1227" y="809"/>
                </a:cubicBezTo>
                <a:cubicBezTo>
                  <a:pt x="1430" y="771"/>
                  <a:pt x="1430" y="771"/>
                  <a:pt x="1430" y="771"/>
                </a:cubicBezTo>
                <a:cubicBezTo>
                  <a:pt x="1430" y="770"/>
                  <a:pt x="1430" y="770"/>
                  <a:pt x="1430" y="770"/>
                </a:cubicBezTo>
                <a:cubicBezTo>
                  <a:pt x="1431" y="770"/>
                  <a:pt x="1431" y="770"/>
                  <a:pt x="1431" y="770"/>
                </a:cubicBezTo>
                <a:cubicBezTo>
                  <a:pt x="1442" y="770"/>
                  <a:pt x="1451" y="764"/>
                  <a:pt x="1457" y="754"/>
                </a:cubicBezTo>
                <a:cubicBezTo>
                  <a:pt x="1462" y="745"/>
                  <a:pt x="1462" y="734"/>
                  <a:pt x="1456" y="724"/>
                </a:cubicBezTo>
                <a:cubicBezTo>
                  <a:pt x="1313" y="481"/>
                  <a:pt x="1313" y="481"/>
                  <a:pt x="1313" y="481"/>
                </a:cubicBezTo>
                <a:cubicBezTo>
                  <a:pt x="1352" y="463"/>
                  <a:pt x="1395" y="453"/>
                  <a:pt x="1440" y="455"/>
                </a:cubicBezTo>
                <a:cubicBezTo>
                  <a:pt x="1516" y="458"/>
                  <a:pt x="1587" y="490"/>
                  <a:pt x="1639" y="546"/>
                </a:cubicBezTo>
                <a:cubicBezTo>
                  <a:pt x="1690" y="602"/>
                  <a:pt x="1717" y="674"/>
                  <a:pt x="1714" y="751"/>
                </a:cubicBezTo>
                <a:close/>
              </a:path>
            </a:pathLst>
          </a:custGeom>
          <a:solidFill>
            <a:schemeClr val="tx1">
              <a:lumMod val="50000"/>
              <a:lumOff val="50000"/>
            </a:schemeClr>
          </a:solidFill>
          <a:ln>
            <a:noFill/>
          </a:ln>
        </p:spPr>
        <p:txBody>
          <a:bodyPr vert="horz" wrap="square" lIns="68580" tIns="34290" rIns="68580" bIns="34290" numCol="1" anchor="t" anchorCtr="0" compatLnSpc="1"/>
          <a:lstStyle/>
          <a:p>
            <a:endParaRPr lang="id-ID" sz="1350"/>
          </a:p>
        </p:txBody>
      </p:sp>
      <p:grpSp>
        <p:nvGrpSpPr>
          <p:cNvPr id="7" name="Group 2"/>
          <p:cNvGrpSpPr/>
          <p:nvPr/>
        </p:nvGrpSpPr>
        <p:grpSpPr>
          <a:xfrm>
            <a:off x="2287040" y="2389165"/>
            <a:ext cx="2030738" cy="2039545"/>
            <a:chOff x="3048988" y="3184492"/>
            <a:chExt cx="2708003" cy="2719393"/>
          </a:xfrm>
        </p:grpSpPr>
        <p:sp>
          <p:nvSpPr>
            <p:cNvPr id="8" name="Freeform 12"/>
            <p:cNvSpPr/>
            <p:nvPr/>
          </p:nvSpPr>
          <p:spPr bwMode="auto">
            <a:xfrm>
              <a:off x="4374514" y="3184492"/>
              <a:ext cx="1242947" cy="1238676"/>
            </a:xfrm>
            <a:custGeom>
              <a:avLst/>
              <a:gdLst>
                <a:gd name="T0" fmla="*/ 90 w 422"/>
                <a:gd name="T1" fmla="*/ 55 h 420"/>
                <a:gd name="T2" fmla="*/ 422 w 422"/>
                <a:gd name="T3" fmla="*/ 420 h 420"/>
                <a:gd name="T4" fmla="*/ 344 w 422"/>
                <a:gd name="T5" fmla="*/ 420 h 420"/>
                <a:gd name="T6" fmla="*/ 89 w 422"/>
                <a:gd name="T7" fmla="*/ 135 h 420"/>
                <a:gd name="T8" fmla="*/ 89 w 422"/>
                <a:gd name="T9" fmla="*/ 179 h 420"/>
                <a:gd name="T10" fmla="*/ 0 w 422"/>
                <a:gd name="T11" fmla="*/ 89 h 420"/>
                <a:gd name="T12" fmla="*/ 91 w 422"/>
                <a:gd name="T13" fmla="*/ 0 h 420"/>
                <a:gd name="T14" fmla="*/ 90 w 422"/>
                <a:gd name="T15" fmla="*/ 55 h 4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2" h="420">
                  <a:moveTo>
                    <a:pt x="90" y="55"/>
                  </a:moveTo>
                  <a:cubicBezTo>
                    <a:pt x="267" y="90"/>
                    <a:pt x="404" y="237"/>
                    <a:pt x="422" y="420"/>
                  </a:cubicBezTo>
                  <a:cubicBezTo>
                    <a:pt x="344" y="420"/>
                    <a:pt x="344" y="420"/>
                    <a:pt x="344" y="420"/>
                  </a:cubicBezTo>
                  <a:cubicBezTo>
                    <a:pt x="327" y="280"/>
                    <a:pt x="224" y="167"/>
                    <a:pt x="89" y="135"/>
                  </a:cubicBezTo>
                  <a:cubicBezTo>
                    <a:pt x="89" y="179"/>
                    <a:pt x="89" y="179"/>
                    <a:pt x="89" y="179"/>
                  </a:cubicBezTo>
                  <a:cubicBezTo>
                    <a:pt x="0" y="89"/>
                    <a:pt x="0" y="89"/>
                    <a:pt x="0" y="89"/>
                  </a:cubicBezTo>
                  <a:cubicBezTo>
                    <a:pt x="91" y="0"/>
                    <a:pt x="91" y="0"/>
                    <a:pt x="91" y="0"/>
                  </a:cubicBezTo>
                  <a:cubicBezTo>
                    <a:pt x="90" y="55"/>
                    <a:pt x="90" y="55"/>
                    <a:pt x="90" y="55"/>
                  </a:cubicBezTo>
                  <a:close/>
                </a:path>
              </a:pathLst>
            </a:custGeom>
            <a:solidFill>
              <a:schemeClr val="accent4"/>
            </a:solidFill>
            <a:ln>
              <a:noFill/>
            </a:ln>
          </p:spPr>
          <p:txBody>
            <a:bodyPr vert="horz" wrap="square" lIns="68580" tIns="34290" rIns="68580" bIns="34290" numCol="1" anchor="t" anchorCtr="0" compatLnSpc="1"/>
            <a:lstStyle/>
            <a:p>
              <a:endParaRPr lang="id-ID" sz="1350"/>
            </a:p>
          </p:txBody>
        </p:sp>
        <p:sp>
          <p:nvSpPr>
            <p:cNvPr id="9" name="Freeform 13"/>
            <p:cNvSpPr/>
            <p:nvPr/>
          </p:nvSpPr>
          <p:spPr bwMode="auto">
            <a:xfrm>
              <a:off x="4542519" y="4544189"/>
              <a:ext cx="1214472" cy="1208778"/>
            </a:xfrm>
            <a:custGeom>
              <a:avLst/>
              <a:gdLst>
                <a:gd name="T0" fmla="*/ 232 w 412"/>
                <a:gd name="T1" fmla="*/ 90 h 410"/>
                <a:gd name="T2" fmla="*/ 277 w 412"/>
                <a:gd name="T3" fmla="*/ 90 h 410"/>
                <a:gd name="T4" fmla="*/ 0 w 412"/>
                <a:gd name="T5" fmla="*/ 332 h 410"/>
                <a:gd name="T6" fmla="*/ 0 w 412"/>
                <a:gd name="T7" fmla="*/ 410 h 410"/>
                <a:gd name="T8" fmla="*/ 357 w 412"/>
                <a:gd name="T9" fmla="*/ 90 h 410"/>
                <a:gd name="T10" fmla="*/ 412 w 412"/>
                <a:gd name="T11" fmla="*/ 90 h 410"/>
                <a:gd name="T12" fmla="*/ 322 w 412"/>
                <a:gd name="T13" fmla="*/ 0 h 410"/>
                <a:gd name="T14" fmla="*/ 232 w 412"/>
                <a:gd name="T15" fmla="*/ 9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2" h="410">
                  <a:moveTo>
                    <a:pt x="232" y="90"/>
                  </a:moveTo>
                  <a:cubicBezTo>
                    <a:pt x="277" y="90"/>
                    <a:pt x="277" y="90"/>
                    <a:pt x="277" y="90"/>
                  </a:cubicBezTo>
                  <a:cubicBezTo>
                    <a:pt x="242" y="217"/>
                    <a:pt x="134" y="314"/>
                    <a:pt x="0" y="332"/>
                  </a:cubicBezTo>
                  <a:cubicBezTo>
                    <a:pt x="0" y="410"/>
                    <a:pt x="0" y="410"/>
                    <a:pt x="0" y="410"/>
                  </a:cubicBezTo>
                  <a:cubicBezTo>
                    <a:pt x="176" y="391"/>
                    <a:pt x="319" y="260"/>
                    <a:pt x="357" y="90"/>
                  </a:cubicBezTo>
                  <a:cubicBezTo>
                    <a:pt x="412" y="90"/>
                    <a:pt x="412" y="90"/>
                    <a:pt x="412" y="90"/>
                  </a:cubicBezTo>
                  <a:cubicBezTo>
                    <a:pt x="322" y="0"/>
                    <a:pt x="322" y="0"/>
                    <a:pt x="322" y="0"/>
                  </a:cubicBezTo>
                  <a:cubicBezTo>
                    <a:pt x="232" y="90"/>
                    <a:pt x="232" y="90"/>
                    <a:pt x="232" y="90"/>
                  </a:cubicBezTo>
                  <a:close/>
                </a:path>
              </a:pathLst>
            </a:custGeom>
            <a:solidFill>
              <a:schemeClr val="accent3"/>
            </a:solidFill>
            <a:ln>
              <a:noFill/>
            </a:ln>
          </p:spPr>
          <p:txBody>
            <a:bodyPr vert="horz" wrap="square" lIns="68580" tIns="34290" rIns="68580" bIns="34290" numCol="1" anchor="t" anchorCtr="0" compatLnSpc="1"/>
            <a:lstStyle/>
            <a:p>
              <a:endParaRPr lang="id-ID" sz="1350"/>
            </a:p>
          </p:txBody>
        </p:sp>
        <p:sp>
          <p:nvSpPr>
            <p:cNvPr id="10" name="Freeform 14"/>
            <p:cNvSpPr/>
            <p:nvPr/>
          </p:nvSpPr>
          <p:spPr bwMode="auto">
            <a:xfrm>
              <a:off x="3199907" y="4689413"/>
              <a:ext cx="1215896" cy="1214472"/>
            </a:xfrm>
            <a:custGeom>
              <a:avLst/>
              <a:gdLst>
                <a:gd name="T0" fmla="*/ 323 w 413"/>
                <a:gd name="T1" fmla="*/ 412 h 412"/>
                <a:gd name="T2" fmla="*/ 324 w 413"/>
                <a:gd name="T3" fmla="*/ 355 h 412"/>
                <a:gd name="T4" fmla="*/ 0 w 413"/>
                <a:gd name="T5" fmla="*/ 0 h 412"/>
                <a:gd name="T6" fmla="*/ 78 w 413"/>
                <a:gd name="T7" fmla="*/ 0 h 412"/>
                <a:gd name="T8" fmla="*/ 324 w 413"/>
                <a:gd name="T9" fmla="*/ 276 h 412"/>
                <a:gd name="T10" fmla="*/ 324 w 413"/>
                <a:gd name="T11" fmla="*/ 233 h 412"/>
                <a:gd name="T12" fmla="*/ 413 w 413"/>
                <a:gd name="T13" fmla="*/ 323 h 412"/>
                <a:gd name="T14" fmla="*/ 323 w 413"/>
                <a:gd name="T15" fmla="*/ 412 h 4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3" h="412">
                  <a:moveTo>
                    <a:pt x="323" y="412"/>
                  </a:moveTo>
                  <a:cubicBezTo>
                    <a:pt x="324" y="355"/>
                    <a:pt x="324" y="355"/>
                    <a:pt x="324" y="355"/>
                  </a:cubicBezTo>
                  <a:cubicBezTo>
                    <a:pt x="152" y="319"/>
                    <a:pt x="20" y="176"/>
                    <a:pt x="0" y="0"/>
                  </a:cubicBezTo>
                  <a:cubicBezTo>
                    <a:pt x="78" y="0"/>
                    <a:pt x="78" y="0"/>
                    <a:pt x="78" y="0"/>
                  </a:cubicBezTo>
                  <a:cubicBezTo>
                    <a:pt x="97" y="134"/>
                    <a:pt x="196" y="242"/>
                    <a:pt x="324" y="276"/>
                  </a:cubicBezTo>
                  <a:cubicBezTo>
                    <a:pt x="324" y="233"/>
                    <a:pt x="324" y="233"/>
                    <a:pt x="324" y="233"/>
                  </a:cubicBezTo>
                  <a:cubicBezTo>
                    <a:pt x="413" y="323"/>
                    <a:pt x="413" y="323"/>
                    <a:pt x="413" y="323"/>
                  </a:cubicBezTo>
                  <a:cubicBezTo>
                    <a:pt x="323" y="412"/>
                    <a:pt x="323" y="412"/>
                    <a:pt x="323" y="412"/>
                  </a:cubicBezTo>
                  <a:close/>
                </a:path>
              </a:pathLst>
            </a:custGeom>
            <a:solidFill>
              <a:schemeClr val="accent2"/>
            </a:solidFill>
            <a:ln>
              <a:noFill/>
            </a:ln>
          </p:spPr>
          <p:txBody>
            <a:bodyPr vert="horz" wrap="square" lIns="68580" tIns="34290" rIns="68580" bIns="34290" numCol="1" anchor="t" anchorCtr="0" compatLnSpc="1"/>
            <a:lstStyle/>
            <a:p>
              <a:endParaRPr lang="id-ID" sz="1350"/>
            </a:p>
          </p:txBody>
        </p:sp>
        <p:sp>
          <p:nvSpPr>
            <p:cNvPr id="11" name="Freeform 15"/>
            <p:cNvSpPr/>
            <p:nvPr/>
          </p:nvSpPr>
          <p:spPr bwMode="auto">
            <a:xfrm>
              <a:off x="3048988" y="3332564"/>
              <a:ext cx="1220167" cy="1235828"/>
            </a:xfrm>
            <a:custGeom>
              <a:avLst/>
              <a:gdLst>
                <a:gd name="T0" fmla="*/ 0 w 414"/>
                <a:gd name="T1" fmla="*/ 329 h 419"/>
                <a:gd name="T2" fmla="*/ 56 w 414"/>
                <a:gd name="T3" fmla="*/ 329 h 419"/>
                <a:gd name="T4" fmla="*/ 414 w 414"/>
                <a:gd name="T5" fmla="*/ 0 h 419"/>
                <a:gd name="T6" fmla="*/ 414 w 414"/>
                <a:gd name="T7" fmla="*/ 78 h 419"/>
                <a:gd name="T8" fmla="*/ 135 w 414"/>
                <a:gd name="T9" fmla="*/ 329 h 419"/>
                <a:gd name="T10" fmla="*/ 179 w 414"/>
                <a:gd name="T11" fmla="*/ 329 h 419"/>
                <a:gd name="T12" fmla="*/ 89 w 414"/>
                <a:gd name="T13" fmla="*/ 419 h 419"/>
                <a:gd name="T14" fmla="*/ 0 w 414"/>
                <a:gd name="T15" fmla="*/ 329 h 4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4" h="419">
                  <a:moveTo>
                    <a:pt x="0" y="329"/>
                  </a:moveTo>
                  <a:cubicBezTo>
                    <a:pt x="56" y="329"/>
                    <a:pt x="56" y="329"/>
                    <a:pt x="56" y="329"/>
                  </a:cubicBezTo>
                  <a:cubicBezTo>
                    <a:pt x="91" y="155"/>
                    <a:pt x="235" y="20"/>
                    <a:pt x="414" y="0"/>
                  </a:cubicBezTo>
                  <a:cubicBezTo>
                    <a:pt x="414" y="78"/>
                    <a:pt x="414" y="78"/>
                    <a:pt x="414" y="78"/>
                  </a:cubicBezTo>
                  <a:cubicBezTo>
                    <a:pt x="278" y="97"/>
                    <a:pt x="168" y="198"/>
                    <a:pt x="135" y="329"/>
                  </a:cubicBezTo>
                  <a:cubicBezTo>
                    <a:pt x="179" y="329"/>
                    <a:pt x="179" y="329"/>
                    <a:pt x="179" y="329"/>
                  </a:cubicBezTo>
                  <a:cubicBezTo>
                    <a:pt x="89" y="419"/>
                    <a:pt x="89" y="419"/>
                    <a:pt x="89" y="419"/>
                  </a:cubicBezTo>
                  <a:lnTo>
                    <a:pt x="0" y="329"/>
                  </a:lnTo>
                  <a:close/>
                </a:path>
              </a:pathLst>
            </a:custGeom>
            <a:solidFill>
              <a:schemeClr val="accent1"/>
            </a:solidFill>
            <a:ln>
              <a:noFill/>
            </a:ln>
          </p:spPr>
          <p:txBody>
            <a:bodyPr vert="horz" wrap="square" lIns="68580" tIns="34290" rIns="68580" bIns="34290" numCol="1" anchor="t" anchorCtr="0" compatLnSpc="1"/>
            <a:lstStyle/>
            <a:p>
              <a:endParaRPr lang="id-ID" sz="1350"/>
            </a:p>
          </p:txBody>
        </p:sp>
      </p:grpSp>
      <p:grpSp>
        <p:nvGrpSpPr>
          <p:cNvPr id="12" name="Group 3"/>
          <p:cNvGrpSpPr/>
          <p:nvPr/>
        </p:nvGrpSpPr>
        <p:grpSpPr>
          <a:xfrm>
            <a:off x="4665843" y="2393437"/>
            <a:ext cx="2028602" cy="2037409"/>
            <a:chOff x="6221137" y="3190188"/>
            <a:chExt cx="2705155" cy="2716545"/>
          </a:xfrm>
        </p:grpSpPr>
        <p:sp>
          <p:nvSpPr>
            <p:cNvPr id="13" name="Freeform 16"/>
            <p:cNvSpPr/>
            <p:nvPr/>
          </p:nvSpPr>
          <p:spPr bwMode="auto">
            <a:xfrm>
              <a:off x="7548087" y="3190188"/>
              <a:ext cx="1242947" cy="1235828"/>
            </a:xfrm>
            <a:custGeom>
              <a:avLst/>
              <a:gdLst>
                <a:gd name="T0" fmla="*/ 90 w 422"/>
                <a:gd name="T1" fmla="*/ 55 h 419"/>
                <a:gd name="T2" fmla="*/ 422 w 422"/>
                <a:gd name="T3" fmla="*/ 419 h 419"/>
                <a:gd name="T4" fmla="*/ 344 w 422"/>
                <a:gd name="T5" fmla="*/ 419 h 419"/>
                <a:gd name="T6" fmla="*/ 89 w 422"/>
                <a:gd name="T7" fmla="*/ 134 h 419"/>
                <a:gd name="T8" fmla="*/ 89 w 422"/>
                <a:gd name="T9" fmla="*/ 179 h 419"/>
                <a:gd name="T10" fmla="*/ 0 w 422"/>
                <a:gd name="T11" fmla="*/ 88 h 419"/>
                <a:gd name="T12" fmla="*/ 91 w 422"/>
                <a:gd name="T13" fmla="*/ 0 h 419"/>
                <a:gd name="T14" fmla="*/ 90 w 422"/>
                <a:gd name="T15" fmla="*/ 55 h 4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2" h="419">
                  <a:moveTo>
                    <a:pt x="90" y="55"/>
                  </a:moveTo>
                  <a:cubicBezTo>
                    <a:pt x="267" y="89"/>
                    <a:pt x="404" y="237"/>
                    <a:pt x="422" y="419"/>
                  </a:cubicBezTo>
                  <a:cubicBezTo>
                    <a:pt x="344" y="419"/>
                    <a:pt x="344" y="419"/>
                    <a:pt x="344" y="419"/>
                  </a:cubicBezTo>
                  <a:cubicBezTo>
                    <a:pt x="327" y="279"/>
                    <a:pt x="224" y="166"/>
                    <a:pt x="89" y="134"/>
                  </a:cubicBezTo>
                  <a:cubicBezTo>
                    <a:pt x="89" y="179"/>
                    <a:pt x="89" y="179"/>
                    <a:pt x="89" y="179"/>
                  </a:cubicBezTo>
                  <a:cubicBezTo>
                    <a:pt x="0" y="88"/>
                    <a:pt x="0" y="88"/>
                    <a:pt x="0" y="88"/>
                  </a:cubicBezTo>
                  <a:cubicBezTo>
                    <a:pt x="91" y="0"/>
                    <a:pt x="91" y="0"/>
                    <a:pt x="91" y="0"/>
                  </a:cubicBezTo>
                  <a:cubicBezTo>
                    <a:pt x="90" y="55"/>
                    <a:pt x="90" y="55"/>
                    <a:pt x="90" y="55"/>
                  </a:cubicBezTo>
                  <a:close/>
                </a:path>
              </a:pathLst>
            </a:custGeom>
            <a:solidFill>
              <a:schemeClr val="accent2">
                <a:lumMod val="60000"/>
                <a:lumOff val="40000"/>
              </a:schemeClr>
            </a:solidFill>
            <a:ln>
              <a:noFill/>
            </a:ln>
          </p:spPr>
          <p:txBody>
            <a:bodyPr vert="horz" wrap="square" lIns="68580" tIns="34290" rIns="68580" bIns="34290" numCol="1" anchor="t" anchorCtr="0" compatLnSpc="1"/>
            <a:lstStyle/>
            <a:p>
              <a:endParaRPr lang="id-ID" sz="1350"/>
            </a:p>
          </p:txBody>
        </p:sp>
        <p:sp>
          <p:nvSpPr>
            <p:cNvPr id="14" name="Freeform 17"/>
            <p:cNvSpPr/>
            <p:nvPr/>
          </p:nvSpPr>
          <p:spPr bwMode="auto">
            <a:xfrm>
              <a:off x="7714667" y="4549884"/>
              <a:ext cx="1211625" cy="1210201"/>
            </a:xfrm>
            <a:custGeom>
              <a:avLst/>
              <a:gdLst>
                <a:gd name="T0" fmla="*/ 232 w 411"/>
                <a:gd name="T1" fmla="*/ 89 h 410"/>
                <a:gd name="T2" fmla="*/ 277 w 411"/>
                <a:gd name="T3" fmla="*/ 89 h 410"/>
                <a:gd name="T4" fmla="*/ 0 w 411"/>
                <a:gd name="T5" fmla="*/ 332 h 410"/>
                <a:gd name="T6" fmla="*/ 0 w 411"/>
                <a:gd name="T7" fmla="*/ 410 h 410"/>
                <a:gd name="T8" fmla="*/ 357 w 411"/>
                <a:gd name="T9" fmla="*/ 89 h 410"/>
                <a:gd name="T10" fmla="*/ 411 w 411"/>
                <a:gd name="T11" fmla="*/ 89 h 410"/>
                <a:gd name="T12" fmla="*/ 322 w 411"/>
                <a:gd name="T13" fmla="*/ 0 h 410"/>
                <a:gd name="T14" fmla="*/ 232 w 411"/>
                <a:gd name="T15" fmla="*/ 89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1" h="410">
                  <a:moveTo>
                    <a:pt x="232" y="89"/>
                  </a:moveTo>
                  <a:cubicBezTo>
                    <a:pt x="277" y="89"/>
                    <a:pt x="277" y="89"/>
                    <a:pt x="277" y="89"/>
                  </a:cubicBezTo>
                  <a:cubicBezTo>
                    <a:pt x="242" y="216"/>
                    <a:pt x="133" y="313"/>
                    <a:pt x="0" y="332"/>
                  </a:cubicBezTo>
                  <a:cubicBezTo>
                    <a:pt x="0" y="410"/>
                    <a:pt x="0" y="410"/>
                    <a:pt x="0" y="410"/>
                  </a:cubicBezTo>
                  <a:cubicBezTo>
                    <a:pt x="176" y="390"/>
                    <a:pt x="319" y="259"/>
                    <a:pt x="357" y="89"/>
                  </a:cubicBezTo>
                  <a:cubicBezTo>
                    <a:pt x="411" y="89"/>
                    <a:pt x="411" y="89"/>
                    <a:pt x="411" y="89"/>
                  </a:cubicBezTo>
                  <a:cubicBezTo>
                    <a:pt x="322" y="0"/>
                    <a:pt x="322" y="0"/>
                    <a:pt x="322" y="0"/>
                  </a:cubicBezTo>
                  <a:cubicBezTo>
                    <a:pt x="232" y="89"/>
                    <a:pt x="232" y="89"/>
                    <a:pt x="232" y="89"/>
                  </a:cubicBezTo>
                  <a:close/>
                </a:path>
              </a:pathLst>
            </a:custGeom>
            <a:solidFill>
              <a:schemeClr val="accent1">
                <a:lumMod val="60000"/>
                <a:lumOff val="40000"/>
              </a:schemeClr>
            </a:solidFill>
            <a:ln>
              <a:noFill/>
            </a:ln>
          </p:spPr>
          <p:txBody>
            <a:bodyPr vert="horz" wrap="square" lIns="68580" tIns="34290" rIns="68580" bIns="34290" numCol="1" anchor="t" anchorCtr="0" compatLnSpc="1"/>
            <a:lstStyle/>
            <a:p>
              <a:endParaRPr lang="id-ID" sz="1350"/>
            </a:p>
          </p:txBody>
        </p:sp>
        <p:sp>
          <p:nvSpPr>
            <p:cNvPr id="15" name="Freeform 18"/>
            <p:cNvSpPr/>
            <p:nvPr/>
          </p:nvSpPr>
          <p:spPr bwMode="auto">
            <a:xfrm>
              <a:off x="6369208" y="4692261"/>
              <a:ext cx="1218743" cy="1214472"/>
            </a:xfrm>
            <a:custGeom>
              <a:avLst/>
              <a:gdLst>
                <a:gd name="T0" fmla="*/ 324 w 414"/>
                <a:gd name="T1" fmla="*/ 412 h 412"/>
                <a:gd name="T2" fmla="*/ 324 w 414"/>
                <a:gd name="T3" fmla="*/ 355 h 412"/>
                <a:gd name="T4" fmla="*/ 0 w 414"/>
                <a:gd name="T5" fmla="*/ 0 h 412"/>
                <a:gd name="T6" fmla="*/ 78 w 414"/>
                <a:gd name="T7" fmla="*/ 0 h 412"/>
                <a:gd name="T8" fmla="*/ 325 w 414"/>
                <a:gd name="T9" fmla="*/ 276 h 412"/>
                <a:gd name="T10" fmla="*/ 325 w 414"/>
                <a:gd name="T11" fmla="*/ 233 h 412"/>
                <a:gd name="T12" fmla="*/ 414 w 414"/>
                <a:gd name="T13" fmla="*/ 323 h 412"/>
                <a:gd name="T14" fmla="*/ 324 w 414"/>
                <a:gd name="T15" fmla="*/ 412 h 4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4" h="412">
                  <a:moveTo>
                    <a:pt x="324" y="412"/>
                  </a:moveTo>
                  <a:cubicBezTo>
                    <a:pt x="324" y="355"/>
                    <a:pt x="324" y="355"/>
                    <a:pt x="324" y="355"/>
                  </a:cubicBezTo>
                  <a:cubicBezTo>
                    <a:pt x="153" y="319"/>
                    <a:pt x="21" y="177"/>
                    <a:pt x="0" y="0"/>
                  </a:cubicBezTo>
                  <a:cubicBezTo>
                    <a:pt x="78" y="0"/>
                    <a:pt x="78" y="0"/>
                    <a:pt x="78" y="0"/>
                  </a:cubicBezTo>
                  <a:cubicBezTo>
                    <a:pt x="98" y="134"/>
                    <a:pt x="196" y="242"/>
                    <a:pt x="325" y="276"/>
                  </a:cubicBezTo>
                  <a:cubicBezTo>
                    <a:pt x="325" y="233"/>
                    <a:pt x="325" y="233"/>
                    <a:pt x="325" y="233"/>
                  </a:cubicBezTo>
                  <a:cubicBezTo>
                    <a:pt x="414" y="323"/>
                    <a:pt x="414" y="323"/>
                    <a:pt x="414" y="323"/>
                  </a:cubicBezTo>
                  <a:cubicBezTo>
                    <a:pt x="324" y="412"/>
                    <a:pt x="324" y="412"/>
                    <a:pt x="324" y="412"/>
                  </a:cubicBezTo>
                  <a:close/>
                </a:path>
              </a:pathLst>
            </a:custGeom>
            <a:solidFill>
              <a:schemeClr val="accent6"/>
            </a:solidFill>
            <a:ln>
              <a:noFill/>
            </a:ln>
          </p:spPr>
          <p:txBody>
            <a:bodyPr vert="horz" wrap="square" lIns="68580" tIns="34290" rIns="68580" bIns="34290" numCol="1" anchor="t" anchorCtr="0" compatLnSpc="1"/>
            <a:lstStyle/>
            <a:p>
              <a:endParaRPr lang="id-ID" sz="1350"/>
            </a:p>
          </p:txBody>
        </p:sp>
        <p:sp>
          <p:nvSpPr>
            <p:cNvPr id="16" name="Freeform 19"/>
            <p:cNvSpPr/>
            <p:nvPr/>
          </p:nvSpPr>
          <p:spPr bwMode="auto">
            <a:xfrm>
              <a:off x="6221137" y="3338259"/>
              <a:ext cx="1220167" cy="1232981"/>
            </a:xfrm>
            <a:custGeom>
              <a:avLst/>
              <a:gdLst>
                <a:gd name="T0" fmla="*/ 0 w 414"/>
                <a:gd name="T1" fmla="*/ 328 h 418"/>
                <a:gd name="T2" fmla="*/ 56 w 414"/>
                <a:gd name="T3" fmla="*/ 328 h 418"/>
                <a:gd name="T4" fmla="*/ 414 w 414"/>
                <a:gd name="T5" fmla="*/ 0 h 418"/>
                <a:gd name="T6" fmla="*/ 414 w 414"/>
                <a:gd name="T7" fmla="*/ 78 h 418"/>
                <a:gd name="T8" fmla="*/ 135 w 414"/>
                <a:gd name="T9" fmla="*/ 328 h 418"/>
                <a:gd name="T10" fmla="*/ 179 w 414"/>
                <a:gd name="T11" fmla="*/ 328 h 418"/>
                <a:gd name="T12" fmla="*/ 89 w 414"/>
                <a:gd name="T13" fmla="*/ 418 h 418"/>
                <a:gd name="T14" fmla="*/ 0 w 414"/>
                <a:gd name="T15" fmla="*/ 328 h 4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4" h="418">
                  <a:moveTo>
                    <a:pt x="0" y="328"/>
                  </a:moveTo>
                  <a:cubicBezTo>
                    <a:pt x="56" y="328"/>
                    <a:pt x="56" y="328"/>
                    <a:pt x="56" y="328"/>
                  </a:cubicBezTo>
                  <a:cubicBezTo>
                    <a:pt x="90" y="154"/>
                    <a:pt x="235" y="20"/>
                    <a:pt x="414" y="0"/>
                  </a:cubicBezTo>
                  <a:cubicBezTo>
                    <a:pt x="414" y="78"/>
                    <a:pt x="414" y="78"/>
                    <a:pt x="414" y="78"/>
                  </a:cubicBezTo>
                  <a:cubicBezTo>
                    <a:pt x="278" y="97"/>
                    <a:pt x="168" y="197"/>
                    <a:pt x="135" y="328"/>
                  </a:cubicBezTo>
                  <a:cubicBezTo>
                    <a:pt x="179" y="328"/>
                    <a:pt x="179" y="328"/>
                    <a:pt x="179" y="328"/>
                  </a:cubicBezTo>
                  <a:cubicBezTo>
                    <a:pt x="89" y="418"/>
                    <a:pt x="89" y="418"/>
                    <a:pt x="89" y="418"/>
                  </a:cubicBezTo>
                  <a:lnTo>
                    <a:pt x="0" y="328"/>
                  </a:lnTo>
                  <a:close/>
                </a:path>
              </a:pathLst>
            </a:custGeom>
            <a:solidFill>
              <a:schemeClr val="accent5"/>
            </a:solidFill>
            <a:ln>
              <a:noFill/>
            </a:ln>
          </p:spPr>
          <p:txBody>
            <a:bodyPr vert="horz" wrap="square" lIns="68580" tIns="34290" rIns="68580" bIns="34290" numCol="1" anchor="t" anchorCtr="0" compatLnSpc="1"/>
            <a:lstStyle/>
            <a:p>
              <a:endParaRPr lang="id-ID" sz="1350"/>
            </a:p>
          </p:txBody>
        </p:sp>
      </p:grpSp>
      <p:sp>
        <p:nvSpPr>
          <p:cNvPr id="17" name="TextBox 21"/>
          <p:cNvSpPr txBox="1"/>
          <p:nvPr/>
        </p:nvSpPr>
        <p:spPr>
          <a:xfrm rot="18669778">
            <a:off x="2413255" y="2807924"/>
            <a:ext cx="766952" cy="219490"/>
          </a:xfrm>
          <a:prstGeom prst="rect">
            <a:avLst/>
          </a:prstGeom>
          <a:noFill/>
        </p:spPr>
        <p:txBody>
          <a:bodyPr wrap="none" rtlCol="0">
            <a:prstTxWarp prst="textArchUp">
              <a:avLst/>
            </a:prstTxWarp>
            <a:spAutoFit/>
          </a:bodyPr>
          <a:lstStyle/>
          <a:p>
            <a:pPr algn="ctr"/>
            <a:r>
              <a:rPr lang="id-ID" sz="900" b="1" dirty="0">
                <a:solidFill>
                  <a:schemeClr val="bg1"/>
                </a:solidFill>
                <a:latin typeface="+mj-lt"/>
              </a:rPr>
              <a:t>Description</a:t>
            </a:r>
          </a:p>
        </p:txBody>
      </p:sp>
      <p:sp>
        <p:nvSpPr>
          <p:cNvPr id="18" name="TextBox 24"/>
          <p:cNvSpPr txBox="1"/>
          <p:nvPr/>
        </p:nvSpPr>
        <p:spPr>
          <a:xfrm rot="2820483">
            <a:off x="3429532" y="2821243"/>
            <a:ext cx="766952" cy="219490"/>
          </a:xfrm>
          <a:prstGeom prst="rect">
            <a:avLst/>
          </a:prstGeom>
          <a:noFill/>
        </p:spPr>
        <p:txBody>
          <a:bodyPr wrap="none" rtlCol="0">
            <a:prstTxWarp prst="textArchUp">
              <a:avLst/>
            </a:prstTxWarp>
            <a:spAutoFit/>
          </a:bodyPr>
          <a:lstStyle/>
          <a:p>
            <a:pPr algn="ctr"/>
            <a:r>
              <a:rPr lang="id-ID" sz="900" b="1" dirty="0">
                <a:solidFill>
                  <a:schemeClr val="bg1"/>
                </a:solidFill>
                <a:latin typeface="+mj-lt"/>
              </a:rPr>
              <a:t>Description</a:t>
            </a:r>
          </a:p>
        </p:txBody>
      </p:sp>
      <p:sp>
        <p:nvSpPr>
          <p:cNvPr id="19" name="TextBox 25"/>
          <p:cNvSpPr txBox="1"/>
          <p:nvPr/>
        </p:nvSpPr>
        <p:spPr>
          <a:xfrm rot="18669778">
            <a:off x="4803586" y="2809414"/>
            <a:ext cx="766952" cy="219490"/>
          </a:xfrm>
          <a:prstGeom prst="rect">
            <a:avLst/>
          </a:prstGeom>
          <a:noFill/>
        </p:spPr>
        <p:txBody>
          <a:bodyPr wrap="none" rtlCol="0">
            <a:prstTxWarp prst="textArchUp">
              <a:avLst/>
            </a:prstTxWarp>
            <a:spAutoFit/>
          </a:bodyPr>
          <a:lstStyle/>
          <a:p>
            <a:pPr algn="ctr"/>
            <a:r>
              <a:rPr lang="id-ID" sz="900" b="1" dirty="0">
                <a:solidFill>
                  <a:schemeClr val="bg1"/>
                </a:solidFill>
                <a:latin typeface="+mj-lt"/>
              </a:rPr>
              <a:t>Description</a:t>
            </a:r>
          </a:p>
        </p:txBody>
      </p:sp>
      <p:sp>
        <p:nvSpPr>
          <p:cNvPr id="20" name="TextBox 26"/>
          <p:cNvSpPr txBox="1"/>
          <p:nvPr/>
        </p:nvSpPr>
        <p:spPr>
          <a:xfrm rot="2892180">
            <a:off x="5805577" y="2815590"/>
            <a:ext cx="766952" cy="219490"/>
          </a:xfrm>
          <a:prstGeom prst="rect">
            <a:avLst/>
          </a:prstGeom>
          <a:noFill/>
        </p:spPr>
        <p:txBody>
          <a:bodyPr wrap="none" rtlCol="0">
            <a:prstTxWarp prst="textArchUp">
              <a:avLst/>
            </a:prstTxWarp>
            <a:spAutoFit/>
          </a:bodyPr>
          <a:lstStyle/>
          <a:p>
            <a:pPr algn="ctr"/>
            <a:r>
              <a:rPr lang="id-ID" sz="900" b="1" dirty="0">
                <a:solidFill>
                  <a:schemeClr val="bg1"/>
                </a:solidFill>
                <a:latin typeface="+mj-lt"/>
              </a:rPr>
              <a:t>Description</a:t>
            </a:r>
          </a:p>
        </p:txBody>
      </p:sp>
      <p:sp>
        <p:nvSpPr>
          <p:cNvPr id="21" name="TextBox 27"/>
          <p:cNvSpPr txBox="1"/>
          <p:nvPr/>
        </p:nvSpPr>
        <p:spPr>
          <a:xfrm rot="18876725">
            <a:off x="3423909" y="3818343"/>
            <a:ext cx="766952" cy="219490"/>
          </a:xfrm>
          <a:prstGeom prst="rect">
            <a:avLst/>
          </a:prstGeom>
          <a:noFill/>
        </p:spPr>
        <p:txBody>
          <a:bodyPr wrap="none" rtlCol="0">
            <a:prstTxWarp prst="textArchDown">
              <a:avLst/>
            </a:prstTxWarp>
            <a:spAutoFit/>
          </a:bodyPr>
          <a:lstStyle/>
          <a:p>
            <a:pPr algn="ctr"/>
            <a:r>
              <a:rPr lang="id-ID" sz="900" b="1" dirty="0">
                <a:solidFill>
                  <a:schemeClr val="bg1"/>
                </a:solidFill>
                <a:latin typeface="+mj-lt"/>
              </a:rPr>
              <a:t>Description</a:t>
            </a:r>
          </a:p>
        </p:txBody>
      </p:sp>
      <p:sp>
        <p:nvSpPr>
          <p:cNvPr id="22" name="TextBox 28"/>
          <p:cNvSpPr txBox="1"/>
          <p:nvPr/>
        </p:nvSpPr>
        <p:spPr>
          <a:xfrm rot="2820483">
            <a:off x="2406518" y="3813011"/>
            <a:ext cx="766952" cy="219490"/>
          </a:xfrm>
          <a:prstGeom prst="rect">
            <a:avLst/>
          </a:prstGeom>
          <a:noFill/>
        </p:spPr>
        <p:txBody>
          <a:bodyPr wrap="none" rtlCol="0">
            <a:prstTxWarp prst="textArchDown">
              <a:avLst/>
            </a:prstTxWarp>
            <a:spAutoFit/>
          </a:bodyPr>
          <a:lstStyle/>
          <a:p>
            <a:pPr algn="ctr"/>
            <a:r>
              <a:rPr lang="id-ID" sz="900" b="1" dirty="0">
                <a:solidFill>
                  <a:schemeClr val="bg1"/>
                </a:solidFill>
                <a:latin typeface="+mj-lt"/>
              </a:rPr>
              <a:t>Description</a:t>
            </a:r>
          </a:p>
        </p:txBody>
      </p:sp>
      <p:sp>
        <p:nvSpPr>
          <p:cNvPr id="23" name="TextBox 29"/>
          <p:cNvSpPr txBox="1"/>
          <p:nvPr/>
        </p:nvSpPr>
        <p:spPr>
          <a:xfrm rot="18669778">
            <a:off x="5787808" y="3825937"/>
            <a:ext cx="766952" cy="219490"/>
          </a:xfrm>
          <a:prstGeom prst="rect">
            <a:avLst/>
          </a:prstGeom>
          <a:noFill/>
        </p:spPr>
        <p:txBody>
          <a:bodyPr wrap="none" rtlCol="0">
            <a:prstTxWarp prst="textArchDown">
              <a:avLst/>
            </a:prstTxWarp>
            <a:spAutoFit/>
          </a:bodyPr>
          <a:lstStyle/>
          <a:p>
            <a:pPr algn="ctr"/>
            <a:r>
              <a:rPr lang="id-ID" sz="900" b="1" dirty="0">
                <a:solidFill>
                  <a:schemeClr val="bg1"/>
                </a:solidFill>
                <a:latin typeface="+mj-lt"/>
              </a:rPr>
              <a:t>Description</a:t>
            </a:r>
          </a:p>
        </p:txBody>
      </p:sp>
      <p:sp>
        <p:nvSpPr>
          <p:cNvPr id="24" name="TextBox 30"/>
          <p:cNvSpPr txBox="1"/>
          <p:nvPr/>
        </p:nvSpPr>
        <p:spPr>
          <a:xfrm rot="2820483">
            <a:off x="4791236" y="3814517"/>
            <a:ext cx="766952" cy="219490"/>
          </a:xfrm>
          <a:prstGeom prst="rect">
            <a:avLst/>
          </a:prstGeom>
          <a:noFill/>
        </p:spPr>
        <p:txBody>
          <a:bodyPr wrap="none" rtlCol="0">
            <a:prstTxWarp prst="textArchDown">
              <a:avLst/>
            </a:prstTxWarp>
            <a:spAutoFit/>
          </a:bodyPr>
          <a:lstStyle/>
          <a:p>
            <a:pPr algn="ctr"/>
            <a:r>
              <a:rPr lang="id-ID" sz="900" b="1" dirty="0">
                <a:solidFill>
                  <a:schemeClr val="bg1"/>
                </a:solidFill>
                <a:latin typeface="+mj-lt"/>
              </a:rPr>
              <a:t>Description</a:t>
            </a:r>
          </a:p>
        </p:txBody>
      </p:sp>
      <p:sp>
        <p:nvSpPr>
          <p:cNvPr id="25" name="Oval 31"/>
          <p:cNvSpPr>
            <a:spLocks noChangeArrowheads="1"/>
          </p:cNvSpPr>
          <p:nvPr/>
        </p:nvSpPr>
        <p:spPr bwMode="auto">
          <a:xfrm>
            <a:off x="369735" y="1498632"/>
            <a:ext cx="134983" cy="135000"/>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26" name="Oval 32"/>
          <p:cNvSpPr>
            <a:spLocks noChangeArrowheads="1"/>
          </p:cNvSpPr>
          <p:nvPr/>
        </p:nvSpPr>
        <p:spPr bwMode="auto">
          <a:xfrm>
            <a:off x="369735" y="2252531"/>
            <a:ext cx="134983" cy="135000"/>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27" name="Oval 33"/>
          <p:cNvSpPr>
            <a:spLocks noChangeArrowheads="1"/>
          </p:cNvSpPr>
          <p:nvPr/>
        </p:nvSpPr>
        <p:spPr bwMode="auto">
          <a:xfrm>
            <a:off x="369735" y="3066440"/>
            <a:ext cx="134983" cy="135000"/>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28" name="Oval 34"/>
          <p:cNvSpPr>
            <a:spLocks noChangeArrowheads="1"/>
          </p:cNvSpPr>
          <p:nvPr/>
        </p:nvSpPr>
        <p:spPr bwMode="auto">
          <a:xfrm>
            <a:off x="369735" y="3901953"/>
            <a:ext cx="134983" cy="135000"/>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29" name="TextBox 35"/>
          <p:cNvSpPr txBox="1"/>
          <p:nvPr/>
        </p:nvSpPr>
        <p:spPr>
          <a:xfrm>
            <a:off x="540904" y="1391166"/>
            <a:ext cx="800219" cy="276999"/>
          </a:xfrm>
          <a:prstGeom prst="rect">
            <a:avLst/>
          </a:prstGeom>
          <a:noFill/>
        </p:spPr>
        <p:txBody>
          <a:bodyPr wrap="none" rtlCol="0">
            <a:spAutoFit/>
          </a:bodyPr>
          <a:lstStyle/>
          <a:p>
            <a:r>
              <a:rPr lang="zh-CN" altLang="en-US" sz="1200" b="1" dirty="0">
                <a:solidFill>
                  <a:schemeClr val="tx1">
                    <a:lumMod val="50000"/>
                    <a:lumOff val="50000"/>
                  </a:schemeClr>
                </a:solidFill>
              </a:rPr>
              <a:t>添加文字</a:t>
            </a:r>
            <a:endParaRPr lang="id-ID" altLang="zh-CN" sz="1200" b="1" dirty="0">
              <a:solidFill>
                <a:schemeClr val="tx1">
                  <a:lumMod val="50000"/>
                  <a:lumOff val="50000"/>
                </a:schemeClr>
              </a:solidFill>
            </a:endParaRPr>
          </a:p>
        </p:txBody>
      </p:sp>
      <p:sp>
        <p:nvSpPr>
          <p:cNvPr id="30" name="TextBox 36"/>
          <p:cNvSpPr txBox="1"/>
          <p:nvPr/>
        </p:nvSpPr>
        <p:spPr>
          <a:xfrm>
            <a:off x="540903" y="1582534"/>
            <a:ext cx="1825250" cy="452432"/>
          </a:xfrm>
          <a:prstGeom prst="rect">
            <a:avLst/>
          </a:prstGeom>
          <a:noFill/>
        </p:spPr>
        <p:txBody>
          <a:bodyPr wrap="square" rtlCol="0">
            <a:spAutoFit/>
          </a:bodyPr>
          <a:lstStyle/>
          <a:p>
            <a:pPr>
              <a:lnSpc>
                <a:spcPct val="130000"/>
              </a:lnSpc>
            </a:pPr>
            <a:r>
              <a:rPr lang="zh-CN" altLang="en-US" sz="900" kern="3000" spc="23" dirty="0">
                <a:solidFill>
                  <a:schemeClr val="tx1">
                    <a:lumMod val="50000"/>
                    <a:lumOff val="50000"/>
                  </a:schemeClr>
                </a:solidFill>
                <a:latin typeface="微软雅黑" panose="020B0503020204020204" pitchFamily="34" charset="-122"/>
                <a:ea typeface="微软雅黑" panose="020B0503020204020204" pitchFamily="34" charset="-122"/>
              </a:rPr>
              <a:t>文字内容需概括精炼，建议与标题相关</a:t>
            </a:r>
          </a:p>
        </p:txBody>
      </p:sp>
      <p:sp>
        <p:nvSpPr>
          <p:cNvPr id="31" name="TextBox 37"/>
          <p:cNvSpPr txBox="1"/>
          <p:nvPr/>
        </p:nvSpPr>
        <p:spPr>
          <a:xfrm>
            <a:off x="540904" y="2149099"/>
            <a:ext cx="800219" cy="276999"/>
          </a:xfrm>
          <a:prstGeom prst="rect">
            <a:avLst/>
          </a:prstGeom>
          <a:noFill/>
        </p:spPr>
        <p:txBody>
          <a:bodyPr wrap="none" rtlCol="0">
            <a:spAutoFit/>
          </a:bodyPr>
          <a:lstStyle/>
          <a:p>
            <a:r>
              <a:rPr lang="zh-CN" altLang="en-US" sz="1200" b="1" dirty="0">
                <a:solidFill>
                  <a:schemeClr val="tx1">
                    <a:lumMod val="50000"/>
                    <a:lumOff val="50000"/>
                  </a:schemeClr>
                </a:solidFill>
              </a:rPr>
              <a:t>添加文字</a:t>
            </a:r>
            <a:endParaRPr lang="id-ID" altLang="zh-CN" sz="1200" b="1" dirty="0">
              <a:solidFill>
                <a:schemeClr val="tx1">
                  <a:lumMod val="50000"/>
                  <a:lumOff val="50000"/>
                </a:schemeClr>
              </a:solidFill>
            </a:endParaRPr>
          </a:p>
        </p:txBody>
      </p:sp>
      <p:sp>
        <p:nvSpPr>
          <p:cNvPr id="32" name="TextBox 38"/>
          <p:cNvSpPr txBox="1"/>
          <p:nvPr/>
        </p:nvSpPr>
        <p:spPr>
          <a:xfrm>
            <a:off x="540903" y="2340467"/>
            <a:ext cx="1825250" cy="452432"/>
          </a:xfrm>
          <a:prstGeom prst="rect">
            <a:avLst/>
          </a:prstGeom>
          <a:noFill/>
        </p:spPr>
        <p:txBody>
          <a:bodyPr wrap="square" rtlCol="0">
            <a:spAutoFit/>
          </a:bodyPr>
          <a:lstStyle/>
          <a:p>
            <a:pPr>
              <a:lnSpc>
                <a:spcPct val="130000"/>
              </a:lnSpc>
            </a:pPr>
            <a:r>
              <a:rPr lang="zh-CN" altLang="en-US" sz="900" kern="3000" spc="23" dirty="0">
                <a:solidFill>
                  <a:schemeClr val="tx1">
                    <a:lumMod val="50000"/>
                    <a:lumOff val="50000"/>
                  </a:schemeClr>
                </a:solidFill>
                <a:latin typeface="微软雅黑" panose="020B0503020204020204" pitchFamily="34" charset="-122"/>
                <a:ea typeface="微软雅黑" panose="020B0503020204020204" pitchFamily="34" charset="-122"/>
              </a:rPr>
              <a:t>文字内容需概括精炼，建议与标题相关</a:t>
            </a:r>
          </a:p>
        </p:txBody>
      </p:sp>
      <p:sp>
        <p:nvSpPr>
          <p:cNvPr id="33" name="TextBox 39"/>
          <p:cNvSpPr txBox="1"/>
          <p:nvPr/>
        </p:nvSpPr>
        <p:spPr>
          <a:xfrm>
            <a:off x="540904" y="2974770"/>
            <a:ext cx="800219" cy="276999"/>
          </a:xfrm>
          <a:prstGeom prst="rect">
            <a:avLst/>
          </a:prstGeom>
          <a:noFill/>
        </p:spPr>
        <p:txBody>
          <a:bodyPr wrap="none" rtlCol="0">
            <a:spAutoFit/>
          </a:bodyPr>
          <a:lstStyle/>
          <a:p>
            <a:r>
              <a:rPr lang="zh-CN" altLang="en-US" sz="1200" b="1" dirty="0">
                <a:solidFill>
                  <a:schemeClr val="tx1">
                    <a:lumMod val="50000"/>
                    <a:lumOff val="50000"/>
                  </a:schemeClr>
                </a:solidFill>
              </a:rPr>
              <a:t>添加文字</a:t>
            </a:r>
            <a:endParaRPr lang="id-ID" altLang="zh-CN" sz="1200" b="1" dirty="0">
              <a:solidFill>
                <a:schemeClr val="tx1">
                  <a:lumMod val="50000"/>
                  <a:lumOff val="50000"/>
                </a:schemeClr>
              </a:solidFill>
            </a:endParaRPr>
          </a:p>
        </p:txBody>
      </p:sp>
      <p:sp>
        <p:nvSpPr>
          <p:cNvPr id="34" name="TextBox 40"/>
          <p:cNvSpPr txBox="1"/>
          <p:nvPr/>
        </p:nvSpPr>
        <p:spPr>
          <a:xfrm>
            <a:off x="540903" y="3166138"/>
            <a:ext cx="1825250" cy="452432"/>
          </a:xfrm>
          <a:prstGeom prst="rect">
            <a:avLst/>
          </a:prstGeom>
          <a:noFill/>
        </p:spPr>
        <p:txBody>
          <a:bodyPr wrap="square" rtlCol="0">
            <a:spAutoFit/>
          </a:bodyPr>
          <a:lstStyle/>
          <a:p>
            <a:pPr>
              <a:lnSpc>
                <a:spcPct val="130000"/>
              </a:lnSpc>
            </a:pPr>
            <a:r>
              <a:rPr lang="zh-CN" altLang="en-US" sz="900" kern="3000" spc="23" dirty="0">
                <a:solidFill>
                  <a:schemeClr val="tx1">
                    <a:lumMod val="50000"/>
                    <a:lumOff val="50000"/>
                  </a:schemeClr>
                </a:solidFill>
                <a:latin typeface="微软雅黑" panose="020B0503020204020204" pitchFamily="34" charset="-122"/>
                <a:ea typeface="微软雅黑" panose="020B0503020204020204" pitchFamily="34" charset="-122"/>
              </a:rPr>
              <a:t>文字内容需概括精炼，建议与标题相关</a:t>
            </a:r>
          </a:p>
        </p:txBody>
      </p:sp>
      <p:sp>
        <p:nvSpPr>
          <p:cNvPr id="35" name="TextBox 41"/>
          <p:cNvSpPr txBox="1"/>
          <p:nvPr/>
        </p:nvSpPr>
        <p:spPr>
          <a:xfrm>
            <a:off x="540904" y="3802730"/>
            <a:ext cx="800219" cy="276999"/>
          </a:xfrm>
          <a:prstGeom prst="rect">
            <a:avLst/>
          </a:prstGeom>
          <a:noFill/>
        </p:spPr>
        <p:txBody>
          <a:bodyPr wrap="none" rtlCol="0">
            <a:spAutoFit/>
          </a:bodyPr>
          <a:lstStyle/>
          <a:p>
            <a:r>
              <a:rPr lang="zh-CN" altLang="en-US" sz="1200" b="1" dirty="0">
                <a:solidFill>
                  <a:schemeClr val="tx1">
                    <a:lumMod val="50000"/>
                    <a:lumOff val="50000"/>
                  </a:schemeClr>
                </a:solidFill>
              </a:rPr>
              <a:t>添加文字</a:t>
            </a:r>
            <a:endParaRPr lang="id-ID" altLang="zh-CN" sz="1200" b="1" dirty="0">
              <a:solidFill>
                <a:schemeClr val="tx1">
                  <a:lumMod val="50000"/>
                  <a:lumOff val="50000"/>
                </a:schemeClr>
              </a:solidFill>
            </a:endParaRPr>
          </a:p>
        </p:txBody>
      </p:sp>
      <p:sp>
        <p:nvSpPr>
          <p:cNvPr id="36" name="TextBox 42"/>
          <p:cNvSpPr txBox="1"/>
          <p:nvPr/>
        </p:nvSpPr>
        <p:spPr>
          <a:xfrm>
            <a:off x="540903" y="3994098"/>
            <a:ext cx="1825250" cy="452432"/>
          </a:xfrm>
          <a:prstGeom prst="rect">
            <a:avLst/>
          </a:prstGeom>
          <a:noFill/>
        </p:spPr>
        <p:txBody>
          <a:bodyPr wrap="square" rtlCol="0">
            <a:spAutoFit/>
          </a:bodyPr>
          <a:lstStyle/>
          <a:p>
            <a:pPr>
              <a:lnSpc>
                <a:spcPct val="130000"/>
              </a:lnSpc>
            </a:pPr>
            <a:r>
              <a:rPr lang="zh-CN" altLang="en-US" sz="900" kern="3000" spc="23" dirty="0">
                <a:solidFill>
                  <a:schemeClr val="tx1">
                    <a:lumMod val="50000"/>
                    <a:lumOff val="50000"/>
                  </a:schemeClr>
                </a:solidFill>
                <a:latin typeface="微软雅黑" panose="020B0503020204020204" pitchFamily="34" charset="-122"/>
                <a:ea typeface="微软雅黑" panose="020B0503020204020204" pitchFamily="34" charset="-122"/>
              </a:rPr>
              <a:t>文字内容需概括精炼，建议与标题相关</a:t>
            </a:r>
          </a:p>
        </p:txBody>
      </p:sp>
      <p:sp>
        <p:nvSpPr>
          <p:cNvPr id="37" name="Oval 56"/>
          <p:cNvSpPr>
            <a:spLocks noChangeArrowheads="1"/>
          </p:cNvSpPr>
          <p:nvPr/>
        </p:nvSpPr>
        <p:spPr bwMode="auto">
          <a:xfrm>
            <a:off x="6861974" y="1491342"/>
            <a:ext cx="134983" cy="135000"/>
          </a:xfrm>
          <a:prstGeom prst="ellipse">
            <a:avLst/>
          </a:prstGeom>
          <a:solidFill>
            <a:schemeClr val="accent1"/>
          </a:solidFill>
          <a:ln>
            <a:noFill/>
          </a:ln>
          <a:extLst/>
        </p:spPr>
        <p:txBody>
          <a:bodyPr vert="horz" wrap="square" lIns="68580" tIns="34290" rIns="68580" bIns="34290" numCol="1" anchor="t" anchorCtr="0" compatLnSpc="1"/>
          <a:lstStyle/>
          <a:p>
            <a:endParaRPr lang="id-ID" sz="1350"/>
          </a:p>
        </p:txBody>
      </p:sp>
      <p:sp>
        <p:nvSpPr>
          <p:cNvPr id="38" name="Oval 57"/>
          <p:cNvSpPr>
            <a:spLocks noChangeArrowheads="1"/>
          </p:cNvSpPr>
          <p:nvPr/>
        </p:nvSpPr>
        <p:spPr bwMode="auto">
          <a:xfrm>
            <a:off x="6861974" y="2245241"/>
            <a:ext cx="134983" cy="135000"/>
          </a:xfrm>
          <a:prstGeom prst="ellipse">
            <a:avLst/>
          </a:prstGeom>
          <a:solidFill>
            <a:schemeClr val="accent2"/>
          </a:solidFill>
          <a:ln>
            <a:noFill/>
          </a:ln>
          <a:extLst/>
        </p:spPr>
        <p:txBody>
          <a:bodyPr vert="horz" wrap="square" lIns="68580" tIns="34290" rIns="68580" bIns="34290" numCol="1" anchor="t" anchorCtr="0" compatLnSpc="1"/>
          <a:lstStyle/>
          <a:p>
            <a:endParaRPr lang="id-ID" sz="1350"/>
          </a:p>
        </p:txBody>
      </p:sp>
      <p:sp>
        <p:nvSpPr>
          <p:cNvPr id="39" name="Oval 58"/>
          <p:cNvSpPr>
            <a:spLocks noChangeArrowheads="1"/>
          </p:cNvSpPr>
          <p:nvPr/>
        </p:nvSpPr>
        <p:spPr bwMode="auto">
          <a:xfrm>
            <a:off x="6861974" y="3059150"/>
            <a:ext cx="134983" cy="135000"/>
          </a:xfrm>
          <a:prstGeom prst="ellipse">
            <a:avLst/>
          </a:prstGeom>
          <a:solidFill>
            <a:schemeClr val="accent3"/>
          </a:solidFill>
          <a:ln>
            <a:noFill/>
          </a:ln>
          <a:extLst/>
        </p:spPr>
        <p:txBody>
          <a:bodyPr vert="horz" wrap="square" lIns="68580" tIns="34290" rIns="68580" bIns="34290" numCol="1" anchor="t" anchorCtr="0" compatLnSpc="1"/>
          <a:lstStyle/>
          <a:p>
            <a:endParaRPr lang="id-ID" sz="1350"/>
          </a:p>
        </p:txBody>
      </p:sp>
      <p:sp>
        <p:nvSpPr>
          <p:cNvPr id="40" name="Oval 59"/>
          <p:cNvSpPr>
            <a:spLocks noChangeArrowheads="1"/>
          </p:cNvSpPr>
          <p:nvPr/>
        </p:nvSpPr>
        <p:spPr bwMode="auto">
          <a:xfrm>
            <a:off x="6861974" y="3894663"/>
            <a:ext cx="134983" cy="135000"/>
          </a:xfrm>
          <a:prstGeom prst="ellipse">
            <a:avLst/>
          </a:prstGeom>
          <a:solidFill>
            <a:schemeClr val="accent4"/>
          </a:solidFill>
          <a:ln>
            <a:noFill/>
          </a:ln>
          <a:extLst/>
        </p:spPr>
        <p:txBody>
          <a:bodyPr vert="horz" wrap="square" lIns="68580" tIns="34290" rIns="68580" bIns="34290" numCol="1" anchor="t" anchorCtr="0" compatLnSpc="1"/>
          <a:lstStyle/>
          <a:p>
            <a:endParaRPr lang="id-ID" sz="1350"/>
          </a:p>
        </p:txBody>
      </p:sp>
      <p:sp>
        <p:nvSpPr>
          <p:cNvPr id="41" name="TextBox 60"/>
          <p:cNvSpPr txBox="1"/>
          <p:nvPr/>
        </p:nvSpPr>
        <p:spPr>
          <a:xfrm>
            <a:off x="7033143" y="1383876"/>
            <a:ext cx="800219" cy="276999"/>
          </a:xfrm>
          <a:prstGeom prst="rect">
            <a:avLst/>
          </a:prstGeom>
          <a:noFill/>
        </p:spPr>
        <p:txBody>
          <a:bodyPr wrap="none" rtlCol="0">
            <a:spAutoFit/>
          </a:bodyPr>
          <a:lstStyle/>
          <a:p>
            <a:r>
              <a:rPr lang="zh-CN" altLang="en-US" sz="1200" b="1" dirty="0">
                <a:solidFill>
                  <a:schemeClr val="tx1">
                    <a:lumMod val="50000"/>
                    <a:lumOff val="50000"/>
                  </a:schemeClr>
                </a:solidFill>
              </a:rPr>
              <a:t>添加文字</a:t>
            </a:r>
            <a:endParaRPr lang="id-ID" altLang="zh-CN" sz="1200" b="1" dirty="0">
              <a:solidFill>
                <a:schemeClr val="tx1">
                  <a:lumMod val="50000"/>
                  <a:lumOff val="50000"/>
                </a:schemeClr>
              </a:solidFill>
            </a:endParaRPr>
          </a:p>
        </p:txBody>
      </p:sp>
      <p:sp>
        <p:nvSpPr>
          <p:cNvPr id="42" name="TextBox 61"/>
          <p:cNvSpPr txBox="1"/>
          <p:nvPr/>
        </p:nvSpPr>
        <p:spPr>
          <a:xfrm>
            <a:off x="7033142" y="1575244"/>
            <a:ext cx="1825250" cy="452432"/>
          </a:xfrm>
          <a:prstGeom prst="rect">
            <a:avLst/>
          </a:prstGeom>
          <a:noFill/>
        </p:spPr>
        <p:txBody>
          <a:bodyPr wrap="square" rtlCol="0">
            <a:spAutoFit/>
          </a:bodyPr>
          <a:lstStyle/>
          <a:p>
            <a:pPr>
              <a:lnSpc>
                <a:spcPct val="130000"/>
              </a:lnSpc>
            </a:pPr>
            <a:r>
              <a:rPr lang="zh-CN" altLang="en-US" sz="900" kern="3000" spc="23" dirty="0">
                <a:solidFill>
                  <a:schemeClr val="tx1">
                    <a:lumMod val="50000"/>
                    <a:lumOff val="50000"/>
                  </a:schemeClr>
                </a:solidFill>
                <a:latin typeface="微软雅黑" panose="020B0503020204020204" pitchFamily="34" charset="-122"/>
                <a:ea typeface="微软雅黑" panose="020B0503020204020204" pitchFamily="34" charset="-122"/>
              </a:rPr>
              <a:t>文字内容需概括精炼，建议与标题相关</a:t>
            </a:r>
          </a:p>
        </p:txBody>
      </p:sp>
      <p:sp>
        <p:nvSpPr>
          <p:cNvPr id="43" name="TextBox 62"/>
          <p:cNvSpPr txBox="1"/>
          <p:nvPr/>
        </p:nvSpPr>
        <p:spPr>
          <a:xfrm>
            <a:off x="7033143" y="2141809"/>
            <a:ext cx="800219" cy="276999"/>
          </a:xfrm>
          <a:prstGeom prst="rect">
            <a:avLst/>
          </a:prstGeom>
          <a:noFill/>
        </p:spPr>
        <p:txBody>
          <a:bodyPr wrap="none" rtlCol="0">
            <a:spAutoFit/>
          </a:bodyPr>
          <a:lstStyle/>
          <a:p>
            <a:r>
              <a:rPr lang="zh-CN" altLang="en-US" sz="1200" b="1" dirty="0">
                <a:solidFill>
                  <a:schemeClr val="tx1">
                    <a:lumMod val="50000"/>
                    <a:lumOff val="50000"/>
                  </a:schemeClr>
                </a:solidFill>
              </a:rPr>
              <a:t>添加文字</a:t>
            </a:r>
            <a:endParaRPr lang="id-ID" altLang="zh-CN" sz="1200" b="1" dirty="0">
              <a:solidFill>
                <a:schemeClr val="tx1">
                  <a:lumMod val="50000"/>
                  <a:lumOff val="50000"/>
                </a:schemeClr>
              </a:solidFill>
            </a:endParaRPr>
          </a:p>
        </p:txBody>
      </p:sp>
      <p:sp>
        <p:nvSpPr>
          <p:cNvPr id="44" name="TextBox 63"/>
          <p:cNvSpPr txBox="1"/>
          <p:nvPr/>
        </p:nvSpPr>
        <p:spPr>
          <a:xfrm>
            <a:off x="7033142" y="2333177"/>
            <a:ext cx="1825250" cy="452432"/>
          </a:xfrm>
          <a:prstGeom prst="rect">
            <a:avLst/>
          </a:prstGeom>
          <a:noFill/>
        </p:spPr>
        <p:txBody>
          <a:bodyPr wrap="square" rtlCol="0">
            <a:spAutoFit/>
          </a:bodyPr>
          <a:lstStyle/>
          <a:p>
            <a:pPr>
              <a:lnSpc>
                <a:spcPct val="130000"/>
              </a:lnSpc>
            </a:pPr>
            <a:r>
              <a:rPr lang="zh-CN" altLang="en-US" sz="900" kern="3000" spc="23" dirty="0">
                <a:solidFill>
                  <a:schemeClr val="tx1">
                    <a:lumMod val="50000"/>
                    <a:lumOff val="50000"/>
                  </a:schemeClr>
                </a:solidFill>
                <a:latin typeface="微软雅黑" panose="020B0503020204020204" pitchFamily="34" charset="-122"/>
                <a:ea typeface="微软雅黑" panose="020B0503020204020204" pitchFamily="34" charset="-122"/>
              </a:rPr>
              <a:t>文字内容需概括精炼，建议与标题相关</a:t>
            </a:r>
          </a:p>
        </p:txBody>
      </p:sp>
      <p:sp>
        <p:nvSpPr>
          <p:cNvPr id="45" name="TextBox 64"/>
          <p:cNvSpPr txBox="1"/>
          <p:nvPr/>
        </p:nvSpPr>
        <p:spPr>
          <a:xfrm>
            <a:off x="7033143" y="2967480"/>
            <a:ext cx="800219" cy="276999"/>
          </a:xfrm>
          <a:prstGeom prst="rect">
            <a:avLst/>
          </a:prstGeom>
          <a:noFill/>
        </p:spPr>
        <p:txBody>
          <a:bodyPr wrap="none" rtlCol="0">
            <a:spAutoFit/>
          </a:bodyPr>
          <a:lstStyle/>
          <a:p>
            <a:r>
              <a:rPr lang="zh-CN" altLang="en-US" sz="1200" b="1" dirty="0">
                <a:solidFill>
                  <a:schemeClr val="tx1">
                    <a:lumMod val="50000"/>
                    <a:lumOff val="50000"/>
                  </a:schemeClr>
                </a:solidFill>
              </a:rPr>
              <a:t>添加文字</a:t>
            </a:r>
            <a:endParaRPr lang="id-ID" altLang="zh-CN" sz="1200" b="1" dirty="0">
              <a:solidFill>
                <a:schemeClr val="tx1">
                  <a:lumMod val="50000"/>
                  <a:lumOff val="50000"/>
                </a:schemeClr>
              </a:solidFill>
            </a:endParaRPr>
          </a:p>
        </p:txBody>
      </p:sp>
      <p:sp>
        <p:nvSpPr>
          <p:cNvPr id="46" name="TextBox 65"/>
          <p:cNvSpPr txBox="1"/>
          <p:nvPr/>
        </p:nvSpPr>
        <p:spPr>
          <a:xfrm>
            <a:off x="7033142" y="3158848"/>
            <a:ext cx="1825250" cy="452432"/>
          </a:xfrm>
          <a:prstGeom prst="rect">
            <a:avLst/>
          </a:prstGeom>
          <a:noFill/>
        </p:spPr>
        <p:txBody>
          <a:bodyPr wrap="square" rtlCol="0">
            <a:spAutoFit/>
          </a:bodyPr>
          <a:lstStyle/>
          <a:p>
            <a:pPr>
              <a:lnSpc>
                <a:spcPct val="130000"/>
              </a:lnSpc>
            </a:pPr>
            <a:r>
              <a:rPr lang="zh-CN" altLang="en-US" sz="900" kern="3000" spc="23" dirty="0">
                <a:solidFill>
                  <a:schemeClr val="tx1">
                    <a:lumMod val="50000"/>
                    <a:lumOff val="50000"/>
                  </a:schemeClr>
                </a:solidFill>
                <a:latin typeface="微软雅黑" panose="020B0503020204020204" pitchFamily="34" charset="-122"/>
                <a:ea typeface="微软雅黑" panose="020B0503020204020204" pitchFamily="34" charset="-122"/>
              </a:rPr>
              <a:t>文字内容需概括精炼，建议与标题相关</a:t>
            </a:r>
          </a:p>
        </p:txBody>
      </p:sp>
      <p:sp>
        <p:nvSpPr>
          <p:cNvPr id="47" name="TextBox 66"/>
          <p:cNvSpPr txBox="1"/>
          <p:nvPr/>
        </p:nvSpPr>
        <p:spPr>
          <a:xfrm>
            <a:off x="7033143" y="3795440"/>
            <a:ext cx="800219" cy="276999"/>
          </a:xfrm>
          <a:prstGeom prst="rect">
            <a:avLst/>
          </a:prstGeom>
          <a:noFill/>
        </p:spPr>
        <p:txBody>
          <a:bodyPr wrap="none" rtlCol="0">
            <a:spAutoFit/>
          </a:bodyPr>
          <a:lstStyle/>
          <a:p>
            <a:r>
              <a:rPr lang="zh-CN" altLang="en-US" sz="1200" b="1" dirty="0">
                <a:solidFill>
                  <a:schemeClr val="tx1">
                    <a:lumMod val="50000"/>
                    <a:lumOff val="50000"/>
                  </a:schemeClr>
                </a:solidFill>
              </a:rPr>
              <a:t>添加文字</a:t>
            </a:r>
            <a:endParaRPr lang="id-ID" altLang="zh-CN" sz="1200" b="1" dirty="0">
              <a:solidFill>
                <a:schemeClr val="tx1">
                  <a:lumMod val="50000"/>
                  <a:lumOff val="50000"/>
                </a:schemeClr>
              </a:solidFill>
            </a:endParaRPr>
          </a:p>
        </p:txBody>
      </p:sp>
      <p:sp>
        <p:nvSpPr>
          <p:cNvPr id="48" name="TextBox 67"/>
          <p:cNvSpPr txBox="1"/>
          <p:nvPr/>
        </p:nvSpPr>
        <p:spPr>
          <a:xfrm>
            <a:off x="7033142" y="3986808"/>
            <a:ext cx="1825250" cy="452432"/>
          </a:xfrm>
          <a:prstGeom prst="rect">
            <a:avLst/>
          </a:prstGeom>
          <a:noFill/>
        </p:spPr>
        <p:txBody>
          <a:bodyPr wrap="square" rtlCol="0">
            <a:spAutoFit/>
          </a:bodyPr>
          <a:lstStyle/>
          <a:p>
            <a:pPr>
              <a:lnSpc>
                <a:spcPct val="130000"/>
              </a:lnSpc>
            </a:pPr>
            <a:r>
              <a:rPr lang="zh-CN" altLang="en-US" sz="900" kern="3000" spc="23" dirty="0">
                <a:solidFill>
                  <a:schemeClr val="tx1">
                    <a:lumMod val="50000"/>
                    <a:lumOff val="50000"/>
                  </a:schemeClr>
                </a:solidFill>
                <a:latin typeface="微软雅黑" panose="020B0503020204020204" pitchFamily="34" charset="-122"/>
                <a:ea typeface="微软雅黑" panose="020B0503020204020204" pitchFamily="34" charset="-122"/>
              </a:rPr>
              <a:t>文字内容需概括精炼，建议与标题相关</a:t>
            </a:r>
          </a:p>
        </p:txBody>
      </p:sp>
    </p:spTree>
    <p:extLst>
      <p:ext uri="{BB962C8B-B14F-4D97-AF65-F5344CB8AC3E}">
        <p14:creationId xmlns:p14="http://schemas.microsoft.com/office/powerpoint/2010/main" val="408846701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8" presetClass="emph" presetSubtype="0" fill="hold" nodeType="withEffect">
                                  <p:stCondLst>
                                    <p:cond delay="0"/>
                                  </p:stCondLst>
                                  <p:childTnLst>
                                    <p:animRot by="-21600000">
                                      <p:cBhvr>
                                        <p:cTn id="21" dur="1000" fill="hold"/>
                                        <p:tgtEl>
                                          <p:spTgt spid="7"/>
                                        </p:tgtEl>
                                        <p:attrNameLst>
                                          <p:attrName>r</p:attrName>
                                        </p:attrNameLst>
                                      </p:cBhvr>
                                    </p:animRot>
                                  </p:childTnLst>
                                </p:cTn>
                              </p:par>
                              <p:par>
                                <p:cTn id="22" presetID="8" presetClass="emph" presetSubtype="0" fill="hold" nodeType="withEffect">
                                  <p:stCondLst>
                                    <p:cond delay="0"/>
                                  </p:stCondLst>
                                  <p:childTnLst>
                                    <p:animRot by="-21600000">
                                      <p:cBhvr>
                                        <p:cTn id="23" dur="1000" fill="hold"/>
                                        <p:tgtEl>
                                          <p:spTgt spid="12"/>
                                        </p:tgtEl>
                                        <p:attrNameLst>
                                          <p:attrName>r</p:attrName>
                                        </p:attrNameLst>
                                      </p:cBhvr>
                                    </p:animRo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500"/>
                                        <p:tgtEl>
                                          <p:spTgt spid="23"/>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500"/>
                                        <p:tgtEl>
                                          <p:spTgt spid="20"/>
                                        </p:tgtEl>
                                      </p:cBhvr>
                                    </p:animEffect>
                                  </p:childTnLst>
                                </p:cTn>
                              </p:par>
                            </p:childTnLst>
                          </p:cTn>
                        </p:par>
                        <p:par>
                          <p:cTn id="49" fill="hold">
                            <p:stCondLst>
                              <p:cond delay="1500"/>
                            </p:stCondLst>
                            <p:childTnLst>
                              <p:par>
                                <p:cTn id="50" presetID="53" presetClass="entr" presetSubtype="16" fill="hold" grpId="0" nodeType="afterEffect">
                                  <p:stCondLst>
                                    <p:cond delay="0"/>
                                  </p:stCondLst>
                                  <p:childTnLst>
                                    <p:set>
                                      <p:cBhvr>
                                        <p:cTn id="51" dur="1" fill="hold">
                                          <p:stCondLst>
                                            <p:cond delay="0"/>
                                          </p:stCondLst>
                                        </p:cTn>
                                        <p:tgtEl>
                                          <p:spTgt spid="25"/>
                                        </p:tgtEl>
                                        <p:attrNameLst>
                                          <p:attrName>style.visibility</p:attrName>
                                        </p:attrNameLst>
                                      </p:cBhvr>
                                      <p:to>
                                        <p:strVal val="visible"/>
                                      </p:to>
                                    </p:set>
                                    <p:anim calcmode="lin" valueType="num">
                                      <p:cBhvr>
                                        <p:cTn id="52" dur="500" fill="hold"/>
                                        <p:tgtEl>
                                          <p:spTgt spid="25"/>
                                        </p:tgtEl>
                                        <p:attrNameLst>
                                          <p:attrName>ppt_w</p:attrName>
                                        </p:attrNameLst>
                                      </p:cBhvr>
                                      <p:tavLst>
                                        <p:tav tm="0">
                                          <p:val>
                                            <p:fltVal val="0"/>
                                          </p:val>
                                        </p:tav>
                                        <p:tav tm="100000">
                                          <p:val>
                                            <p:strVal val="#ppt_w"/>
                                          </p:val>
                                        </p:tav>
                                      </p:tavLst>
                                    </p:anim>
                                    <p:anim calcmode="lin" valueType="num">
                                      <p:cBhvr>
                                        <p:cTn id="53" dur="500" fill="hold"/>
                                        <p:tgtEl>
                                          <p:spTgt spid="25"/>
                                        </p:tgtEl>
                                        <p:attrNameLst>
                                          <p:attrName>ppt_h</p:attrName>
                                        </p:attrNameLst>
                                      </p:cBhvr>
                                      <p:tavLst>
                                        <p:tav tm="0">
                                          <p:val>
                                            <p:fltVal val="0"/>
                                          </p:val>
                                        </p:tav>
                                        <p:tav tm="100000">
                                          <p:val>
                                            <p:strVal val="#ppt_h"/>
                                          </p:val>
                                        </p:tav>
                                      </p:tavLst>
                                    </p:anim>
                                    <p:animEffect transition="in" filter="fade">
                                      <p:cBhvr>
                                        <p:cTn id="54" dur="500"/>
                                        <p:tgtEl>
                                          <p:spTgt spid="25"/>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26"/>
                                        </p:tgtEl>
                                        <p:attrNameLst>
                                          <p:attrName>style.visibility</p:attrName>
                                        </p:attrNameLst>
                                      </p:cBhvr>
                                      <p:to>
                                        <p:strVal val="visible"/>
                                      </p:to>
                                    </p:set>
                                    <p:anim calcmode="lin" valueType="num">
                                      <p:cBhvr>
                                        <p:cTn id="57" dur="500" fill="hold"/>
                                        <p:tgtEl>
                                          <p:spTgt spid="26"/>
                                        </p:tgtEl>
                                        <p:attrNameLst>
                                          <p:attrName>ppt_w</p:attrName>
                                        </p:attrNameLst>
                                      </p:cBhvr>
                                      <p:tavLst>
                                        <p:tav tm="0">
                                          <p:val>
                                            <p:fltVal val="0"/>
                                          </p:val>
                                        </p:tav>
                                        <p:tav tm="100000">
                                          <p:val>
                                            <p:strVal val="#ppt_w"/>
                                          </p:val>
                                        </p:tav>
                                      </p:tavLst>
                                    </p:anim>
                                    <p:anim calcmode="lin" valueType="num">
                                      <p:cBhvr>
                                        <p:cTn id="58" dur="500" fill="hold"/>
                                        <p:tgtEl>
                                          <p:spTgt spid="26"/>
                                        </p:tgtEl>
                                        <p:attrNameLst>
                                          <p:attrName>ppt_h</p:attrName>
                                        </p:attrNameLst>
                                      </p:cBhvr>
                                      <p:tavLst>
                                        <p:tav tm="0">
                                          <p:val>
                                            <p:fltVal val="0"/>
                                          </p:val>
                                        </p:tav>
                                        <p:tav tm="100000">
                                          <p:val>
                                            <p:strVal val="#ppt_h"/>
                                          </p:val>
                                        </p:tav>
                                      </p:tavLst>
                                    </p:anim>
                                    <p:animEffect transition="in" filter="fade">
                                      <p:cBhvr>
                                        <p:cTn id="59" dur="500"/>
                                        <p:tgtEl>
                                          <p:spTgt spid="26"/>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 calcmode="lin" valueType="num">
                                      <p:cBhvr>
                                        <p:cTn id="62" dur="500" fill="hold"/>
                                        <p:tgtEl>
                                          <p:spTgt spid="27"/>
                                        </p:tgtEl>
                                        <p:attrNameLst>
                                          <p:attrName>ppt_w</p:attrName>
                                        </p:attrNameLst>
                                      </p:cBhvr>
                                      <p:tavLst>
                                        <p:tav tm="0">
                                          <p:val>
                                            <p:fltVal val="0"/>
                                          </p:val>
                                        </p:tav>
                                        <p:tav tm="100000">
                                          <p:val>
                                            <p:strVal val="#ppt_w"/>
                                          </p:val>
                                        </p:tav>
                                      </p:tavLst>
                                    </p:anim>
                                    <p:anim calcmode="lin" valueType="num">
                                      <p:cBhvr>
                                        <p:cTn id="63" dur="500" fill="hold"/>
                                        <p:tgtEl>
                                          <p:spTgt spid="27"/>
                                        </p:tgtEl>
                                        <p:attrNameLst>
                                          <p:attrName>ppt_h</p:attrName>
                                        </p:attrNameLst>
                                      </p:cBhvr>
                                      <p:tavLst>
                                        <p:tav tm="0">
                                          <p:val>
                                            <p:fltVal val="0"/>
                                          </p:val>
                                        </p:tav>
                                        <p:tav tm="100000">
                                          <p:val>
                                            <p:strVal val="#ppt_h"/>
                                          </p:val>
                                        </p:tav>
                                      </p:tavLst>
                                    </p:anim>
                                    <p:animEffect transition="in" filter="fade">
                                      <p:cBhvr>
                                        <p:cTn id="64" dur="500"/>
                                        <p:tgtEl>
                                          <p:spTgt spid="27"/>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 calcmode="lin" valueType="num">
                                      <p:cBhvr>
                                        <p:cTn id="67" dur="500" fill="hold"/>
                                        <p:tgtEl>
                                          <p:spTgt spid="28"/>
                                        </p:tgtEl>
                                        <p:attrNameLst>
                                          <p:attrName>ppt_w</p:attrName>
                                        </p:attrNameLst>
                                      </p:cBhvr>
                                      <p:tavLst>
                                        <p:tav tm="0">
                                          <p:val>
                                            <p:fltVal val="0"/>
                                          </p:val>
                                        </p:tav>
                                        <p:tav tm="100000">
                                          <p:val>
                                            <p:strVal val="#ppt_w"/>
                                          </p:val>
                                        </p:tav>
                                      </p:tavLst>
                                    </p:anim>
                                    <p:anim calcmode="lin" valueType="num">
                                      <p:cBhvr>
                                        <p:cTn id="68" dur="500" fill="hold"/>
                                        <p:tgtEl>
                                          <p:spTgt spid="28"/>
                                        </p:tgtEl>
                                        <p:attrNameLst>
                                          <p:attrName>ppt_h</p:attrName>
                                        </p:attrNameLst>
                                      </p:cBhvr>
                                      <p:tavLst>
                                        <p:tav tm="0">
                                          <p:val>
                                            <p:fltVal val="0"/>
                                          </p:val>
                                        </p:tav>
                                        <p:tav tm="100000">
                                          <p:val>
                                            <p:strVal val="#ppt_h"/>
                                          </p:val>
                                        </p:tav>
                                      </p:tavLst>
                                    </p:anim>
                                    <p:animEffect transition="in" filter="fade">
                                      <p:cBhvr>
                                        <p:cTn id="69" dur="500"/>
                                        <p:tgtEl>
                                          <p:spTgt spid="28"/>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37"/>
                                        </p:tgtEl>
                                        <p:attrNameLst>
                                          <p:attrName>style.visibility</p:attrName>
                                        </p:attrNameLst>
                                      </p:cBhvr>
                                      <p:to>
                                        <p:strVal val="visible"/>
                                      </p:to>
                                    </p:set>
                                    <p:anim calcmode="lin" valueType="num">
                                      <p:cBhvr>
                                        <p:cTn id="72" dur="500" fill="hold"/>
                                        <p:tgtEl>
                                          <p:spTgt spid="37"/>
                                        </p:tgtEl>
                                        <p:attrNameLst>
                                          <p:attrName>ppt_w</p:attrName>
                                        </p:attrNameLst>
                                      </p:cBhvr>
                                      <p:tavLst>
                                        <p:tav tm="0">
                                          <p:val>
                                            <p:fltVal val="0"/>
                                          </p:val>
                                        </p:tav>
                                        <p:tav tm="100000">
                                          <p:val>
                                            <p:strVal val="#ppt_w"/>
                                          </p:val>
                                        </p:tav>
                                      </p:tavLst>
                                    </p:anim>
                                    <p:anim calcmode="lin" valueType="num">
                                      <p:cBhvr>
                                        <p:cTn id="73" dur="500" fill="hold"/>
                                        <p:tgtEl>
                                          <p:spTgt spid="37"/>
                                        </p:tgtEl>
                                        <p:attrNameLst>
                                          <p:attrName>ppt_h</p:attrName>
                                        </p:attrNameLst>
                                      </p:cBhvr>
                                      <p:tavLst>
                                        <p:tav tm="0">
                                          <p:val>
                                            <p:fltVal val="0"/>
                                          </p:val>
                                        </p:tav>
                                        <p:tav tm="100000">
                                          <p:val>
                                            <p:strVal val="#ppt_h"/>
                                          </p:val>
                                        </p:tav>
                                      </p:tavLst>
                                    </p:anim>
                                    <p:animEffect transition="in" filter="fade">
                                      <p:cBhvr>
                                        <p:cTn id="74" dur="500"/>
                                        <p:tgtEl>
                                          <p:spTgt spid="37"/>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38"/>
                                        </p:tgtEl>
                                        <p:attrNameLst>
                                          <p:attrName>style.visibility</p:attrName>
                                        </p:attrNameLst>
                                      </p:cBhvr>
                                      <p:to>
                                        <p:strVal val="visible"/>
                                      </p:to>
                                    </p:set>
                                    <p:anim calcmode="lin" valueType="num">
                                      <p:cBhvr>
                                        <p:cTn id="77" dur="500" fill="hold"/>
                                        <p:tgtEl>
                                          <p:spTgt spid="38"/>
                                        </p:tgtEl>
                                        <p:attrNameLst>
                                          <p:attrName>ppt_w</p:attrName>
                                        </p:attrNameLst>
                                      </p:cBhvr>
                                      <p:tavLst>
                                        <p:tav tm="0">
                                          <p:val>
                                            <p:fltVal val="0"/>
                                          </p:val>
                                        </p:tav>
                                        <p:tav tm="100000">
                                          <p:val>
                                            <p:strVal val="#ppt_w"/>
                                          </p:val>
                                        </p:tav>
                                      </p:tavLst>
                                    </p:anim>
                                    <p:anim calcmode="lin" valueType="num">
                                      <p:cBhvr>
                                        <p:cTn id="78" dur="500" fill="hold"/>
                                        <p:tgtEl>
                                          <p:spTgt spid="38"/>
                                        </p:tgtEl>
                                        <p:attrNameLst>
                                          <p:attrName>ppt_h</p:attrName>
                                        </p:attrNameLst>
                                      </p:cBhvr>
                                      <p:tavLst>
                                        <p:tav tm="0">
                                          <p:val>
                                            <p:fltVal val="0"/>
                                          </p:val>
                                        </p:tav>
                                        <p:tav tm="100000">
                                          <p:val>
                                            <p:strVal val="#ppt_h"/>
                                          </p:val>
                                        </p:tav>
                                      </p:tavLst>
                                    </p:anim>
                                    <p:animEffect transition="in" filter="fade">
                                      <p:cBhvr>
                                        <p:cTn id="79" dur="500"/>
                                        <p:tgtEl>
                                          <p:spTgt spid="38"/>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39"/>
                                        </p:tgtEl>
                                        <p:attrNameLst>
                                          <p:attrName>style.visibility</p:attrName>
                                        </p:attrNameLst>
                                      </p:cBhvr>
                                      <p:to>
                                        <p:strVal val="visible"/>
                                      </p:to>
                                    </p:set>
                                    <p:anim calcmode="lin" valueType="num">
                                      <p:cBhvr>
                                        <p:cTn id="82" dur="500" fill="hold"/>
                                        <p:tgtEl>
                                          <p:spTgt spid="39"/>
                                        </p:tgtEl>
                                        <p:attrNameLst>
                                          <p:attrName>ppt_w</p:attrName>
                                        </p:attrNameLst>
                                      </p:cBhvr>
                                      <p:tavLst>
                                        <p:tav tm="0">
                                          <p:val>
                                            <p:fltVal val="0"/>
                                          </p:val>
                                        </p:tav>
                                        <p:tav tm="100000">
                                          <p:val>
                                            <p:strVal val="#ppt_w"/>
                                          </p:val>
                                        </p:tav>
                                      </p:tavLst>
                                    </p:anim>
                                    <p:anim calcmode="lin" valueType="num">
                                      <p:cBhvr>
                                        <p:cTn id="83" dur="500" fill="hold"/>
                                        <p:tgtEl>
                                          <p:spTgt spid="39"/>
                                        </p:tgtEl>
                                        <p:attrNameLst>
                                          <p:attrName>ppt_h</p:attrName>
                                        </p:attrNameLst>
                                      </p:cBhvr>
                                      <p:tavLst>
                                        <p:tav tm="0">
                                          <p:val>
                                            <p:fltVal val="0"/>
                                          </p:val>
                                        </p:tav>
                                        <p:tav tm="100000">
                                          <p:val>
                                            <p:strVal val="#ppt_h"/>
                                          </p:val>
                                        </p:tav>
                                      </p:tavLst>
                                    </p:anim>
                                    <p:animEffect transition="in" filter="fade">
                                      <p:cBhvr>
                                        <p:cTn id="84" dur="500"/>
                                        <p:tgtEl>
                                          <p:spTgt spid="39"/>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40"/>
                                        </p:tgtEl>
                                        <p:attrNameLst>
                                          <p:attrName>style.visibility</p:attrName>
                                        </p:attrNameLst>
                                      </p:cBhvr>
                                      <p:to>
                                        <p:strVal val="visible"/>
                                      </p:to>
                                    </p:set>
                                    <p:anim calcmode="lin" valueType="num">
                                      <p:cBhvr>
                                        <p:cTn id="87" dur="500" fill="hold"/>
                                        <p:tgtEl>
                                          <p:spTgt spid="40"/>
                                        </p:tgtEl>
                                        <p:attrNameLst>
                                          <p:attrName>ppt_w</p:attrName>
                                        </p:attrNameLst>
                                      </p:cBhvr>
                                      <p:tavLst>
                                        <p:tav tm="0">
                                          <p:val>
                                            <p:fltVal val="0"/>
                                          </p:val>
                                        </p:tav>
                                        <p:tav tm="100000">
                                          <p:val>
                                            <p:strVal val="#ppt_w"/>
                                          </p:val>
                                        </p:tav>
                                      </p:tavLst>
                                    </p:anim>
                                    <p:anim calcmode="lin" valueType="num">
                                      <p:cBhvr>
                                        <p:cTn id="88" dur="500" fill="hold"/>
                                        <p:tgtEl>
                                          <p:spTgt spid="40"/>
                                        </p:tgtEl>
                                        <p:attrNameLst>
                                          <p:attrName>ppt_h</p:attrName>
                                        </p:attrNameLst>
                                      </p:cBhvr>
                                      <p:tavLst>
                                        <p:tav tm="0">
                                          <p:val>
                                            <p:fltVal val="0"/>
                                          </p:val>
                                        </p:tav>
                                        <p:tav tm="100000">
                                          <p:val>
                                            <p:strVal val="#ppt_h"/>
                                          </p:val>
                                        </p:tav>
                                      </p:tavLst>
                                    </p:anim>
                                    <p:animEffect transition="in" filter="fade">
                                      <p:cBhvr>
                                        <p:cTn id="89" dur="500"/>
                                        <p:tgtEl>
                                          <p:spTgt spid="40"/>
                                        </p:tgtEl>
                                      </p:cBhvr>
                                    </p:animEffect>
                                  </p:childTnLst>
                                </p:cTn>
                              </p:par>
                            </p:childTnLst>
                          </p:cTn>
                        </p:par>
                        <p:par>
                          <p:cTn id="90" fill="hold">
                            <p:stCondLst>
                              <p:cond delay="2000"/>
                            </p:stCondLst>
                            <p:childTnLst>
                              <p:par>
                                <p:cTn id="91" presetID="10" presetClass="entr" presetSubtype="0" fill="hold" grpId="0" nodeType="afterEffect">
                                  <p:stCondLst>
                                    <p:cond delay="0"/>
                                  </p:stCondLst>
                                  <p:childTnLst>
                                    <p:set>
                                      <p:cBhvr>
                                        <p:cTn id="92" dur="1" fill="hold">
                                          <p:stCondLst>
                                            <p:cond delay="0"/>
                                          </p:stCondLst>
                                        </p:cTn>
                                        <p:tgtEl>
                                          <p:spTgt spid="29"/>
                                        </p:tgtEl>
                                        <p:attrNameLst>
                                          <p:attrName>style.visibility</p:attrName>
                                        </p:attrNameLst>
                                      </p:cBhvr>
                                      <p:to>
                                        <p:strVal val="visible"/>
                                      </p:to>
                                    </p:set>
                                    <p:animEffect transition="in" filter="fade">
                                      <p:cBhvr>
                                        <p:cTn id="93" dur="500"/>
                                        <p:tgtEl>
                                          <p:spTgt spid="29"/>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30"/>
                                        </p:tgtEl>
                                        <p:attrNameLst>
                                          <p:attrName>style.visibility</p:attrName>
                                        </p:attrNameLst>
                                      </p:cBhvr>
                                      <p:to>
                                        <p:strVal val="visible"/>
                                      </p:to>
                                    </p:set>
                                    <p:animEffect transition="in" filter="fade">
                                      <p:cBhvr>
                                        <p:cTn id="96" dur="500"/>
                                        <p:tgtEl>
                                          <p:spTgt spid="30"/>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31"/>
                                        </p:tgtEl>
                                        <p:attrNameLst>
                                          <p:attrName>style.visibility</p:attrName>
                                        </p:attrNameLst>
                                      </p:cBhvr>
                                      <p:to>
                                        <p:strVal val="visible"/>
                                      </p:to>
                                    </p:set>
                                    <p:animEffect transition="in" filter="fade">
                                      <p:cBhvr>
                                        <p:cTn id="99" dur="500"/>
                                        <p:tgtEl>
                                          <p:spTgt spid="31"/>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32"/>
                                        </p:tgtEl>
                                        <p:attrNameLst>
                                          <p:attrName>style.visibility</p:attrName>
                                        </p:attrNameLst>
                                      </p:cBhvr>
                                      <p:to>
                                        <p:strVal val="visible"/>
                                      </p:to>
                                    </p:set>
                                    <p:animEffect transition="in" filter="fade">
                                      <p:cBhvr>
                                        <p:cTn id="102" dur="500"/>
                                        <p:tgtEl>
                                          <p:spTgt spid="32"/>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33"/>
                                        </p:tgtEl>
                                        <p:attrNameLst>
                                          <p:attrName>style.visibility</p:attrName>
                                        </p:attrNameLst>
                                      </p:cBhvr>
                                      <p:to>
                                        <p:strVal val="visible"/>
                                      </p:to>
                                    </p:set>
                                    <p:animEffect transition="in" filter="fade">
                                      <p:cBhvr>
                                        <p:cTn id="105" dur="500"/>
                                        <p:tgtEl>
                                          <p:spTgt spid="33"/>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34"/>
                                        </p:tgtEl>
                                        <p:attrNameLst>
                                          <p:attrName>style.visibility</p:attrName>
                                        </p:attrNameLst>
                                      </p:cBhvr>
                                      <p:to>
                                        <p:strVal val="visible"/>
                                      </p:to>
                                    </p:set>
                                    <p:animEffect transition="in" filter="fade">
                                      <p:cBhvr>
                                        <p:cTn id="108" dur="500"/>
                                        <p:tgtEl>
                                          <p:spTgt spid="34"/>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35"/>
                                        </p:tgtEl>
                                        <p:attrNameLst>
                                          <p:attrName>style.visibility</p:attrName>
                                        </p:attrNameLst>
                                      </p:cBhvr>
                                      <p:to>
                                        <p:strVal val="visible"/>
                                      </p:to>
                                    </p:set>
                                    <p:animEffect transition="in" filter="fade">
                                      <p:cBhvr>
                                        <p:cTn id="111" dur="500"/>
                                        <p:tgtEl>
                                          <p:spTgt spid="35"/>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36"/>
                                        </p:tgtEl>
                                        <p:attrNameLst>
                                          <p:attrName>style.visibility</p:attrName>
                                        </p:attrNameLst>
                                      </p:cBhvr>
                                      <p:to>
                                        <p:strVal val="visible"/>
                                      </p:to>
                                    </p:set>
                                    <p:animEffect transition="in" filter="fade">
                                      <p:cBhvr>
                                        <p:cTn id="114" dur="500"/>
                                        <p:tgtEl>
                                          <p:spTgt spid="36"/>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41"/>
                                        </p:tgtEl>
                                        <p:attrNameLst>
                                          <p:attrName>style.visibility</p:attrName>
                                        </p:attrNameLst>
                                      </p:cBhvr>
                                      <p:to>
                                        <p:strVal val="visible"/>
                                      </p:to>
                                    </p:set>
                                    <p:animEffect transition="in" filter="fade">
                                      <p:cBhvr>
                                        <p:cTn id="117" dur="500"/>
                                        <p:tgtEl>
                                          <p:spTgt spid="41"/>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42"/>
                                        </p:tgtEl>
                                        <p:attrNameLst>
                                          <p:attrName>style.visibility</p:attrName>
                                        </p:attrNameLst>
                                      </p:cBhvr>
                                      <p:to>
                                        <p:strVal val="visible"/>
                                      </p:to>
                                    </p:set>
                                    <p:animEffect transition="in" filter="fade">
                                      <p:cBhvr>
                                        <p:cTn id="120" dur="500"/>
                                        <p:tgtEl>
                                          <p:spTgt spid="42"/>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43"/>
                                        </p:tgtEl>
                                        <p:attrNameLst>
                                          <p:attrName>style.visibility</p:attrName>
                                        </p:attrNameLst>
                                      </p:cBhvr>
                                      <p:to>
                                        <p:strVal val="visible"/>
                                      </p:to>
                                    </p:set>
                                    <p:animEffect transition="in" filter="fade">
                                      <p:cBhvr>
                                        <p:cTn id="123" dur="500"/>
                                        <p:tgtEl>
                                          <p:spTgt spid="43"/>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44"/>
                                        </p:tgtEl>
                                        <p:attrNameLst>
                                          <p:attrName>style.visibility</p:attrName>
                                        </p:attrNameLst>
                                      </p:cBhvr>
                                      <p:to>
                                        <p:strVal val="visible"/>
                                      </p:to>
                                    </p:set>
                                    <p:animEffect transition="in" filter="fade">
                                      <p:cBhvr>
                                        <p:cTn id="126" dur="500"/>
                                        <p:tgtEl>
                                          <p:spTgt spid="44"/>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45"/>
                                        </p:tgtEl>
                                        <p:attrNameLst>
                                          <p:attrName>style.visibility</p:attrName>
                                        </p:attrNameLst>
                                      </p:cBhvr>
                                      <p:to>
                                        <p:strVal val="visible"/>
                                      </p:to>
                                    </p:set>
                                    <p:animEffect transition="in" filter="fade">
                                      <p:cBhvr>
                                        <p:cTn id="129" dur="500"/>
                                        <p:tgtEl>
                                          <p:spTgt spid="45"/>
                                        </p:tgtEl>
                                      </p:cBhvr>
                                    </p:animEffect>
                                  </p:childTnLst>
                                </p:cTn>
                              </p:par>
                              <p:par>
                                <p:cTn id="130" presetID="10" presetClass="entr" presetSubtype="0" fill="hold" grpId="0" nodeType="withEffect">
                                  <p:stCondLst>
                                    <p:cond delay="0"/>
                                  </p:stCondLst>
                                  <p:childTnLst>
                                    <p:set>
                                      <p:cBhvr>
                                        <p:cTn id="131" dur="1" fill="hold">
                                          <p:stCondLst>
                                            <p:cond delay="0"/>
                                          </p:stCondLst>
                                        </p:cTn>
                                        <p:tgtEl>
                                          <p:spTgt spid="46"/>
                                        </p:tgtEl>
                                        <p:attrNameLst>
                                          <p:attrName>style.visibility</p:attrName>
                                        </p:attrNameLst>
                                      </p:cBhvr>
                                      <p:to>
                                        <p:strVal val="visible"/>
                                      </p:to>
                                    </p:set>
                                    <p:animEffect transition="in" filter="fade">
                                      <p:cBhvr>
                                        <p:cTn id="132" dur="500"/>
                                        <p:tgtEl>
                                          <p:spTgt spid="46"/>
                                        </p:tgtEl>
                                      </p:cBhvr>
                                    </p:animEffect>
                                  </p:childTnLst>
                                </p:cTn>
                              </p:par>
                              <p:par>
                                <p:cTn id="133" presetID="10" presetClass="entr" presetSubtype="0" fill="hold" grpId="0" nodeType="withEffect">
                                  <p:stCondLst>
                                    <p:cond delay="0"/>
                                  </p:stCondLst>
                                  <p:childTnLst>
                                    <p:set>
                                      <p:cBhvr>
                                        <p:cTn id="134" dur="1" fill="hold">
                                          <p:stCondLst>
                                            <p:cond delay="0"/>
                                          </p:stCondLst>
                                        </p:cTn>
                                        <p:tgtEl>
                                          <p:spTgt spid="47"/>
                                        </p:tgtEl>
                                        <p:attrNameLst>
                                          <p:attrName>style.visibility</p:attrName>
                                        </p:attrNameLst>
                                      </p:cBhvr>
                                      <p:to>
                                        <p:strVal val="visible"/>
                                      </p:to>
                                    </p:set>
                                    <p:animEffect transition="in" filter="fade">
                                      <p:cBhvr>
                                        <p:cTn id="135" dur="500"/>
                                        <p:tgtEl>
                                          <p:spTgt spid="47"/>
                                        </p:tgtEl>
                                      </p:cBhvr>
                                    </p:animEffect>
                                  </p:childTnLst>
                                </p:cTn>
                              </p:par>
                              <p:par>
                                <p:cTn id="136" presetID="10" presetClass="entr" presetSubtype="0" fill="hold" grpId="0" nodeType="withEffect">
                                  <p:stCondLst>
                                    <p:cond delay="0"/>
                                  </p:stCondLst>
                                  <p:childTnLst>
                                    <p:set>
                                      <p:cBhvr>
                                        <p:cTn id="137" dur="1" fill="hold">
                                          <p:stCondLst>
                                            <p:cond delay="0"/>
                                          </p:stCondLst>
                                        </p:cTn>
                                        <p:tgtEl>
                                          <p:spTgt spid="48"/>
                                        </p:tgtEl>
                                        <p:attrNameLst>
                                          <p:attrName>style.visibility</p:attrName>
                                        </p:attrNameLst>
                                      </p:cBhvr>
                                      <p:to>
                                        <p:strVal val="visible"/>
                                      </p:to>
                                    </p:set>
                                    <p:animEffect transition="in" filter="fade">
                                      <p:cBhvr>
                                        <p:cTn id="138"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p:bldP spid="18" grpId="0"/>
      <p:bldP spid="19" grpId="0"/>
      <p:bldP spid="20" grpId="0"/>
      <p:bldP spid="21" grpId="0"/>
      <p:bldP spid="22" grpId="0"/>
      <p:bldP spid="23" grpId="0"/>
      <p:bldP spid="24" grpId="0"/>
      <p:bldP spid="25" grpId="0" animBg="1"/>
      <p:bldP spid="26" grpId="0" animBg="1"/>
      <p:bldP spid="27" grpId="0" animBg="1"/>
      <p:bldP spid="28" grpId="0" animBg="1"/>
      <p:bldP spid="29" grpId="0"/>
      <p:bldP spid="30" grpId="0"/>
      <p:bldP spid="31" grpId="0"/>
      <p:bldP spid="32" grpId="0"/>
      <p:bldP spid="33" grpId="0"/>
      <p:bldP spid="34" grpId="0"/>
      <p:bldP spid="35" grpId="0"/>
      <p:bldP spid="36" grpId="0"/>
      <p:bldP spid="37" grpId="0" animBg="1"/>
      <p:bldP spid="38" grpId="0" animBg="1"/>
      <p:bldP spid="39" grpId="0" animBg="1"/>
      <p:bldP spid="40" grpId="0" animBg="1"/>
      <p:bldP spid="41" grpId="0"/>
      <p:bldP spid="42" grpId="0"/>
      <p:bldP spid="43" grpId="0"/>
      <p:bldP spid="44" grpId="0"/>
      <p:bldP spid="45" grpId="0"/>
      <p:bldP spid="46" grpId="0"/>
      <p:bldP spid="47" grpId="0"/>
      <p:bldP spid="4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文本框 75"/>
          <p:cNvSpPr txBox="1"/>
          <p:nvPr/>
        </p:nvSpPr>
        <p:spPr>
          <a:xfrm>
            <a:off x="2267744" y="2809183"/>
            <a:ext cx="2562225" cy="284693"/>
          </a:xfrm>
          <a:prstGeom prst="rect">
            <a:avLst/>
          </a:prstGeom>
          <a:noFill/>
        </p:spPr>
        <p:txBody>
          <a:bodyPr lIns="68580" tIns="34290" rIns="68580" bIns="34290">
            <a:spAutoFit/>
          </a:bodyPr>
          <a:lstStyle/>
          <a:p>
            <a:pPr lvl="0" algn="r"/>
            <a:r>
              <a:rPr lang="zh-CN" altLang="en-US" sz="700" dirty="0">
                <a:solidFill>
                  <a:schemeClr val="bg1">
                    <a:lumMod val="65000"/>
                  </a:schemeClr>
                </a:solidFill>
                <a:latin typeface="微软雅黑" panose="020B0503020204020204" pitchFamily="34" charset="-122"/>
                <a:ea typeface="微软雅黑" panose="020B0503020204020204" pitchFamily="34" charset="-122"/>
                <a:cs typeface="+mn-ea"/>
              </a:rPr>
              <a:t>单击此处添加文字阐述，添加简短问题说明文字，具体说明文字在此处。单击此处添加文字阐述，添加简短问题</a:t>
            </a:r>
            <a:endParaRPr lang="en-US" altLang="zh-CN" sz="500" dirty="0">
              <a:solidFill>
                <a:schemeClr val="bg1">
                  <a:lumMod val="65000"/>
                </a:schemeClr>
              </a:solidFill>
              <a:latin typeface="微软雅黑" panose="020B0503020204020204" pitchFamily="34" charset="-122"/>
              <a:ea typeface="微软雅黑" panose="020B0503020204020204" pitchFamily="34" charset="-122"/>
              <a:cs typeface="+mn-ea"/>
            </a:endParaRPr>
          </a:p>
        </p:txBody>
      </p:sp>
      <p:sp>
        <p:nvSpPr>
          <p:cNvPr id="10" name="MH_Entry_1">
            <a:extLst>
              <a:ext uri="{FF2B5EF4-FFF2-40B4-BE49-F238E27FC236}">
                <a16:creationId xmlns:a16="http://schemas.microsoft.com/office/drawing/2014/main" id="{CA64761B-8EE9-4BDF-BF49-238357D80A02}"/>
              </a:ext>
            </a:extLst>
          </p:cNvPr>
          <p:cNvSpPr/>
          <p:nvPr>
            <p:custDataLst>
              <p:tags r:id="rId1"/>
            </p:custDataLst>
          </p:nvPr>
        </p:nvSpPr>
        <p:spPr>
          <a:xfrm>
            <a:off x="2831054" y="2157772"/>
            <a:ext cx="1856312" cy="465688"/>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lvl="0" algn="ctr"/>
            <a:r>
              <a:rPr lang="zh-CN" altLang="en-US" sz="1400" b="1" dirty="0">
                <a:solidFill>
                  <a:schemeClr val="bg1"/>
                </a:solidFill>
                <a:latin typeface="微软雅黑" pitchFamily="34" charset="-122"/>
                <a:ea typeface="微软雅黑" pitchFamily="34" charset="-122"/>
                <a:sym typeface="Arial" panose="020B0604020202020204" pitchFamily="34" charset="0"/>
              </a:rPr>
              <a:t>工作完成情况</a:t>
            </a:r>
            <a:endParaRPr lang="en-US" altLang="zh-CN" sz="1400" b="1" dirty="0">
              <a:solidFill>
                <a:schemeClr val="bg1"/>
              </a:solidFill>
              <a:latin typeface="微软雅黑" pitchFamily="34" charset="-122"/>
              <a:ea typeface="微软雅黑" pitchFamily="34" charset="-122"/>
              <a:sym typeface="Arial" panose="020B0604020202020204" pitchFamily="34" charset="0"/>
            </a:endParaRPr>
          </a:p>
        </p:txBody>
      </p:sp>
      <p:sp>
        <p:nvSpPr>
          <p:cNvPr id="12" name="MH_Number_1">
            <a:extLst>
              <a:ext uri="{FF2B5EF4-FFF2-40B4-BE49-F238E27FC236}">
                <a16:creationId xmlns:a16="http://schemas.microsoft.com/office/drawing/2014/main" id="{CBC49A0D-6EFE-4261-B5D2-BC59B39304B6}"/>
              </a:ext>
            </a:extLst>
          </p:cNvPr>
          <p:cNvSpPr txBox="1">
            <a:spLocks noChangeArrowheads="1"/>
          </p:cNvSpPr>
          <p:nvPr>
            <p:custDataLst>
              <p:tags r:id="rId2"/>
            </p:custDataLst>
          </p:nvPr>
        </p:nvSpPr>
        <p:spPr bwMode="auto">
          <a:xfrm>
            <a:off x="4687367" y="2157773"/>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2000" dirty="0">
                <a:solidFill>
                  <a:schemeClr val="accent1"/>
                </a:solidFill>
                <a:latin typeface="Arial" panose="020B0604020202020204" pitchFamily="34" charset="0"/>
                <a:ea typeface="微软雅黑" panose="020B0503020204020204" pitchFamily="34" charset="-122"/>
                <a:sym typeface="Arial" panose="020B0604020202020204" pitchFamily="34" charset="0"/>
              </a:rPr>
              <a:t>02</a:t>
            </a:r>
            <a:endParaRPr lang="zh-CN" altLang="en-US" sz="20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3" name="MH_Others_1">
            <a:extLst>
              <a:ext uri="{FF2B5EF4-FFF2-40B4-BE49-F238E27FC236}">
                <a16:creationId xmlns:a16="http://schemas.microsoft.com/office/drawing/2014/main" id="{A3E573B9-27BE-4AA5-BF32-35CFA987B38D}"/>
              </a:ext>
            </a:extLst>
          </p:cNvPr>
          <p:cNvGrpSpPr/>
          <p:nvPr>
            <p:custDataLst>
              <p:tags r:id="rId3"/>
            </p:custDataLst>
          </p:nvPr>
        </p:nvGrpSpPr>
        <p:grpSpPr>
          <a:xfrm>
            <a:off x="5182880" y="664332"/>
            <a:ext cx="295054" cy="4131558"/>
            <a:chOff x="4349750" y="1062266"/>
            <a:chExt cx="393426" cy="5508000"/>
          </a:xfrm>
        </p:grpSpPr>
        <p:pic>
          <p:nvPicPr>
            <p:cNvPr id="14" name="Picture 3">
              <a:extLst>
                <a:ext uri="{FF2B5EF4-FFF2-40B4-BE49-F238E27FC236}">
                  <a16:creationId xmlns:a16="http://schemas.microsoft.com/office/drawing/2014/main" id="{5758AC15-DF0A-4455-937E-0DEFEB137DA9}"/>
                </a:ext>
              </a:extLst>
            </p:cNvPr>
            <p:cNvPicPr>
              <a:picLocks noChangeAspect="1" noChangeArrowheads="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49750" y="1062266"/>
              <a:ext cx="81701" cy="5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3">
              <a:extLst>
                <a:ext uri="{FF2B5EF4-FFF2-40B4-BE49-F238E27FC236}">
                  <a16:creationId xmlns:a16="http://schemas.microsoft.com/office/drawing/2014/main" id="{A7D53944-0CB7-4B8B-81AC-F1C5E2F7D1DA}"/>
                </a:ext>
              </a:extLst>
            </p:cNvPr>
            <p:cNvPicPr>
              <a:picLocks noChangeAspect="1" noChangeArrowheads="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679350" y="1815142"/>
              <a:ext cx="63826" cy="4556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31228249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500"/>
                                        <p:tgtEl>
                                          <p:spTgt spid="76"/>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up)">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p:cTn id="16" dur="500" fill="hold"/>
                                        <p:tgtEl>
                                          <p:spTgt spid="12"/>
                                        </p:tgtEl>
                                        <p:attrNameLst>
                                          <p:attrName>ppt_w</p:attrName>
                                        </p:attrNameLst>
                                      </p:cBhvr>
                                      <p:tavLst>
                                        <p:tav tm="0">
                                          <p:val>
                                            <p:fltVal val="0"/>
                                          </p:val>
                                        </p:tav>
                                        <p:tav tm="100000">
                                          <p:val>
                                            <p:strVal val="#ppt_w"/>
                                          </p:val>
                                        </p:tav>
                                      </p:tavLst>
                                    </p:anim>
                                    <p:anim calcmode="lin" valueType="num">
                                      <p:cBhvr>
                                        <p:cTn id="17" dur="500" fill="hold"/>
                                        <p:tgtEl>
                                          <p:spTgt spid="12"/>
                                        </p:tgtEl>
                                        <p:attrNameLst>
                                          <p:attrName>ppt_h</p:attrName>
                                        </p:attrNameLst>
                                      </p:cBhvr>
                                      <p:tavLst>
                                        <p:tav tm="0">
                                          <p:val>
                                            <p:fltVal val="0"/>
                                          </p:val>
                                        </p:tav>
                                        <p:tav tm="100000">
                                          <p:val>
                                            <p:strVal val="#ppt_h"/>
                                          </p:val>
                                        </p:tav>
                                      </p:tavLst>
                                    </p:anim>
                                    <p:animEffect transition="in" filter="fade">
                                      <p:cBhvr>
                                        <p:cTn id="18" dur="500"/>
                                        <p:tgtEl>
                                          <p:spTgt spid="12"/>
                                        </p:tgtEl>
                                      </p:cBhvr>
                                    </p:animEffect>
                                  </p:childTnLst>
                                </p:cTn>
                              </p:par>
                              <p:par>
                                <p:cTn id="19" presetID="22" presetClass="entr" presetSubtype="2" fill="hold" grpId="0" nodeType="withEffect">
                                  <p:stCondLst>
                                    <p:cond delay="250"/>
                                  </p:stCondLst>
                                  <p:childTnLst>
                                    <p:set>
                                      <p:cBhvr>
                                        <p:cTn id="20" dur="1" fill="hold">
                                          <p:stCondLst>
                                            <p:cond delay="0"/>
                                          </p:stCondLst>
                                        </p:cTn>
                                        <p:tgtEl>
                                          <p:spTgt spid="10"/>
                                        </p:tgtEl>
                                        <p:attrNameLst>
                                          <p:attrName>style.visibility</p:attrName>
                                        </p:attrNameLst>
                                      </p:cBhvr>
                                      <p:to>
                                        <p:strVal val="visible"/>
                                      </p:to>
                                    </p:set>
                                    <p:animEffect transition="in" filter="wipe(right)">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10" grpId="0" animBg="1"/>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9"/>
          <p:cNvSpPr/>
          <p:nvPr/>
        </p:nvSpPr>
        <p:spPr>
          <a:xfrm>
            <a:off x="2596875" y="3199293"/>
            <a:ext cx="4742961" cy="1245459"/>
          </a:xfrm>
          <a:prstGeom prst="rect">
            <a:avLst/>
          </a:prstGeom>
          <a:solidFill>
            <a:schemeClr val="accent4"/>
          </a:solidFill>
          <a:ln>
            <a:noFill/>
          </a:ln>
        </p:spPr>
        <p:style>
          <a:lnRef idx="2">
            <a:schemeClr val="accent1">
              <a:shade val="50000"/>
            </a:schemeClr>
          </a:lnRef>
          <a:fillRef idx="1001">
            <a:schemeClr val="dk2"/>
          </a:fillRef>
          <a:effectRef idx="0">
            <a:schemeClr val="accent1"/>
          </a:effectRef>
          <a:fontRef idx="minor">
            <a:schemeClr val="lt1"/>
          </a:fontRef>
        </p:style>
        <p:txBody>
          <a:bodyPr lIns="68580" tIns="34290" rIns="68580" bIns="34290" rtlCol="0" anchor="ctr"/>
          <a:lstStyle/>
          <a:p>
            <a:endParaRPr lang="en-US" altLang="zh-CN" sz="900" dirty="0">
              <a:solidFill>
                <a:schemeClr val="bg1"/>
              </a:solidFill>
              <a:latin typeface="微软雅黑" pitchFamily="34" charset="-122"/>
              <a:ea typeface="微软雅黑" pitchFamily="34" charset="-122"/>
            </a:endParaRPr>
          </a:p>
          <a:p>
            <a:endParaRPr lang="en-US" altLang="zh-CN" sz="900" dirty="0">
              <a:solidFill>
                <a:schemeClr val="bg1"/>
              </a:solidFill>
              <a:latin typeface="微软雅黑" pitchFamily="34" charset="-122"/>
              <a:ea typeface="微软雅黑" pitchFamily="34" charset="-122"/>
            </a:endParaRPr>
          </a:p>
          <a:p>
            <a:endParaRPr lang="en-US" altLang="zh-CN" sz="900" dirty="0">
              <a:solidFill>
                <a:schemeClr val="bg1"/>
              </a:solidFill>
              <a:latin typeface="微软雅黑" pitchFamily="34" charset="-122"/>
              <a:ea typeface="微软雅黑" pitchFamily="34" charset="-122"/>
            </a:endParaRPr>
          </a:p>
          <a:p>
            <a:endParaRPr lang="en-US" altLang="zh-CN" sz="900" dirty="0">
              <a:solidFill>
                <a:schemeClr val="bg1"/>
              </a:solidFill>
              <a:latin typeface="微软雅黑" pitchFamily="34" charset="-122"/>
              <a:ea typeface="微软雅黑" pitchFamily="34" charset="-122"/>
            </a:endParaRPr>
          </a:p>
          <a:p>
            <a:r>
              <a:rPr lang="zh-CN" altLang="en-US" sz="900" dirty="0">
                <a:solidFill>
                  <a:schemeClr val="bg1"/>
                </a:solidFill>
                <a:latin typeface="微软雅黑" pitchFamily="34" charset="-122"/>
                <a:ea typeface="微软雅黑" pitchFamily="34" charset="-122"/>
              </a:rPr>
              <a:t>您的内容打在这里在此框中选择粘贴，并选择只保留文字。您的内容打在这里，或者通过复制您的文本您的内容打在这里在此框中选择粘贴，并选择只保留文字。您的内容打在这里，或者通过复制您的文本</a:t>
            </a:r>
            <a:endParaRPr lang="en-GB" altLang="zh-CN" sz="900" dirty="0">
              <a:solidFill>
                <a:schemeClr val="bg1"/>
              </a:solidFill>
              <a:latin typeface="微软雅黑" pitchFamily="34" charset="-122"/>
              <a:ea typeface="微软雅黑" pitchFamily="34" charset="-122"/>
            </a:endParaRPr>
          </a:p>
          <a:p>
            <a:endParaRPr lang="zh-CN" altLang="en-US" sz="1200" dirty="0">
              <a:solidFill>
                <a:schemeClr val="bg1"/>
              </a:solidFill>
              <a:latin typeface="微软雅黑" panose="020B0503020204020204" pitchFamily="34" charset="-122"/>
              <a:ea typeface="微软雅黑" panose="020B0503020204020204" pitchFamily="34" charset="-122"/>
            </a:endParaRPr>
          </a:p>
          <a:p>
            <a:endParaRPr lang="en-GB" altLang="zh-CN" sz="1200" dirty="0">
              <a:solidFill>
                <a:schemeClr val="bg1"/>
              </a:solidFill>
              <a:latin typeface="微软雅黑" pitchFamily="34" charset="-122"/>
              <a:ea typeface="微软雅黑" pitchFamily="34" charset="-122"/>
            </a:endParaRPr>
          </a:p>
          <a:p>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8" name="Rectangle 18"/>
          <p:cNvSpPr/>
          <p:nvPr/>
        </p:nvSpPr>
        <p:spPr>
          <a:xfrm>
            <a:off x="4997176" y="1221097"/>
            <a:ext cx="2342660" cy="1901974"/>
          </a:xfrm>
          <a:prstGeom prst="rect">
            <a:avLst/>
          </a:prstGeom>
          <a:blipFill>
            <a:blip r:embed="rId3"/>
            <a:stretch>
              <a:fillRect/>
            </a:stretch>
          </a:blipFill>
          <a:ln>
            <a:noFill/>
          </a:ln>
        </p:spPr>
        <p:style>
          <a:lnRef idx="2">
            <a:schemeClr val="accent1">
              <a:shade val="50000"/>
            </a:schemeClr>
          </a:lnRef>
          <a:fillRef idx="1001">
            <a:schemeClr val="dk2"/>
          </a:fillRef>
          <a:effectRef idx="0">
            <a:schemeClr val="accent1"/>
          </a:effectRef>
          <a:fontRef idx="minor">
            <a:schemeClr val="lt1"/>
          </a:fontRef>
        </p:style>
        <p:txBody>
          <a:bodyPr lIns="68580" tIns="34290" rIns="68580" bIns="34290" rtlCol="0" anchor="ctr"/>
          <a:lstStyle/>
          <a:p>
            <a:pPr algn="ctr" fontAlgn="base">
              <a:spcBef>
                <a:spcPct val="0"/>
              </a:spcBef>
              <a:spcAft>
                <a:spcPct val="0"/>
              </a:spcAft>
              <a:buFont typeface="Arial" pitchFamily="34" charset="0"/>
              <a:buChar char="•"/>
            </a:pPr>
            <a:endParaRPr lang="en-US" altLang="zh-CN" sz="1200" dirty="0">
              <a:solidFill>
                <a:schemeClr val="bg1"/>
              </a:solidFill>
              <a:latin typeface="微软雅黑" pitchFamily="34" charset="-122"/>
              <a:ea typeface="微软雅黑" pitchFamily="34" charset="-122"/>
              <a:sym typeface="方正兰亭黑_GBK" panose="02000000000000000000" pitchFamily="2" charset="-122"/>
            </a:endParaRPr>
          </a:p>
        </p:txBody>
      </p:sp>
      <p:sp>
        <p:nvSpPr>
          <p:cNvPr id="9" name="Rectangle 44"/>
          <p:cNvSpPr/>
          <p:nvPr/>
        </p:nvSpPr>
        <p:spPr>
          <a:xfrm>
            <a:off x="2596875" y="1221097"/>
            <a:ext cx="2289451" cy="1901974"/>
          </a:xfrm>
          <a:prstGeom prst="rect">
            <a:avLst/>
          </a:prstGeom>
          <a:blipFill>
            <a:blip r:embed="rId4"/>
            <a:stretch>
              <a:fillRect/>
            </a:stretch>
          </a:blipFill>
          <a:ln>
            <a:noFill/>
          </a:ln>
        </p:spPr>
        <p:style>
          <a:lnRef idx="2">
            <a:schemeClr val="accent1">
              <a:shade val="50000"/>
            </a:schemeClr>
          </a:lnRef>
          <a:fillRef idx="1001">
            <a:schemeClr val="dk2"/>
          </a:fillRef>
          <a:effectRef idx="0">
            <a:schemeClr val="accent1"/>
          </a:effectRef>
          <a:fontRef idx="minor">
            <a:schemeClr val="lt1"/>
          </a:fontRef>
        </p:style>
        <p:txBody>
          <a:bodyPr lIns="68580" tIns="34290" rIns="68580" bIns="34290" rtlCol="0" anchor="ctr"/>
          <a:lstStyle/>
          <a:p>
            <a:pPr algn="ctr"/>
            <a:endParaRPr lang="en-US"/>
          </a:p>
        </p:txBody>
      </p:sp>
      <p:sp>
        <p:nvSpPr>
          <p:cNvPr id="10" name="矩形 9"/>
          <p:cNvSpPr/>
          <p:nvPr/>
        </p:nvSpPr>
        <p:spPr>
          <a:xfrm>
            <a:off x="233833" y="2206409"/>
            <a:ext cx="2363042" cy="807913"/>
          </a:xfrm>
          <a:prstGeom prst="rect">
            <a:avLst/>
          </a:prstGeom>
        </p:spPr>
        <p:txBody>
          <a:bodyPr wrap="square" lIns="68580" tIns="34290" rIns="68580" bIns="34290">
            <a:spAutoFit/>
          </a:bodyPr>
          <a:lstStyle/>
          <a:p>
            <a:pPr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a:p>
            <a:r>
              <a:rPr lang="zh-CN" altLang="en-US" sz="900" dirty="0">
                <a:solidFill>
                  <a:schemeClr val="tx1">
                    <a:lumMod val="50000"/>
                    <a:lumOff val="50000"/>
                  </a:schemeClr>
                </a:solidFill>
                <a:latin typeface="微软雅黑" pitchFamily="34" charset="-122"/>
                <a:ea typeface="微软雅黑" pitchFamily="34" charset="-122"/>
              </a:rPr>
              <a:t>您的内容打在这里在此框中选择粘贴，并选择只保留文字。您的内容打在这里，或者通过复制您的文本</a:t>
            </a:r>
            <a:endParaRPr lang="en-GB" altLang="zh-CN" sz="900" dirty="0">
              <a:solidFill>
                <a:schemeClr val="tx1">
                  <a:lumMod val="50000"/>
                  <a:lumOff val="50000"/>
                </a:schemeClr>
              </a:solidFill>
              <a:latin typeface="微软雅黑" pitchFamily="34" charset="-122"/>
              <a:ea typeface="微软雅黑" pitchFamily="34" charset="-122"/>
            </a:endParaRPr>
          </a:p>
          <a:p>
            <a:endParaRPr lang="zh-CN" altLang="en-US" sz="900" dirty="0">
              <a:latin typeface="微软雅黑" panose="020B0503020204020204" pitchFamily="34" charset="-122"/>
              <a:ea typeface="微软雅黑" panose="020B0503020204020204" pitchFamily="34" charset="-122"/>
            </a:endParaRPr>
          </a:p>
        </p:txBody>
      </p:sp>
      <p:sp>
        <p:nvSpPr>
          <p:cNvPr id="11" name="矩形 10"/>
          <p:cNvSpPr/>
          <p:nvPr/>
        </p:nvSpPr>
        <p:spPr>
          <a:xfrm>
            <a:off x="233833" y="3430198"/>
            <a:ext cx="2363042" cy="807913"/>
          </a:xfrm>
          <a:prstGeom prst="rect">
            <a:avLst/>
          </a:prstGeom>
        </p:spPr>
        <p:txBody>
          <a:bodyPr wrap="square" lIns="68580" tIns="34290" rIns="68580" bIns="34290">
            <a:spAutoFit/>
          </a:bodyPr>
          <a:lstStyle/>
          <a:p>
            <a:pPr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a:p>
            <a:r>
              <a:rPr lang="zh-CN" altLang="en-US" sz="900" dirty="0">
                <a:solidFill>
                  <a:schemeClr val="tx1">
                    <a:lumMod val="50000"/>
                    <a:lumOff val="50000"/>
                  </a:schemeClr>
                </a:solidFill>
                <a:latin typeface="微软雅黑" pitchFamily="34" charset="-122"/>
                <a:ea typeface="微软雅黑" pitchFamily="34" charset="-122"/>
              </a:rPr>
              <a:t>您的内容打在这里在此框中选择粘贴，并选择只保留文字。您的内容打在这里，或者通过复制您的文本</a:t>
            </a:r>
            <a:endParaRPr lang="en-GB" altLang="zh-CN" sz="900" dirty="0">
              <a:solidFill>
                <a:schemeClr val="tx1">
                  <a:lumMod val="50000"/>
                  <a:lumOff val="50000"/>
                </a:schemeClr>
              </a:solidFill>
              <a:latin typeface="微软雅黑" pitchFamily="34" charset="-122"/>
              <a:ea typeface="微软雅黑" pitchFamily="34" charset="-122"/>
            </a:endParaRPr>
          </a:p>
          <a:p>
            <a:endParaRPr lang="zh-CN" altLang="en-US" sz="900" dirty="0">
              <a:latin typeface="微软雅黑" panose="020B0503020204020204" pitchFamily="34" charset="-122"/>
              <a:ea typeface="微软雅黑" panose="020B0503020204020204" pitchFamily="34" charset="-122"/>
            </a:endParaRPr>
          </a:p>
        </p:txBody>
      </p:sp>
      <p:sp>
        <p:nvSpPr>
          <p:cNvPr id="2" name="矩形 1">
            <a:extLst>
              <a:ext uri="{FF2B5EF4-FFF2-40B4-BE49-F238E27FC236}">
                <a16:creationId xmlns:a16="http://schemas.microsoft.com/office/drawing/2014/main" id="{FFC9833F-859E-4734-93DE-FEEBB89B6693}"/>
              </a:ext>
            </a:extLst>
          </p:cNvPr>
          <p:cNvSpPr/>
          <p:nvPr/>
        </p:nvSpPr>
        <p:spPr>
          <a:xfrm>
            <a:off x="7416316" y="1221097"/>
            <a:ext cx="1727684" cy="322365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7081050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par>
                          <p:cTn id="17" fill="hold">
                            <p:stCondLst>
                              <p:cond delay="1500"/>
                            </p:stCondLst>
                            <p:childTnLst>
                              <p:par>
                                <p:cTn id="18" presetID="10" presetClass="entr" presetSubtype="0" fill="hold" grpId="0" nodeType="afterEffect">
                                  <p:stCondLst>
                                    <p:cond delay="0"/>
                                  </p:stCondLst>
                                  <p:iterate type="lt">
                                    <p:tmPct val="10000"/>
                                  </p:iterate>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par>
                          <p:cTn id="21" fill="hold">
                            <p:stCondLst>
                              <p:cond delay="4400"/>
                            </p:stCondLst>
                            <p:childTnLst>
                              <p:par>
                                <p:cTn id="22" presetID="10" presetClass="entr" presetSubtype="0"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par>
                          <p:cTn id="25" fill="hold">
                            <p:stCondLst>
                              <p:cond delay="4900"/>
                            </p:stCondLst>
                            <p:childTnLst>
                              <p:par>
                                <p:cTn id="26" presetID="10" presetClass="entr" presetSubtype="0" fill="hold" grpId="0" nodeType="afterEffect">
                                  <p:stCondLst>
                                    <p:cond delay="0"/>
                                  </p:stCondLst>
                                  <p:iterate type="lt">
                                    <p:tmPct val="10000"/>
                                  </p:iterate>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p:bldP spid="11" grpId="0"/>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0"/>
          <p:cNvGrpSpPr/>
          <p:nvPr/>
        </p:nvGrpSpPr>
        <p:grpSpPr>
          <a:xfrm>
            <a:off x="1081022" y="1611127"/>
            <a:ext cx="2347977" cy="2906309"/>
            <a:chOff x="729025" y="2493538"/>
            <a:chExt cx="3009991" cy="3724596"/>
          </a:xfrm>
        </p:grpSpPr>
        <p:pic>
          <p:nvPicPr>
            <p:cNvPr id="12" name="Picture 11"/>
            <p:cNvPicPr>
              <a:picLocks noChangeAspect="1"/>
            </p:cNvPicPr>
            <p:nvPr/>
          </p:nvPicPr>
          <p:blipFill rotWithShape="1">
            <a:blip r:embed="rId2" cstate="print">
              <a:extLst>
                <a:ext uri="{28A0092B-C50C-407E-A947-70E740481C1C}">
                  <a14:useLocalDpi xmlns:a14="http://schemas.microsoft.com/office/drawing/2010/main" val="0"/>
                </a:ext>
              </a:extLst>
            </a:blip>
            <a:srcRect l="5354" t="8440" r="6203" b="10137"/>
            <a:stretch/>
          </p:blipFill>
          <p:spPr>
            <a:xfrm>
              <a:off x="729025" y="2493538"/>
              <a:ext cx="3009991" cy="3724596"/>
            </a:xfrm>
            <a:prstGeom prst="rect">
              <a:avLst/>
            </a:prstGeom>
          </p:spPr>
        </p:pic>
        <p:sp>
          <p:nvSpPr>
            <p:cNvPr id="13" name="Rectangle 12"/>
            <p:cNvSpPr/>
            <p:nvPr/>
          </p:nvSpPr>
          <p:spPr>
            <a:xfrm>
              <a:off x="1171299" y="2949850"/>
              <a:ext cx="2129088" cy="27510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Freeform 35"/>
          <p:cNvSpPr/>
          <p:nvPr/>
        </p:nvSpPr>
        <p:spPr>
          <a:xfrm rot="5400000">
            <a:off x="3477996" y="406515"/>
            <a:ext cx="558508" cy="4666424"/>
          </a:xfrm>
          <a:custGeom>
            <a:avLst/>
            <a:gdLst>
              <a:gd name="connsiteX0" fmla="*/ 0 w 744448"/>
              <a:gd name="connsiteY0" fmla="*/ 6221899 h 6221899"/>
              <a:gd name="connsiteX1" fmla="*/ 0 w 744448"/>
              <a:gd name="connsiteY1" fmla="*/ 4332313 h 6221899"/>
              <a:gd name="connsiteX2" fmla="*/ 380 w 744448"/>
              <a:gd name="connsiteY2" fmla="*/ 4332313 h 6221899"/>
              <a:gd name="connsiteX3" fmla="*/ 380 w 744448"/>
              <a:gd name="connsiteY3" fmla="*/ 3722210 h 6221899"/>
              <a:gd name="connsiteX4" fmla="*/ 1 w 744448"/>
              <a:gd name="connsiteY4" fmla="*/ 3722210 h 6221899"/>
              <a:gd name="connsiteX5" fmla="*/ 380 w 744448"/>
              <a:gd name="connsiteY5" fmla="*/ 3721726 h 6221899"/>
              <a:gd name="connsiteX6" fmla="*/ 380 w 744448"/>
              <a:gd name="connsiteY6" fmla="*/ 3718580 h 6221899"/>
              <a:gd name="connsiteX7" fmla="*/ 2793 w 744448"/>
              <a:gd name="connsiteY7" fmla="*/ 3718580 h 6221899"/>
              <a:gd name="connsiteX8" fmla="*/ 293575 w 744448"/>
              <a:gd name="connsiteY8" fmla="*/ 3328641 h 6221899"/>
              <a:gd name="connsiteX9" fmla="*/ 293575 w 744448"/>
              <a:gd name="connsiteY9" fmla="*/ 441737 h 6221899"/>
              <a:gd name="connsiteX10" fmla="*/ 740656 w 744448"/>
              <a:gd name="connsiteY10" fmla="*/ 0 h 6221899"/>
              <a:gd name="connsiteX11" fmla="*/ 740656 w 744448"/>
              <a:gd name="connsiteY11" fmla="*/ 3328641 h 6221899"/>
              <a:gd name="connsiteX12" fmla="*/ 744413 w 744448"/>
              <a:gd name="connsiteY12" fmla="*/ 3718580 h 6221899"/>
              <a:gd name="connsiteX13" fmla="*/ 744447 w 744448"/>
              <a:gd name="connsiteY13" fmla="*/ 3718580 h 6221899"/>
              <a:gd name="connsiteX14" fmla="*/ 744447 w 744448"/>
              <a:gd name="connsiteY14" fmla="*/ 4332313 h 6221899"/>
              <a:gd name="connsiteX15" fmla="*/ 744448 w 744448"/>
              <a:gd name="connsiteY15" fmla="*/ 4332313 h 6221899"/>
              <a:gd name="connsiteX16" fmla="*/ 744448 w 744448"/>
              <a:gd name="connsiteY16" fmla="*/ 6221899 h 622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44448" h="6221899">
                <a:moveTo>
                  <a:pt x="0" y="6221899"/>
                </a:moveTo>
                <a:lnTo>
                  <a:pt x="0" y="4332313"/>
                </a:lnTo>
                <a:lnTo>
                  <a:pt x="380" y="4332313"/>
                </a:lnTo>
                <a:lnTo>
                  <a:pt x="380" y="3722210"/>
                </a:lnTo>
                <a:lnTo>
                  <a:pt x="1" y="3722210"/>
                </a:lnTo>
                <a:lnTo>
                  <a:pt x="380" y="3721726"/>
                </a:lnTo>
                <a:lnTo>
                  <a:pt x="380" y="3718580"/>
                </a:lnTo>
                <a:lnTo>
                  <a:pt x="2793" y="3718580"/>
                </a:lnTo>
                <a:lnTo>
                  <a:pt x="293575" y="3328641"/>
                </a:lnTo>
                <a:lnTo>
                  <a:pt x="293575" y="441737"/>
                </a:lnTo>
                <a:lnTo>
                  <a:pt x="740656" y="0"/>
                </a:lnTo>
                <a:lnTo>
                  <a:pt x="740656" y="3328641"/>
                </a:lnTo>
                <a:lnTo>
                  <a:pt x="744413" y="3718580"/>
                </a:lnTo>
                <a:cubicBezTo>
                  <a:pt x="744413" y="3718580"/>
                  <a:pt x="744447" y="3718580"/>
                  <a:pt x="744447" y="3718580"/>
                </a:cubicBezTo>
                <a:lnTo>
                  <a:pt x="744447" y="4332313"/>
                </a:lnTo>
                <a:lnTo>
                  <a:pt x="744448" y="4332313"/>
                </a:lnTo>
                <a:lnTo>
                  <a:pt x="744448" y="6221899"/>
                </a:lnTo>
                <a:close/>
              </a:path>
            </a:pathLst>
          </a:custGeom>
          <a:solidFill>
            <a:schemeClr val="accent2"/>
          </a:solidFill>
          <a:ln w="12700" cap="flat">
            <a:noFill/>
            <a:miter lim="400000"/>
          </a:ln>
          <a:effectLst/>
        </p:spPr>
        <p:txBody>
          <a:bodyPr wrap="square" lIns="28575" tIns="28575" rIns="28575" bIns="28575" numCol="1" anchor="ctr">
            <a:noAutofit/>
          </a:bodyPr>
          <a:lstStyle/>
          <a:p>
            <a:pPr lvl="0">
              <a:defRPr sz="3200">
                <a:solidFill>
                  <a:srgbClr val="FFFFFF"/>
                </a:solidFill>
                <a:latin typeface="Helvetica Light"/>
                <a:ea typeface="Helvetica Light"/>
                <a:cs typeface="Helvetica Light"/>
                <a:sym typeface="Helvetica Light"/>
              </a:defRPr>
            </a:pPr>
            <a:endParaRPr>
              <a:solidFill>
                <a:schemeClr val="bg1"/>
              </a:solidFill>
            </a:endParaRPr>
          </a:p>
        </p:txBody>
      </p:sp>
      <p:sp>
        <p:nvSpPr>
          <p:cNvPr id="39" name="Freeform 38"/>
          <p:cNvSpPr/>
          <p:nvPr/>
        </p:nvSpPr>
        <p:spPr>
          <a:xfrm rot="5400000">
            <a:off x="3481802" y="953130"/>
            <a:ext cx="551888" cy="4667416"/>
          </a:xfrm>
          <a:custGeom>
            <a:avLst/>
            <a:gdLst>
              <a:gd name="connsiteX0" fmla="*/ 0 w 735623"/>
              <a:gd name="connsiteY0" fmla="*/ 3335176 h 6223221"/>
              <a:gd name="connsiteX1" fmla="*/ 0 w 735623"/>
              <a:gd name="connsiteY1" fmla="*/ 0 h 6223221"/>
              <a:gd name="connsiteX2" fmla="*/ 438445 w 735623"/>
              <a:gd name="connsiteY2" fmla="*/ 439075 h 6223221"/>
              <a:gd name="connsiteX3" fmla="*/ 438445 w 735623"/>
              <a:gd name="connsiteY3" fmla="*/ 3328641 h 6223221"/>
              <a:gd name="connsiteX4" fmla="*/ 733307 w 735623"/>
              <a:gd name="connsiteY4" fmla="*/ 3721000 h 6223221"/>
              <a:gd name="connsiteX5" fmla="*/ 735623 w 735623"/>
              <a:gd name="connsiteY5" fmla="*/ 3721000 h 6223221"/>
              <a:gd name="connsiteX6" fmla="*/ 735623 w 735623"/>
              <a:gd name="connsiteY6" fmla="*/ 5228231 h 6223221"/>
              <a:gd name="connsiteX7" fmla="*/ 729767 w 735623"/>
              <a:gd name="connsiteY7" fmla="*/ 5228231 h 6223221"/>
              <a:gd name="connsiteX8" fmla="*/ 729767 w 735623"/>
              <a:gd name="connsiteY8" fmla="*/ 6223221 h 6223221"/>
              <a:gd name="connsiteX9" fmla="*/ 1 w 735623"/>
              <a:gd name="connsiteY9" fmla="*/ 6223221 h 6223221"/>
              <a:gd name="connsiteX10" fmla="*/ 1 w 735623"/>
              <a:gd name="connsiteY10" fmla="*/ 4333635 h 6223221"/>
              <a:gd name="connsiteX11" fmla="*/ 68 w 735623"/>
              <a:gd name="connsiteY11" fmla="*/ 4333635 h 6223221"/>
              <a:gd name="connsiteX12" fmla="*/ 68 w 735623"/>
              <a:gd name="connsiteY12" fmla="*/ 3721000 h 6223221"/>
              <a:gd name="connsiteX13" fmla="*/ 3780 w 735623"/>
              <a:gd name="connsiteY13" fmla="*/ 3721000 h 6223221"/>
              <a:gd name="connsiteX14" fmla="*/ 68 w 735623"/>
              <a:gd name="connsiteY14" fmla="*/ 3335176 h 6223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35623" h="6223221">
                <a:moveTo>
                  <a:pt x="0" y="3335176"/>
                </a:moveTo>
                <a:lnTo>
                  <a:pt x="0" y="0"/>
                </a:lnTo>
                <a:lnTo>
                  <a:pt x="438445" y="439075"/>
                </a:lnTo>
                <a:lnTo>
                  <a:pt x="438445" y="3328641"/>
                </a:lnTo>
                <a:lnTo>
                  <a:pt x="733307" y="3721000"/>
                </a:lnTo>
                <a:cubicBezTo>
                  <a:pt x="733307" y="3721000"/>
                  <a:pt x="735623" y="3721000"/>
                  <a:pt x="735623" y="3721000"/>
                </a:cubicBezTo>
                <a:lnTo>
                  <a:pt x="735623" y="5228231"/>
                </a:lnTo>
                <a:lnTo>
                  <a:pt x="729767" y="5228231"/>
                </a:lnTo>
                <a:lnTo>
                  <a:pt x="729767" y="6223221"/>
                </a:lnTo>
                <a:lnTo>
                  <a:pt x="1" y="6223221"/>
                </a:lnTo>
                <a:lnTo>
                  <a:pt x="1" y="4333635"/>
                </a:lnTo>
                <a:lnTo>
                  <a:pt x="68" y="4333635"/>
                </a:lnTo>
                <a:lnTo>
                  <a:pt x="68" y="3721000"/>
                </a:lnTo>
                <a:lnTo>
                  <a:pt x="3780" y="3721000"/>
                </a:lnTo>
                <a:lnTo>
                  <a:pt x="68" y="3335176"/>
                </a:lnTo>
                <a:close/>
              </a:path>
            </a:pathLst>
          </a:custGeom>
          <a:solidFill>
            <a:schemeClr val="accent3"/>
          </a:solidFill>
          <a:ln w="12700" cap="flat">
            <a:noFill/>
            <a:miter lim="400000"/>
          </a:ln>
          <a:effectLst/>
        </p:spPr>
        <p:txBody>
          <a:bodyPr wrap="square" lIns="28575" tIns="28575" rIns="28575" bIns="28575" numCol="1" anchor="ctr">
            <a:noAutofit/>
          </a:bodyPr>
          <a:lstStyle/>
          <a:p>
            <a:pPr lvl="0">
              <a:defRPr sz="3200">
                <a:solidFill>
                  <a:srgbClr val="FFFFFF"/>
                </a:solidFill>
                <a:latin typeface="Helvetica Light"/>
                <a:ea typeface="Helvetica Light"/>
                <a:cs typeface="Helvetica Light"/>
                <a:sym typeface="Helvetica Light"/>
              </a:defRPr>
            </a:pPr>
            <a:endParaRPr/>
          </a:p>
        </p:txBody>
      </p:sp>
      <p:sp>
        <p:nvSpPr>
          <p:cNvPr id="33" name="Freeform 32"/>
          <p:cNvSpPr/>
          <p:nvPr/>
        </p:nvSpPr>
        <p:spPr>
          <a:xfrm>
            <a:off x="1426024" y="1912664"/>
            <a:ext cx="4335188" cy="772539"/>
          </a:xfrm>
          <a:custGeom>
            <a:avLst/>
            <a:gdLst>
              <a:gd name="connsiteX0" fmla="*/ 0 w 5780251"/>
              <a:gd name="connsiteY0" fmla="*/ 0 h 1029734"/>
              <a:gd name="connsiteX1" fmla="*/ 2214425 w 5780251"/>
              <a:gd name="connsiteY1" fmla="*/ 0 h 1029734"/>
              <a:gd name="connsiteX2" fmla="*/ 2214425 w 5780251"/>
              <a:gd name="connsiteY2" fmla="*/ 1 h 1029734"/>
              <a:gd name="connsiteX3" fmla="*/ 2500777 w 5780251"/>
              <a:gd name="connsiteY3" fmla="*/ 1 h 1029734"/>
              <a:gd name="connsiteX4" fmla="*/ 2500777 w 5780251"/>
              <a:gd name="connsiteY4" fmla="*/ 1860 h 1029734"/>
              <a:gd name="connsiteX5" fmla="*/ 2893233 w 5780251"/>
              <a:gd name="connsiteY5" fmla="*/ 587616 h 1029734"/>
              <a:gd name="connsiteX6" fmla="*/ 2893233 w 5780251"/>
              <a:gd name="connsiteY6" fmla="*/ 588379 h 1029734"/>
              <a:gd name="connsiteX7" fmla="*/ 5338157 w 5780251"/>
              <a:gd name="connsiteY7" fmla="*/ 587616 h 1029734"/>
              <a:gd name="connsiteX8" fmla="*/ 5780251 w 5780251"/>
              <a:gd name="connsiteY8" fmla="*/ 1029734 h 1029734"/>
              <a:gd name="connsiteX9" fmla="*/ 2882153 w 5780251"/>
              <a:gd name="connsiteY9" fmla="*/ 1029734 h 1029734"/>
              <a:gd name="connsiteX10" fmla="*/ 2882153 w 5780251"/>
              <a:gd name="connsiteY10" fmla="*/ 1021391 h 1029734"/>
              <a:gd name="connsiteX11" fmla="*/ 2499669 w 5780251"/>
              <a:gd name="connsiteY11" fmla="*/ 736164 h 1029734"/>
              <a:gd name="connsiteX12" fmla="*/ 993669 w 5780251"/>
              <a:gd name="connsiteY12" fmla="*/ 736164 h 1029734"/>
              <a:gd name="connsiteX13" fmla="*/ 993669 w 5780251"/>
              <a:gd name="connsiteY13" fmla="*/ 733253 h 1029734"/>
              <a:gd name="connsiteX14" fmla="*/ 0 w 5780251"/>
              <a:gd name="connsiteY14" fmla="*/ 733253 h 1029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80251" h="1029734">
                <a:moveTo>
                  <a:pt x="0" y="0"/>
                </a:moveTo>
                <a:lnTo>
                  <a:pt x="2214425" y="0"/>
                </a:lnTo>
                <a:lnTo>
                  <a:pt x="2214425" y="1"/>
                </a:lnTo>
                <a:lnTo>
                  <a:pt x="2500777" y="1"/>
                </a:lnTo>
                <a:lnTo>
                  <a:pt x="2500777" y="1860"/>
                </a:lnTo>
                <a:lnTo>
                  <a:pt x="2893233" y="587616"/>
                </a:lnTo>
                <a:lnTo>
                  <a:pt x="2893233" y="588379"/>
                </a:lnTo>
                <a:lnTo>
                  <a:pt x="5338157" y="587616"/>
                </a:lnTo>
                <a:lnTo>
                  <a:pt x="5780251" y="1029734"/>
                </a:lnTo>
                <a:lnTo>
                  <a:pt x="2882153" y="1029734"/>
                </a:lnTo>
                <a:cubicBezTo>
                  <a:pt x="2882153" y="1029734"/>
                  <a:pt x="2882153" y="1021391"/>
                  <a:pt x="2882153" y="1021391"/>
                </a:cubicBezTo>
                <a:lnTo>
                  <a:pt x="2499669" y="736164"/>
                </a:lnTo>
                <a:lnTo>
                  <a:pt x="993669" y="736164"/>
                </a:lnTo>
                <a:lnTo>
                  <a:pt x="993669" y="733253"/>
                </a:lnTo>
                <a:lnTo>
                  <a:pt x="0" y="733253"/>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AU"/>
          </a:p>
        </p:txBody>
      </p:sp>
      <p:sp>
        <p:nvSpPr>
          <p:cNvPr id="42" name="Freeform 41"/>
          <p:cNvSpPr/>
          <p:nvPr/>
        </p:nvSpPr>
        <p:spPr>
          <a:xfrm rot="5400000">
            <a:off x="3204489" y="1554531"/>
            <a:ext cx="778222" cy="4339124"/>
          </a:xfrm>
          <a:custGeom>
            <a:avLst/>
            <a:gdLst>
              <a:gd name="connsiteX0" fmla="*/ 0 w 1037309"/>
              <a:gd name="connsiteY0" fmla="*/ 2889476 h 5785499"/>
              <a:gd name="connsiteX1" fmla="*/ 1057 w 1037309"/>
              <a:gd name="connsiteY1" fmla="*/ 2889476 h 5785499"/>
              <a:gd name="connsiteX2" fmla="*/ 1057 w 1037309"/>
              <a:gd name="connsiteY2" fmla="*/ 0 h 5785499"/>
              <a:gd name="connsiteX3" fmla="*/ 441240 w 1037309"/>
              <a:gd name="connsiteY3" fmla="*/ 444774 h 5785499"/>
              <a:gd name="connsiteX4" fmla="*/ 441240 w 1037309"/>
              <a:gd name="connsiteY4" fmla="*/ 2889476 h 5785499"/>
              <a:gd name="connsiteX5" fmla="*/ 1027943 w 1037309"/>
              <a:gd name="connsiteY5" fmla="*/ 3281923 h 5785499"/>
              <a:gd name="connsiteX6" fmla="*/ 1037307 w 1037309"/>
              <a:gd name="connsiteY6" fmla="*/ 3281923 h 5785499"/>
              <a:gd name="connsiteX7" fmla="*/ 1037307 w 1037309"/>
              <a:gd name="connsiteY7" fmla="*/ 4270630 h 5785499"/>
              <a:gd name="connsiteX8" fmla="*/ 1037309 w 1037309"/>
              <a:gd name="connsiteY8" fmla="*/ 4270630 h 5785499"/>
              <a:gd name="connsiteX9" fmla="*/ 1037309 w 1037309"/>
              <a:gd name="connsiteY9" fmla="*/ 5785499 h 5785499"/>
              <a:gd name="connsiteX10" fmla="*/ 298848 w 1037309"/>
              <a:gd name="connsiteY10" fmla="*/ 5785499 h 5785499"/>
              <a:gd name="connsiteX11" fmla="*/ 298848 w 1037309"/>
              <a:gd name="connsiteY11" fmla="*/ 4270630 h 5785499"/>
              <a:gd name="connsiteX12" fmla="*/ 301155 w 1037309"/>
              <a:gd name="connsiteY12" fmla="*/ 4270630 h 5785499"/>
              <a:gd name="connsiteX13" fmla="*/ 301155 w 1037309"/>
              <a:gd name="connsiteY13" fmla="*/ 3283253 h 5785499"/>
              <a:gd name="connsiteX14" fmla="*/ 295056 w 1037309"/>
              <a:gd name="connsiteY14" fmla="*/ 3283253 h 5785499"/>
              <a:gd name="connsiteX15" fmla="*/ 4995 w 1037309"/>
              <a:gd name="connsiteY15" fmla="*/ 2896128 h 5785499"/>
              <a:gd name="connsiteX16" fmla="*/ 1057 w 1037309"/>
              <a:gd name="connsiteY16" fmla="*/ 2896128 h 5785499"/>
              <a:gd name="connsiteX17" fmla="*/ 1057 w 1037309"/>
              <a:gd name="connsiteY17" fmla="*/ 2891028 h 5785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37309" h="5785499">
                <a:moveTo>
                  <a:pt x="0" y="2889476"/>
                </a:moveTo>
                <a:lnTo>
                  <a:pt x="1057" y="2889476"/>
                </a:lnTo>
                <a:lnTo>
                  <a:pt x="1057" y="0"/>
                </a:lnTo>
                <a:lnTo>
                  <a:pt x="441240" y="444774"/>
                </a:lnTo>
                <a:lnTo>
                  <a:pt x="441240" y="2889476"/>
                </a:lnTo>
                <a:lnTo>
                  <a:pt x="1027943" y="3281923"/>
                </a:lnTo>
                <a:cubicBezTo>
                  <a:pt x="1027943" y="3281923"/>
                  <a:pt x="1037307" y="3281923"/>
                  <a:pt x="1037307" y="3281923"/>
                </a:cubicBezTo>
                <a:lnTo>
                  <a:pt x="1037307" y="4270630"/>
                </a:lnTo>
                <a:lnTo>
                  <a:pt x="1037309" y="4270630"/>
                </a:lnTo>
                <a:lnTo>
                  <a:pt x="1037309" y="5785499"/>
                </a:lnTo>
                <a:lnTo>
                  <a:pt x="298848" y="5785499"/>
                </a:lnTo>
                <a:lnTo>
                  <a:pt x="298848" y="4270630"/>
                </a:lnTo>
                <a:lnTo>
                  <a:pt x="301155" y="4270630"/>
                </a:lnTo>
                <a:lnTo>
                  <a:pt x="301155" y="3283253"/>
                </a:lnTo>
                <a:lnTo>
                  <a:pt x="295056" y="3283253"/>
                </a:lnTo>
                <a:lnTo>
                  <a:pt x="4995" y="2896128"/>
                </a:lnTo>
                <a:lnTo>
                  <a:pt x="1057" y="2896128"/>
                </a:lnTo>
                <a:lnTo>
                  <a:pt x="1057" y="2891028"/>
                </a:lnTo>
                <a:close/>
              </a:path>
            </a:pathLst>
          </a:custGeom>
          <a:solidFill>
            <a:schemeClr val="accent4"/>
          </a:solidFill>
          <a:ln w="12700" cap="flat">
            <a:noFill/>
            <a:miter lim="400000"/>
          </a:ln>
          <a:effectLst/>
        </p:spPr>
        <p:txBody>
          <a:bodyPr wrap="square" lIns="28575" tIns="28575" rIns="28575" bIns="28575" numCol="1" anchor="ctr">
            <a:noAutofit/>
          </a:bodyPr>
          <a:lstStyle/>
          <a:p>
            <a:pPr lvl="0">
              <a:defRPr sz="3200">
                <a:solidFill>
                  <a:srgbClr val="FFFFFF"/>
                </a:solidFill>
                <a:latin typeface="Helvetica Light"/>
                <a:ea typeface="Helvetica Light"/>
                <a:cs typeface="Helvetica Light"/>
                <a:sym typeface="Helvetica Light"/>
              </a:defRPr>
            </a:pPr>
            <a:endParaRPr/>
          </a:p>
        </p:txBody>
      </p:sp>
      <p:sp>
        <p:nvSpPr>
          <p:cNvPr id="44" name="Freeform 51"/>
          <p:cNvSpPr>
            <a:spLocks noEditPoints="1"/>
          </p:cNvSpPr>
          <p:nvPr/>
        </p:nvSpPr>
        <p:spPr bwMode="auto">
          <a:xfrm>
            <a:off x="2038969" y="2006737"/>
            <a:ext cx="432083" cy="357049"/>
          </a:xfrm>
          <a:custGeom>
            <a:avLst/>
            <a:gdLst>
              <a:gd name="T0" fmla="*/ 83 w 107"/>
              <a:gd name="T1" fmla="*/ 63 h 88"/>
              <a:gd name="T2" fmla="*/ 83 w 107"/>
              <a:gd name="T3" fmla="*/ 7 h 88"/>
              <a:gd name="T4" fmla="*/ 83 w 107"/>
              <a:gd name="T5" fmla="*/ 3 h 88"/>
              <a:gd name="T6" fmla="*/ 85 w 107"/>
              <a:gd name="T7" fmla="*/ 0 h 88"/>
              <a:gd name="T8" fmla="*/ 87 w 107"/>
              <a:gd name="T9" fmla="*/ 0 h 88"/>
              <a:gd name="T10" fmla="*/ 89 w 107"/>
              <a:gd name="T11" fmla="*/ 0 h 88"/>
              <a:gd name="T12" fmla="*/ 89 w 107"/>
              <a:gd name="T13" fmla="*/ 69 h 88"/>
              <a:gd name="T14" fmla="*/ 87 w 107"/>
              <a:gd name="T15" fmla="*/ 70 h 88"/>
              <a:gd name="T16" fmla="*/ 85 w 107"/>
              <a:gd name="T17" fmla="*/ 69 h 88"/>
              <a:gd name="T18" fmla="*/ 83 w 107"/>
              <a:gd name="T19" fmla="*/ 67 h 88"/>
              <a:gd name="T20" fmla="*/ 83 w 107"/>
              <a:gd name="T21" fmla="*/ 63 h 88"/>
              <a:gd name="T22" fmla="*/ 24 w 107"/>
              <a:gd name="T23" fmla="*/ 63 h 88"/>
              <a:gd name="T24" fmla="*/ 24 w 107"/>
              <a:gd name="T25" fmla="*/ 7 h 88"/>
              <a:gd name="T26" fmla="*/ 24 w 107"/>
              <a:gd name="T27" fmla="*/ 3 h 88"/>
              <a:gd name="T28" fmla="*/ 22 w 107"/>
              <a:gd name="T29" fmla="*/ 0 h 88"/>
              <a:gd name="T30" fmla="*/ 20 w 107"/>
              <a:gd name="T31" fmla="*/ 0 h 88"/>
              <a:gd name="T32" fmla="*/ 18 w 107"/>
              <a:gd name="T33" fmla="*/ 0 h 88"/>
              <a:gd name="T34" fmla="*/ 18 w 107"/>
              <a:gd name="T35" fmla="*/ 69 h 88"/>
              <a:gd name="T36" fmla="*/ 20 w 107"/>
              <a:gd name="T37" fmla="*/ 70 h 88"/>
              <a:gd name="T38" fmla="*/ 22 w 107"/>
              <a:gd name="T39" fmla="*/ 69 h 88"/>
              <a:gd name="T40" fmla="*/ 24 w 107"/>
              <a:gd name="T41" fmla="*/ 67 h 88"/>
              <a:gd name="T42" fmla="*/ 24 w 107"/>
              <a:gd name="T43" fmla="*/ 63 h 88"/>
              <a:gd name="T44" fmla="*/ 36 w 107"/>
              <a:gd name="T45" fmla="*/ 51 h 88"/>
              <a:gd name="T46" fmla="*/ 36 w 107"/>
              <a:gd name="T47" fmla="*/ 55 h 88"/>
              <a:gd name="T48" fmla="*/ 33 w 107"/>
              <a:gd name="T49" fmla="*/ 58 h 88"/>
              <a:gd name="T50" fmla="*/ 31 w 107"/>
              <a:gd name="T51" fmla="*/ 59 h 88"/>
              <a:gd name="T52" fmla="*/ 29 w 107"/>
              <a:gd name="T53" fmla="*/ 58 h 88"/>
              <a:gd name="T54" fmla="*/ 29 w 107"/>
              <a:gd name="T55" fmla="*/ 12 h 88"/>
              <a:gd name="T56" fmla="*/ 31 w 107"/>
              <a:gd name="T57" fmla="*/ 11 h 88"/>
              <a:gd name="T58" fmla="*/ 33 w 107"/>
              <a:gd name="T59" fmla="*/ 12 h 88"/>
              <a:gd name="T60" fmla="*/ 36 w 107"/>
              <a:gd name="T61" fmla="*/ 14 h 88"/>
              <a:gd name="T62" fmla="*/ 36 w 107"/>
              <a:gd name="T63" fmla="*/ 18 h 88"/>
              <a:gd name="T64" fmla="*/ 36 w 107"/>
              <a:gd name="T65" fmla="*/ 51 h 88"/>
              <a:gd name="T66" fmla="*/ 61 w 107"/>
              <a:gd name="T67" fmla="*/ 80 h 88"/>
              <a:gd name="T68" fmla="*/ 54 w 107"/>
              <a:gd name="T69" fmla="*/ 88 h 88"/>
              <a:gd name="T70" fmla="*/ 46 w 107"/>
              <a:gd name="T71" fmla="*/ 80 h 88"/>
              <a:gd name="T72" fmla="*/ 46 w 107"/>
              <a:gd name="T73" fmla="*/ 24 h 88"/>
              <a:gd name="T74" fmla="*/ 54 w 107"/>
              <a:gd name="T75" fmla="*/ 16 h 88"/>
              <a:gd name="T76" fmla="*/ 61 w 107"/>
              <a:gd name="T77" fmla="*/ 24 h 88"/>
              <a:gd name="T78" fmla="*/ 61 w 107"/>
              <a:gd name="T79" fmla="*/ 80 h 88"/>
              <a:gd name="T80" fmla="*/ 71 w 107"/>
              <a:gd name="T81" fmla="*/ 51 h 88"/>
              <a:gd name="T82" fmla="*/ 71 w 107"/>
              <a:gd name="T83" fmla="*/ 55 h 88"/>
              <a:gd name="T84" fmla="*/ 74 w 107"/>
              <a:gd name="T85" fmla="*/ 58 h 88"/>
              <a:gd name="T86" fmla="*/ 76 w 107"/>
              <a:gd name="T87" fmla="*/ 59 h 88"/>
              <a:gd name="T88" fmla="*/ 78 w 107"/>
              <a:gd name="T89" fmla="*/ 58 h 88"/>
              <a:gd name="T90" fmla="*/ 78 w 107"/>
              <a:gd name="T91" fmla="*/ 12 h 88"/>
              <a:gd name="T92" fmla="*/ 76 w 107"/>
              <a:gd name="T93" fmla="*/ 11 h 88"/>
              <a:gd name="T94" fmla="*/ 74 w 107"/>
              <a:gd name="T95" fmla="*/ 12 h 88"/>
              <a:gd name="T96" fmla="*/ 71 w 107"/>
              <a:gd name="T97" fmla="*/ 14 h 88"/>
              <a:gd name="T98" fmla="*/ 71 w 107"/>
              <a:gd name="T99" fmla="*/ 18 h 88"/>
              <a:gd name="T100" fmla="*/ 71 w 107"/>
              <a:gd name="T101" fmla="*/ 5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7" h="88">
                <a:moveTo>
                  <a:pt x="83" y="63"/>
                </a:moveTo>
                <a:cubicBezTo>
                  <a:pt x="97" y="47"/>
                  <a:pt x="97" y="23"/>
                  <a:pt x="83" y="7"/>
                </a:cubicBezTo>
                <a:cubicBezTo>
                  <a:pt x="82" y="6"/>
                  <a:pt x="82" y="4"/>
                  <a:pt x="83" y="3"/>
                </a:cubicBezTo>
                <a:cubicBezTo>
                  <a:pt x="85" y="0"/>
                  <a:pt x="85" y="0"/>
                  <a:pt x="85" y="0"/>
                </a:cubicBezTo>
                <a:cubicBezTo>
                  <a:pt x="86" y="0"/>
                  <a:pt x="86" y="0"/>
                  <a:pt x="87" y="0"/>
                </a:cubicBezTo>
                <a:cubicBezTo>
                  <a:pt x="88" y="0"/>
                  <a:pt x="89" y="0"/>
                  <a:pt x="89" y="0"/>
                </a:cubicBezTo>
                <a:cubicBezTo>
                  <a:pt x="107" y="20"/>
                  <a:pt x="107" y="50"/>
                  <a:pt x="89" y="69"/>
                </a:cubicBezTo>
                <a:cubicBezTo>
                  <a:pt x="89" y="70"/>
                  <a:pt x="88" y="70"/>
                  <a:pt x="87" y="70"/>
                </a:cubicBezTo>
                <a:cubicBezTo>
                  <a:pt x="86" y="70"/>
                  <a:pt x="86" y="70"/>
                  <a:pt x="85" y="69"/>
                </a:cubicBezTo>
                <a:cubicBezTo>
                  <a:pt x="83" y="67"/>
                  <a:pt x="83" y="67"/>
                  <a:pt x="83" y="67"/>
                </a:cubicBezTo>
                <a:cubicBezTo>
                  <a:pt x="82" y="65"/>
                  <a:pt x="82" y="64"/>
                  <a:pt x="83" y="63"/>
                </a:cubicBezTo>
                <a:close/>
                <a:moveTo>
                  <a:pt x="24" y="63"/>
                </a:moveTo>
                <a:cubicBezTo>
                  <a:pt x="10" y="47"/>
                  <a:pt x="10" y="23"/>
                  <a:pt x="24" y="7"/>
                </a:cubicBezTo>
                <a:cubicBezTo>
                  <a:pt x="25" y="6"/>
                  <a:pt x="25" y="4"/>
                  <a:pt x="24" y="3"/>
                </a:cubicBezTo>
                <a:cubicBezTo>
                  <a:pt x="22" y="0"/>
                  <a:pt x="22" y="0"/>
                  <a:pt x="22" y="0"/>
                </a:cubicBezTo>
                <a:cubicBezTo>
                  <a:pt x="21" y="0"/>
                  <a:pt x="21" y="0"/>
                  <a:pt x="20" y="0"/>
                </a:cubicBezTo>
                <a:cubicBezTo>
                  <a:pt x="19" y="0"/>
                  <a:pt x="18" y="0"/>
                  <a:pt x="18" y="0"/>
                </a:cubicBezTo>
                <a:cubicBezTo>
                  <a:pt x="0" y="20"/>
                  <a:pt x="0" y="50"/>
                  <a:pt x="18" y="69"/>
                </a:cubicBezTo>
                <a:cubicBezTo>
                  <a:pt x="18" y="70"/>
                  <a:pt x="19" y="70"/>
                  <a:pt x="20" y="70"/>
                </a:cubicBezTo>
                <a:cubicBezTo>
                  <a:pt x="21" y="70"/>
                  <a:pt x="21" y="70"/>
                  <a:pt x="22" y="69"/>
                </a:cubicBezTo>
                <a:cubicBezTo>
                  <a:pt x="24" y="67"/>
                  <a:pt x="24" y="67"/>
                  <a:pt x="24" y="67"/>
                </a:cubicBezTo>
                <a:cubicBezTo>
                  <a:pt x="25" y="65"/>
                  <a:pt x="25" y="64"/>
                  <a:pt x="24" y="63"/>
                </a:cubicBezTo>
                <a:close/>
                <a:moveTo>
                  <a:pt x="36" y="51"/>
                </a:moveTo>
                <a:cubicBezTo>
                  <a:pt x="37" y="53"/>
                  <a:pt x="37" y="54"/>
                  <a:pt x="36" y="55"/>
                </a:cubicBezTo>
                <a:cubicBezTo>
                  <a:pt x="33" y="58"/>
                  <a:pt x="33" y="58"/>
                  <a:pt x="33" y="58"/>
                </a:cubicBezTo>
                <a:cubicBezTo>
                  <a:pt x="33" y="58"/>
                  <a:pt x="32" y="59"/>
                  <a:pt x="31" y="59"/>
                </a:cubicBezTo>
                <a:cubicBezTo>
                  <a:pt x="30" y="58"/>
                  <a:pt x="30" y="58"/>
                  <a:pt x="29" y="58"/>
                </a:cubicBezTo>
                <a:cubicBezTo>
                  <a:pt x="18" y="44"/>
                  <a:pt x="18" y="25"/>
                  <a:pt x="29" y="12"/>
                </a:cubicBezTo>
                <a:cubicBezTo>
                  <a:pt x="30" y="11"/>
                  <a:pt x="30" y="11"/>
                  <a:pt x="31" y="11"/>
                </a:cubicBezTo>
                <a:cubicBezTo>
                  <a:pt x="32" y="11"/>
                  <a:pt x="33" y="11"/>
                  <a:pt x="33" y="12"/>
                </a:cubicBezTo>
                <a:cubicBezTo>
                  <a:pt x="36" y="14"/>
                  <a:pt x="36" y="14"/>
                  <a:pt x="36" y="14"/>
                </a:cubicBezTo>
                <a:cubicBezTo>
                  <a:pt x="37" y="15"/>
                  <a:pt x="37" y="17"/>
                  <a:pt x="36" y="18"/>
                </a:cubicBezTo>
                <a:cubicBezTo>
                  <a:pt x="28" y="28"/>
                  <a:pt x="28" y="42"/>
                  <a:pt x="36" y="51"/>
                </a:cubicBezTo>
                <a:close/>
                <a:moveTo>
                  <a:pt x="61" y="80"/>
                </a:moveTo>
                <a:cubicBezTo>
                  <a:pt x="61" y="84"/>
                  <a:pt x="58" y="88"/>
                  <a:pt x="54" y="88"/>
                </a:cubicBezTo>
                <a:cubicBezTo>
                  <a:pt x="49" y="88"/>
                  <a:pt x="46" y="84"/>
                  <a:pt x="46" y="80"/>
                </a:cubicBezTo>
                <a:cubicBezTo>
                  <a:pt x="46" y="60"/>
                  <a:pt x="46" y="44"/>
                  <a:pt x="46" y="24"/>
                </a:cubicBezTo>
                <a:cubicBezTo>
                  <a:pt x="46" y="19"/>
                  <a:pt x="49" y="16"/>
                  <a:pt x="54" y="16"/>
                </a:cubicBezTo>
                <a:cubicBezTo>
                  <a:pt x="58" y="16"/>
                  <a:pt x="61" y="19"/>
                  <a:pt x="61" y="24"/>
                </a:cubicBezTo>
                <a:cubicBezTo>
                  <a:pt x="61" y="44"/>
                  <a:pt x="61" y="60"/>
                  <a:pt x="61" y="80"/>
                </a:cubicBezTo>
                <a:close/>
                <a:moveTo>
                  <a:pt x="71" y="51"/>
                </a:moveTo>
                <a:cubicBezTo>
                  <a:pt x="70" y="53"/>
                  <a:pt x="70" y="54"/>
                  <a:pt x="71" y="55"/>
                </a:cubicBezTo>
                <a:cubicBezTo>
                  <a:pt x="74" y="58"/>
                  <a:pt x="74" y="58"/>
                  <a:pt x="74" y="58"/>
                </a:cubicBezTo>
                <a:cubicBezTo>
                  <a:pt x="74" y="58"/>
                  <a:pt x="75" y="59"/>
                  <a:pt x="76" y="59"/>
                </a:cubicBezTo>
                <a:cubicBezTo>
                  <a:pt x="77" y="58"/>
                  <a:pt x="77" y="58"/>
                  <a:pt x="78" y="58"/>
                </a:cubicBezTo>
                <a:cubicBezTo>
                  <a:pt x="89" y="44"/>
                  <a:pt x="89" y="25"/>
                  <a:pt x="78" y="12"/>
                </a:cubicBezTo>
                <a:cubicBezTo>
                  <a:pt x="77" y="11"/>
                  <a:pt x="77" y="11"/>
                  <a:pt x="76" y="11"/>
                </a:cubicBezTo>
                <a:cubicBezTo>
                  <a:pt x="75" y="11"/>
                  <a:pt x="74" y="11"/>
                  <a:pt x="74" y="12"/>
                </a:cubicBezTo>
                <a:cubicBezTo>
                  <a:pt x="71" y="14"/>
                  <a:pt x="71" y="14"/>
                  <a:pt x="71" y="14"/>
                </a:cubicBezTo>
                <a:cubicBezTo>
                  <a:pt x="70" y="15"/>
                  <a:pt x="70" y="17"/>
                  <a:pt x="71" y="18"/>
                </a:cubicBezTo>
                <a:cubicBezTo>
                  <a:pt x="79" y="28"/>
                  <a:pt x="79" y="42"/>
                  <a:pt x="71" y="51"/>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n-US"/>
          </a:p>
        </p:txBody>
      </p:sp>
      <p:sp>
        <p:nvSpPr>
          <p:cNvPr id="50" name="Freeform 49"/>
          <p:cNvSpPr>
            <a:spLocks/>
          </p:cNvSpPr>
          <p:nvPr/>
        </p:nvSpPr>
        <p:spPr bwMode="auto">
          <a:xfrm>
            <a:off x="2014649" y="2558459"/>
            <a:ext cx="480722" cy="366706"/>
          </a:xfrm>
          <a:custGeom>
            <a:avLst/>
            <a:gdLst>
              <a:gd name="connsiteX0" fmla="*/ 378122 w 640963"/>
              <a:gd name="connsiteY0" fmla="*/ 133726 h 488791"/>
              <a:gd name="connsiteX1" fmla="*/ 507237 w 640963"/>
              <a:gd name="connsiteY1" fmla="*/ 133726 h 488791"/>
              <a:gd name="connsiteX2" fmla="*/ 507237 w 640963"/>
              <a:gd name="connsiteY2" fmla="*/ 343538 h 488791"/>
              <a:gd name="connsiteX3" fmla="*/ 306648 w 640963"/>
              <a:gd name="connsiteY3" fmla="*/ 343538 h 488791"/>
              <a:gd name="connsiteX4" fmla="*/ 458819 w 640963"/>
              <a:gd name="connsiteY4" fmla="*/ 182144 h 488791"/>
              <a:gd name="connsiteX5" fmla="*/ 361983 w 640963"/>
              <a:gd name="connsiteY5" fmla="*/ 182144 h 488791"/>
              <a:gd name="connsiteX6" fmla="*/ 80697 w 640963"/>
              <a:gd name="connsiteY6" fmla="*/ 133726 h 488791"/>
              <a:gd name="connsiteX7" fmla="*/ 249008 w 640963"/>
              <a:gd name="connsiteY7" fmla="*/ 133726 h 488791"/>
              <a:gd name="connsiteX8" fmla="*/ 124504 w 640963"/>
              <a:gd name="connsiteY8" fmla="*/ 272064 h 488791"/>
              <a:gd name="connsiteX9" fmla="*/ 219035 w 640963"/>
              <a:gd name="connsiteY9" fmla="*/ 272064 h 488791"/>
              <a:gd name="connsiteX10" fmla="*/ 191367 w 640963"/>
              <a:gd name="connsiteY10" fmla="*/ 343538 h 488791"/>
              <a:gd name="connsiteX11" fmla="*/ 80697 w 640963"/>
              <a:gd name="connsiteY11" fmla="*/ 343538 h 488791"/>
              <a:gd name="connsiteX12" fmla="*/ 410820 w 640963"/>
              <a:gd name="connsiteY12" fmla="*/ 53030 h 488791"/>
              <a:gd name="connsiteX13" fmla="*/ 583427 w 640963"/>
              <a:gd name="connsiteY13" fmla="*/ 53030 h 488791"/>
              <a:gd name="connsiteX14" fmla="*/ 583427 w 640963"/>
              <a:gd name="connsiteY14" fmla="*/ 139225 h 488791"/>
              <a:gd name="connsiteX15" fmla="*/ 640963 w 640963"/>
              <a:gd name="connsiteY15" fmla="*/ 177534 h 488791"/>
              <a:gd name="connsiteX16" fmla="*/ 640963 w 640963"/>
              <a:gd name="connsiteY16" fmla="*/ 311614 h 488791"/>
              <a:gd name="connsiteX17" fmla="*/ 583427 w 640963"/>
              <a:gd name="connsiteY17" fmla="*/ 340346 h 488791"/>
              <a:gd name="connsiteX18" fmla="*/ 583427 w 640963"/>
              <a:gd name="connsiteY18" fmla="*/ 426540 h 488791"/>
              <a:gd name="connsiteX19" fmla="*/ 219034 w 640963"/>
              <a:gd name="connsiteY19" fmla="*/ 426540 h 488791"/>
              <a:gd name="connsiteX20" fmla="*/ 266981 w 640963"/>
              <a:gd name="connsiteY20" fmla="*/ 383443 h 488791"/>
              <a:gd name="connsiteX21" fmla="*/ 540276 w 640963"/>
              <a:gd name="connsiteY21" fmla="*/ 383443 h 488791"/>
              <a:gd name="connsiteX22" fmla="*/ 540276 w 640963"/>
              <a:gd name="connsiteY22" fmla="*/ 100916 h 488791"/>
              <a:gd name="connsiteX23" fmla="*/ 396436 w 640963"/>
              <a:gd name="connsiteY23" fmla="*/ 100916 h 488791"/>
              <a:gd name="connsiteX24" fmla="*/ 410820 w 640963"/>
              <a:gd name="connsiteY24" fmla="*/ 53030 h 488791"/>
              <a:gd name="connsiteX25" fmla="*/ 0 w 640963"/>
              <a:gd name="connsiteY25" fmla="*/ 53030 h 488791"/>
              <a:gd name="connsiteX26" fmla="*/ 334315 w 640963"/>
              <a:gd name="connsiteY26" fmla="*/ 53030 h 488791"/>
              <a:gd name="connsiteX27" fmla="*/ 285897 w 640963"/>
              <a:gd name="connsiteY27" fmla="*/ 101448 h 488791"/>
              <a:gd name="connsiteX28" fmla="*/ 41501 w 640963"/>
              <a:gd name="connsiteY28" fmla="*/ 101448 h 488791"/>
              <a:gd name="connsiteX29" fmla="*/ 41501 w 640963"/>
              <a:gd name="connsiteY29" fmla="*/ 382734 h 488791"/>
              <a:gd name="connsiteX30" fmla="*/ 177533 w 640963"/>
              <a:gd name="connsiteY30" fmla="*/ 382734 h 488791"/>
              <a:gd name="connsiteX31" fmla="*/ 156782 w 640963"/>
              <a:gd name="connsiteY31" fmla="*/ 426540 h 488791"/>
              <a:gd name="connsiteX32" fmla="*/ 0 w 640963"/>
              <a:gd name="connsiteY32" fmla="*/ 426540 h 488791"/>
              <a:gd name="connsiteX33" fmla="*/ 410400 w 640963"/>
              <a:gd name="connsiteY33" fmla="*/ 0 h 488791"/>
              <a:gd name="connsiteX34" fmla="*/ 334315 w 640963"/>
              <a:gd name="connsiteY34" fmla="*/ 200589 h 488791"/>
              <a:gd name="connsiteX35" fmla="*/ 415011 w 640963"/>
              <a:gd name="connsiteY35" fmla="*/ 195978 h 488791"/>
              <a:gd name="connsiteX36" fmla="*/ 152171 w 640963"/>
              <a:gd name="connsiteY36" fmla="*/ 488791 h 488791"/>
              <a:gd name="connsiteX37" fmla="*/ 253618 w 640963"/>
              <a:gd name="connsiteY37" fmla="*/ 253618 h 488791"/>
              <a:gd name="connsiteX38" fmla="*/ 170616 w 640963"/>
              <a:gd name="connsiteY38" fmla="*/ 253618 h 488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40963" h="488791">
                <a:moveTo>
                  <a:pt x="378122" y="133726"/>
                </a:moveTo>
                <a:lnTo>
                  <a:pt x="507237" y="133726"/>
                </a:lnTo>
                <a:lnTo>
                  <a:pt x="507237" y="343538"/>
                </a:lnTo>
                <a:lnTo>
                  <a:pt x="306648" y="343538"/>
                </a:lnTo>
                <a:lnTo>
                  <a:pt x="458819" y="182144"/>
                </a:lnTo>
                <a:lnTo>
                  <a:pt x="361983" y="182144"/>
                </a:lnTo>
                <a:close/>
                <a:moveTo>
                  <a:pt x="80697" y="133726"/>
                </a:moveTo>
                <a:lnTo>
                  <a:pt x="249008" y="133726"/>
                </a:lnTo>
                <a:lnTo>
                  <a:pt x="124504" y="272064"/>
                </a:lnTo>
                <a:lnTo>
                  <a:pt x="219035" y="272064"/>
                </a:lnTo>
                <a:lnTo>
                  <a:pt x="191367" y="343538"/>
                </a:lnTo>
                <a:lnTo>
                  <a:pt x="80697" y="343538"/>
                </a:lnTo>
                <a:close/>
                <a:moveTo>
                  <a:pt x="410820" y="53030"/>
                </a:moveTo>
                <a:cubicBezTo>
                  <a:pt x="410820" y="53030"/>
                  <a:pt x="410820" y="53030"/>
                  <a:pt x="583427" y="53030"/>
                </a:cubicBezTo>
                <a:cubicBezTo>
                  <a:pt x="583427" y="53030"/>
                  <a:pt x="583427" y="53030"/>
                  <a:pt x="583427" y="139225"/>
                </a:cubicBezTo>
                <a:cubicBezTo>
                  <a:pt x="597811" y="139225"/>
                  <a:pt x="640963" y="134436"/>
                  <a:pt x="640963" y="177534"/>
                </a:cubicBezTo>
                <a:cubicBezTo>
                  <a:pt x="640963" y="177534"/>
                  <a:pt x="640963" y="177534"/>
                  <a:pt x="640963" y="311614"/>
                </a:cubicBezTo>
                <a:cubicBezTo>
                  <a:pt x="640963" y="345134"/>
                  <a:pt x="602606" y="340346"/>
                  <a:pt x="583427" y="340346"/>
                </a:cubicBezTo>
                <a:cubicBezTo>
                  <a:pt x="583427" y="340346"/>
                  <a:pt x="583427" y="340346"/>
                  <a:pt x="583427" y="426540"/>
                </a:cubicBezTo>
                <a:cubicBezTo>
                  <a:pt x="583427" y="426540"/>
                  <a:pt x="583427" y="426540"/>
                  <a:pt x="219034" y="426540"/>
                </a:cubicBezTo>
                <a:cubicBezTo>
                  <a:pt x="219034" y="426540"/>
                  <a:pt x="219034" y="426540"/>
                  <a:pt x="266981" y="383443"/>
                </a:cubicBezTo>
                <a:cubicBezTo>
                  <a:pt x="266981" y="383443"/>
                  <a:pt x="266981" y="383443"/>
                  <a:pt x="540276" y="383443"/>
                </a:cubicBezTo>
                <a:cubicBezTo>
                  <a:pt x="540276" y="383443"/>
                  <a:pt x="540276" y="383443"/>
                  <a:pt x="540276" y="100916"/>
                </a:cubicBezTo>
                <a:cubicBezTo>
                  <a:pt x="540276" y="100916"/>
                  <a:pt x="540276" y="100916"/>
                  <a:pt x="396436" y="100916"/>
                </a:cubicBezTo>
                <a:cubicBezTo>
                  <a:pt x="396436" y="100916"/>
                  <a:pt x="396436" y="100916"/>
                  <a:pt x="410820" y="53030"/>
                </a:cubicBezTo>
                <a:close/>
                <a:moveTo>
                  <a:pt x="0" y="53030"/>
                </a:moveTo>
                <a:lnTo>
                  <a:pt x="334315" y="53030"/>
                </a:lnTo>
                <a:lnTo>
                  <a:pt x="285897" y="101448"/>
                </a:lnTo>
                <a:lnTo>
                  <a:pt x="41501" y="101448"/>
                </a:lnTo>
                <a:lnTo>
                  <a:pt x="41501" y="382734"/>
                </a:lnTo>
                <a:lnTo>
                  <a:pt x="177533" y="382734"/>
                </a:lnTo>
                <a:lnTo>
                  <a:pt x="156782" y="426540"/>
                </a:lnTo>
                <a:lnTo>
                  <a:pt x="0" y="426540"/>
                </a:lnTo>
                <a:close/>
                <a:moveTo>
                  <a:pt x="410400" y="0"/>
                </a:moveTo>
                <a:lnTo>
                  <a:pt x="334315" y="200589"/>
                </a:lnTo>
                <a:lnTo>
                  <a:pt x="415011" y="195978"/>
                </a:lnTo>
                <a:lnTo>
                  <a:pt x="152171" y="488791"/>
                </a:lnTo>
                <a:lnTo>
                  <a:pt x="253618" y="253618"/>
                </a:lnTo>
                <a:lnTo>
                  <a:pt x="170616" y="25361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53" name="Freeform 52"/>
          <p:cNvSpPr/>
          <p:nvPr/>
        </p:nvSpPr>
        <p:spPr>
          <a:xfrm>
            <a:off x="2128327" y="3097324"/>
            <a:ext cx="253365" cy="355890"/>
          </a:xfrm>
          <a:custGeom>
            <a:avLst/>
            <a:gdLst>
              <a:gd name="connsiteX0" fmla="*/ 22885 w 228953"/>
              <a:gd name="connsiteY0" fmla="*/ 27124 h 321500"/>
              <a:gd name="connsiteX1" fmla="*/ 42515 w 228953"/>
              <a:gd name="connsiteY1" fmla="*/ 76187 h 321500"/>
              <a:gd name="connsiteX2" fmla="*/ 186438 w 228953"/>
              <a:gd name="connsiteY2" fmla="*/ 76187 h 321500"/>
              <a:gd name="connsiteX3" fmla="*/ 206068 w 228953"/>
              <a:gd name="connsiteY3" fmla="*/ 27124 h 321500"/>
              <a:gd name="connsiteX4" fmla="*/ 228953 w 228953"/>
              <a:gd name="connsiteY4" fmla="*/ 50006 h 321500"/>
              <a:gd name="connsiteX5" fmla="*/ 228953 w 228953"/>
              <a:gd name="connsiteY5" fmla="*/ 298618 h 321500"/>
              <a:gd name="connsiteX6" fmla="*/ 206068 w 228953"/>
              <a:gd name="connsiteY6" fmla="*/ 321500 h 321500"/>
              <a:gd name="connsiteX7" fmla="*/ 22885 w 228953"/>
              <a:gd name="connsiteY7" fmla="*/ 321500 h 321500"/>
              <a:gd name="connsiteX8" fmla="*/ 0 w 228953"/>
              <a:gd name="connsiteY8" fmla="*/ 298618 h 321500"/>
              <a:gd name="connsiteX9" fmla="*/ 0 w 228953"/>
              <a:gd name="connsiteY9" fmla="*/ 50006 h 321500"/>
              <a:gd name="connsiteX10" fmla="*/ 22885 w 228953"/>
              <a:gd name="connsiteY10" fmla="*/ 27124 h 321500"/>
              <a:gd name="connsiteX11" fmla="*/ 87751 w 228953"/>
              <a:gd name="connsiteY11" fmla="*/ 0 h 321500"/>
              <a:gd name="connsiteX12" fmla="*/ 140098 w 228953"/>
              <a:gd name="connsiteY12" fmla="*/ 0 h 321500"/>
              <a:gd name="connsiteX13" fmla="*/ 151873 w 228953"/>
              <a:gd name="connsiteY13" fmla="*/ 32711 h 321500"/>
              <a:gd name="connsiteX14" fmla="*/ 187518 w 228953"/>
              <a:gd name="connsiteY14" fmla="*/ 32711 h 321500"/>
              <a:gd name="connsiteX15" fmla="*/ 172806 w 228953"/>
              <a:gd name="connsiteY15" fmla="*/ 65421 h 321500"/>
              <a:gd name="connsiteX16" fmla="*/ 55043 w 228953"/>
              <a:gd name="connsiteY16" fmla="*/ 65421 h 321500"/>
              <a:gd name="connsiteX17" fmla="*/ 40331 w 228953"/>
              <a:gd name="connsiteY17" fmla="*/ 32711 h 321500"/>
              <a:gd name="connsiteX18" fmla="*/ 75976 w 228953"/>
              <a:gd name="connsiteY18" fmla="*/ 32711 h 32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28953" h="321500">
                <a:moveTo>
                  <a:pt x="22885" y="27124"/>
                </a:moveTo>
                <a:lnTo>
                  <a:pt x="42515" y="76187"/>
                </a:lnTo>
                <a:lnTo>
                  <a:pt x="186438" y="76187"/>
                </a:lnTo>
                <a:lnTo>
                  <a:pt x="206068" y="27124"/>
                </a:lnTo>
                <a:cubicBezTo>
                  <a:pt x="218650" y="27124"/>
                  <a:pt x="228953" y="37427"/>
                  <a:pt x="228953" y="50006"/>
                </a:cubicBezTo>
                <a:lnTo>
                  <a:pt x="228953" y="298618"/>
                </a:lnTo>
                <a:cubicBezTo>
                  <a:pt x="228953" y="311197"/>
                  <a:pt x="218650" y="321500"/>
                  <a:pt x="206068" y="321500"/>
                </a:cubicBezTo>
                <a:lnTo>
                  <a:pt x="22885" y="321500"/>
                </a:lnTo>
                <a:cubicBezTo>
                  <a:pt x="10303" y="321500"/>
                  <a:pt x="0" y="311197"/>
                  <a:pt x="0" y="298618"/>
                </a:cubicBezTo>
                <a:lnTo>
                  <a:pt x="0" y="50006"/>
                </a:lnTo>
                <a:cubicBezTo>
                  <a:pt x="0" y="37427"/>
                  <a:pt x="10303" y="27124"/>
                  <a:pt x="22885" y="27124"/>
                </a:cubicBezTo>
                <a:close/>
                <a:moveTo>
                  <a:pt x="87751" y="0"/>
                </a:moveTo>
                <a:lnTo>
                  <a:pt x="140098" y="0"/>
                </a:lnTo>
                <a:lnTo>
                  <a:pt x="151873" y="32711"/>
                </a:lnTo>
                <a:lnTo>
                  <a:pt x="187518" y="32711"/>
                </a:lnTo>
                <a:lnTo>
                  <a:pt x="172806" y="65421"/>
                </a:lnTo>
                <a:cubicBezTo>
                  <a:pt x="172806" y="65421"/>
                  <a:pt x="55043" y="65421"/>
                  <a:pt x="55043" y="65421"/>
                </a:cubicBezTo>
                <a:lnTo>
                  <a:pt x="40331" y="32711"/>
                </a:lnTo>
                <a:lnTo>
                  <a:pt x="75976" y="32711"/>
                </a:lnTo>
                <a:close/>
              </a:path>
            </a:pathLst>
          </a:custGeom>
          <a:solidFill>
            <a:schemeClr val="bg1"/>
          </a:solidFill>
          <a:ln w="12700" cap="flat">
            <a:noFill/>
            <a:miter lim="400000"/>
          </a:ln>
          <a:effectLst/>
        </p:spPr>
        <p:txBody>
          <a:bodyPr wrap="square" lIns="28575" tIns="28575" rIns="28575" bIns="28575" numCol="1" anchor="ctr">
            <a:noAutofit/>
          </a:bodyPr>
          <a:lstStyle/>
          <a:p>
            <a:pPr lvl="0">
              <a:defRPr sz="3200">
                <a:solidFill>
                  <a:srgbClr val="FFFFFF"/>
                </a:solidFill>
                <a:latin typeface="Helvetica Light"/>
                <a:ea typeface="Helvetica Light"/>
                <a:cs typeface="Helvetica Light"/>
                <a:sym typeface="Helvetica Light"/>
              </a:defRPr>
            </a:pPr>
            <a:endParaRPr/>
          </a:p>
        </p:txBody>
      </p:sp>
      <p:sp>
        <p:nvSpPr>
          <p:cNvPr id="54" name="Shape 565"/>
          <p:cNvSpPr/>
          <p:nvPr/>
        </p:nvSpPr>
        <p:spPr>
          <a:xfrm flipV="1">
            <a:off x="2057543" y="3648511"/>
            <a:ext cx="394933" cy="395026"/>
          </a:xfrm>
          <a:custGeom>
            <a:avLst/>
            <a:gdLst/>
            <a:ahLst/>
            <a:cxnLst>
              <a:cxn ang="0">
                <a:pos x="wd2" y="hd2"/>
              </a:cxn>
              <a:cxn ang="5400000">
                <a:pos x="wd2" y="hd2"/>
              </a:cxn>
              <a:cxn ang="10800000">
                <a:pos x="wd2" y="hd2"/>
              </a:cxn>
              <a:cxn ang="16200000">
                <a:pos x="wd2" y="hd2"/>
              </a:cxn>
            </a:cxnLst>
            <a:rect l="0" t="0" r="r" b="b"/>
            <a:pathLst>
              <a:path w="21600" h="21600" extrusionOk="0">
                <a:moveTo>
                  <a:pt x="10800" y="15497"/>
                </a:moveTo>
                <a:cubicBezTo>
                  <a:pt x="8207" y="15497"/>
                  <a:pt x="6104" y="13394"/>
                  <a:pt x="6104" y="10801"/>
                </a:cubicBezTo>
                <a:cubicBezTo>
                  <a:pt x="6104" y="8206"/>
                  <a:pt x="8207" y="6103"/>
                  <a:pt x="10800" y="6103"/>
                </a:cubicBezTo>
                <a:cubicBezTo>
                  <a:pt x="13395" y="6103"/>
                  <a:pt x="15497" y="8206"/>
                  <a:pt x="15497" y="10801"/>
                </a:cubicBezTo>
                <a:cubicBezTo>
                  <a:pt x="15497" y="13394"/>
                  <a:pt x="13395" y="15497"/>
                  <a:pt x="10800" y="15497"/>
                </a:cubicBezTo>
                <a:close/>
                <a:moveTo>
                  <a:pt x="19522" y="10801"/>
                </a:moveTo>
                <a:cubicBezTo>
                  <a:pt x="19522" y="9454"/>
                  <a:pt x="20352" y="8390"/>
                  <a:pt x="21600" y="7659"/>
                </a:cubicBezTo>
                <a:cubicBezTo>
                  <a:pt x="21376" y="6908"/>
                  <a:pt x="21077" y="6187"/>
                  <a:pt x="20711" y="5509"/>
                </a:cubicBezTo>
                <a:cubicBezTo>
                  <a:pt x="19310" y="5876"/>
                  <a:pt x="18177" y="5328"/>
                  <a:pt x="17225" y="4375"/>
                </a:cubicBezTo>
                <a:cubicBezTo>
                  <a:pt x="16273" y="3423"/>
                  <a:pt x="15982" y="2288"/>
                  <a:pt x="16347" y="889"/>
                </a:cubicBezTo>
                <a:cubicBezTo>
                  <a:pt x="15671" y="522"/>
                  <a:pt x="14951" y="225"/>
                  <a:pt x="14198" y="0"/>
                </a:cubicBezTo>
                <a:cubicBezTo>
                  <a:pt x="13467" y="1248"/>
                  <a:pt x="12147" y="2078"/>
                  <a:pt x="10800" y="2078"/>
                </a:cubicBezTo>
                <a:cubicBezTo>
                  <a:pt x="9453" y="2078"/>
                  <a:pt x="8134" y="1248"/>
                  <a:pt x="7403" y="0"/>
                </a:cubicBezTo>
                <a:cubicBezTo>
                  <a:pt x="6651" y="225"/>
                  <a:pt x="5931" y="522"/>
                  <a:pt x="5253" y="889"/>
                </a:cubicBezTo>
                <a:cubicBezTo>
                  <a:pt x="5620" y="2288"/>
                  <a:pt x="5329" y="3422"/>
                  <a:pt x="4375" y="4375"/>
                </a:cubicBezTo>
                <a:cubicBezTo>
                  <a:pt x="3423" y="5328"/>
                  <a:pt x="2290" y="5876"/>
                  <a:pt x="890" y="5510"/>
                </a:cubicBezTo>
                <a:cubicBezTo>
                  <a:pt x="523" y="6187"/>
                  <a:pt x="224" y="6908"/>
                  <a:pt x="0" y="7659"/>
                </a:cubicBezTo>
                <a:cubicBezTo>
                  <a:pt x="1249" y="8390"/>
                  <a:pt x="2078" y="9454"/>
                  <a:pt x="2078" y="10801"/>
                </a:cubicBezTo>
                <a:cubicBezTo>
                  <a:pt x="2078" y="12146"/>
                  <a:pt x="1249" y="13467"/>
                  <a:pt x="0" y="14198"/>
                </a:cubicBezTo>
                <a:cubicBezTo>
                  <a:pt x="224" y="14950"/>
                  <a:pt x="523" y="15670"/>
                  <a:pt x="890" y="16348"/>
                </a:cubicBezTo>
                <a:cubicBezTo>
                  <a:pt x="2290" y="15981"/>
                  <a:pt x="3423" y="16272"/>
                  <a:pt x="4375" y="17226"/>
                </a:cubicBezTo>
                <a:cubicBezTo>
                  <a:pt x="5327" y="18178"/>
                  <a:pt x="5620" y="19312"/>
                  <a:pt x="5253" y="20711"/>
                </a:cubicBezTo>
                <a:cubicBezTo>
                  <a:pt x="5931" y="21078"/>
                  <a:pt x="6651" y="21377"/>
                  <a:pt x="7403" y="21600"/>
                </a:cubicBezTo>
                <a:cubicBezTo>
                  <a:pt x="8134" y="20352"/>
                  <a:pt x="9453" y="19524"/>
                  <a:pt x="10800" y="19524"/>
                </a:cubicBezTo>
                <a:cubicBezTo>
                  <a:pt x="12147" y="19524"/>
                  <a:pt x="13467" y="20352"/>
                  <a:pt x="14198" y="21600"/>
                </a:cubicBezTo>
                <a:cubicBezTo>
                  <a:pt x="14951" y="21375"/>
                  <a:pt x="15671" y="21078"/>
                  <a:pt x="16349" y="20711"/>
                </a:cubicBezTo>
                <a:cubicBezTo>
                  <a:pt x="15982" y="19312"/>
                  <a:pt x="16273" y="18178"/>
                  <a:pt x="17225" y="17226"/>
                </a:cubicBezTo>
                <a:cubicBezTo>
                  <a:pt x="18177" y="16272"/>
                  <a:pt x="19310" y="15724"/>
                  <a:pt x="20711" y="16091"/>
                </a:cubicBezTo>
                <a:cubicBezTo>
                  <a:pt x="21077" y="15413"/>
                  <a:pt x="21376" y="14693"/>
                  <a:pt x="21600" y="13941"/>
                </a:cubicBezTo>
                <a:cubicBezTo>
                  <a:pt x="20352" y="13210"/>
                  <a:pt x="19522" y="12146"/>
                  <a:pt x="19522" y="10801"/>
                </a:cubicBezTo>
                <a:close/>
              </a:path>
            </a:pathLst>
          </a:custGeom>
          <a:solidFill>
            <a:schemeClr val="bg1"/>
          </a:solidFill>
          <a:ln w="12700" cap="flat">
            <a:noFill/>
            <a:miter lim="400000"/>
          </a:ln>
          <a:effectLst/>
        </p:spPr>
        <p:txBody>
          <a:bodyPr wrap="square" lIns="28575" tIns="28575" rIns="28575" bIns="28575" numCol="1" anchor="ctr">
            <a:noAutofit/>
          </a:bodyPr>
          <a:lstStyle/>
          <a:p>
            <a:pPr lvl="0" algn="l">
              <a:defRPr sz="3100" b="1">
                <a:latin typeface="Kontrapunkt Bob Bold"/>
                <a:ea typeface="Kontrapunkt Bob Bold"/>
                <a:cs typeface="Kontrapunkt Bob Bold"/>
                <a:sym typeface="Kontrapunkt Bob Bold"/>
              </a:defRPr>
            </a:pPr>
            <a:endParaRPr/>
          </a:p>
        </p:txBody>
      </p:sp>
      <p:sp>
        <p:nvSpPr>
          <p:cNvPr id="55" name="Text Placeholder 8"/>
          <p:cNvSpPr>
            <a:spLocks noGrp="1"/>
          </p:cNvSpPr>
          <p:nvPr>
            <p:ph type="body" sz="quarter" idx="4294967295"/>
          </p:nvPr>
        </p:nvSpPr>
        <p:spPr>
          <a:xfrm>
            <a:off x="7635875" y="2397125"/>
            <a:ext cx="1508125" cy="263525"/>
          </a:xfrm>
        </p:spPr>
        <p:txBody>
          <a:bodyPr>
            <a:noAutofit/>
          </a:bodyPr>
          <a:lstStyle/>
          <a:p>
            <a:r>
              <a:rPr lang="zh-CN" altLang="en-US" sz="1200" dirty="0">
                <a:solidFill>
                  <a:schemeClr val="bg1">
                    <a:lumMod val="95000"/>
                  </a:schemeClr>
                </a:solidFill>
                <a:latin typeface="微软雅黑" pitchFamily="34" charset="-122"/>
                <a:ea typeface="微软雅黑" pitchFamily="34" charset="-122"/>
                <a:sym typeface="Arial" pitchFamily="34" charset="0"/>
              </a:rPr>
              <a:t>单击编辑标题</a:t>
            </a:r>
            <a:endParaRPr lang="en-US" altLang="zh-CN" sz="1200" dirty="0">
              <a:solidFill>
                <a:schemeClr val="bg1">
                  <a:lumMod val="95000"/>
                </a:schemeClr>
              </a:solidFill>
              <a:latin typeface="微软雅黑" pitchFamily="34" charset="-122"/>
              <a:ea typeface="微软雅黑" pitchFamily="34" charset="-122"/>
              <a:sym typeface="Arial" pitchFamily="34" charset="0"/>
            </a:endParaRPr>
          </a:p>
        </p:txBody>
      </p:sp>
      <p:sp>
        <p:nvSpPr>
          <p:cNvPr id="56" name="Text Placeholder 8"/>
          <p:cNvSpPr>
            <a:spLocks noGrp="1"/>
          </p:cNvSpPr>
          <p:nvPr>
            <p:ph type="body" sz="quarter" idx="4294967295"/>
          </p:nvPr>
        </p:nvSpPr>
        <p:spPr>
          <a:xfrm>
            <a:off x="3699787" y="2767013"/>
            <a:ext cx="1508125" cy="207962"/>
          </a:xfrm>
        </p:spPr>
        <p:txBody>
          <a:bodyPr>
            <a:noAutofit/>
          </a:bodyPr>
          <a:lstStyle/>
          <a:p>
            <a:r>
              <a:rPr lang="zh-CN" altLang="en-US" sz="1200" dirty="0">
                <a:solidFill>
                  <a:schemeClr val="bg1">
                    <a:lumMod val="95000"/>
                  </a:schemeClr>
                </a:solidFill>
                <a:latin typeface="微软雅黑" pitchFamily="34" charset="-122"/>
                <a:ea typeface="微软雅黑" pitchFamily="34" charset="-122"/>
                <a:sym typeface="Arial" pitchFamily="34" charset="0"/>
              </a:rPr>
              <a:t>单击编辑标题</a:t>
            </a:r>
            <a:endParaRPr lang="en-US" altLang="zh-CN" sz="1200" dirty="0">
              <a:solidFill>
                <a:schemeClr val="bg1">
                  <a:lumMod val="95000"/>
                </a:schemeClr>
              </a:solidFill>
              <a:latin typeface="微软雅黑" pitchFamily="34" charset="-122"/>
              <a:ea typeface="微软雅黑" pitchFamily="34" charset="-122"/>
              <a:sym typeface="Arial" pitchFamily="34" charset="0"/>
            </a:endParaRPr>
          </a:p>
        </p:txBody>
      </p:sp>
      <p:sp>
        <p:nvSpPr>
          <p:cNvPr id="57" name="Text Placeholder 8"/>
          <p:cNvSpPr>
            <a:spLocks noGrp="1"/>
          </p:cNvSpPr>
          <p:nvPr>
            <p:ph type="body" sz="quarter" idx="4294967295"/>
          </p:nvPr>
        </p:nvSpPr>
        <p:spPr>
          <a:xfrm>
            <a:off x="3696612" y="3068638"/>
            <a:ext cx="1508125" cy="252412"/>
          </a:xfrm>
        </p:spPr>
        <p:txBody>
          <a:bodyPr>
            <a:noAutofit/>
          </a:bodyPr>
          <a:lstStyle/>
          <a:p>
            <a:r>
              <a:rPr lang="zh-CN" altLang="en-US" sz="1200" dirty="0">
                <a:solidFill>
                  <a:schemeClr val="bg1">
                    <a:lumMod val="95000"/>
                  </a:schemeClr>
                </a:solidFill>
                <a:latin typeface="微软雅黑" pitchFamily="34" charset="-122"/>
                <a:ea typeface="微软雅黑" pitchFamily="34" charset="-122"/>
                <a:sym typeface="Arial" pitchFamily="34" charset="0"/>
              </a:rPr>
              <a:t>单击编辑标题</a:t>
            </a:r>
            <a:endParaRPr lang="en-US" altLang="zh-CN" sz="1200" dirty="0">
              <a:solidFill>
                <a:schemeClr val="bg1">
                  <a:lumMod val="95000"/>
                </a:schemeClr>
              </a:solidFill>
              <a:latin typeface="微软雅黑" pitchFamily="34" charset="-122"/>
              <a:ea typeface="微软雅黑" pitchFamily="34" charset="-122"/>
              <a:sym typeface="Arial" pitchFamily="34" charset="0"/>
            </a:endParaRPr>
          </a:p>
        </p:txBody>
      </p:sp>
      <p:sp>
        <p:nvSpPr>
          <p:cNvPr id="58" name="Text Placeholder 8"/>
          <p:cNvSpPr>
            <a:spLocks noGrp="1"/>
          </p:cNvSpPr>
          <p:nvPr>
            <p:ph type="body" sz="quarter" idx="4294967295"/>
          </p:nvPr>
        </p:nvSpPr>
        <p:spPr>
          <a:xfrm>
            <a:off x="3714492" y="3416300"/>
            <a:ext cx="1508125" cy="252413"/>
          </a:xfrm>
        </p:spPr>
        <p:txBody>
          <a:bodyPr>
            <a:noAutofit/>
          </a:bodyPr>
          <a:lstStyle/>
          <a:p>
            <a:r>
              <a:rPr lang="zh-CN" altLang="en-US" sz="1200" dirty="0">
                <a:solidFill>
                  <a:schemeClr val="bg1">
                    <a:lumMod val="95000"/>
                  </a:schemeClr>
                </a:solidFill>
                <a:latin typeface="微软雅黑" pitchFamily="34" charset="-122"/>
                <a:ea typeface="微软雅黑" pitchFamily="34" charset="-122"/>
                <a:sym typeface="Arial" pitchFamily="34" charset="0"/>
              </a:rPr>
              <a:t>单击编辑标题</a:t>
            </a:r>
            <a:endParaRPr lang="en-US" altLang="zh-CN" sz="1200" dirty="0">
              <a:solidFill>
                <a:schemeClr val="bg1">
                  <a:lumMod val="95000"/>
                </a:schemeClr>
              </a:solidFill>
              <a:latin typeface="微软雅黑" pitchFamily="34" charset="-122"/>
              <a:ea typeface="微软雅黑" pitchFamily="34" charset="-122"/>
              <a:sym typeface="Arial" pitchFamily="34" charset="0"/>
            </a:endParaRPr>
          </a:p>
        </p:txBody>
      </p:sp>
      <p:sp>
        <p:nvSpPr>
          <p:cNvPr id="59" name="Text Placeholder 9"/>
          <p:cNvSpPr>
            <a:spLocks noGrp="1"/>
          </p:cNvSpPr>
          <p:nvPr>
            <p:ph type="body" sz="quarter" idx="4294967295"/>
          </p:nvPr>
        </p:nvSpPr>
        <p:spPr>
          <a:xfrm>
            <a:off x="6292419" y="2348653"/>
            <a:ext cx="2278062" cy="336550"/>
          </a:xfrm>
        </p:spPr>
        <p:txBody>
          <a:bodyPr>
            <a:noAutofit/>
          </a:bodyPr>
          <a:lstStyle/>
          <a:p>
            <a:pPr marL="0" indent="0">
              <a:buNone/>
            </a:pPr>
            <a:r>
              <a:rPr lang="zh-CN" altLang="en-US" sz="900" dirty="0">
                <a:solidFill>
                  <a:schemeClr val="tx1">
                    <a:lumMod val="50000"/>
                    <a:lumOff val="50000"/>
                  </a:schemeClr>
                </a:solidFill>
                <a:latin typeface="微软雅黑" pitchFamily="34" charset="-122"/>
                <a:ea typeface="微软雅黑" pitchFamily="34" charset="-122"/>
              </a:rPr>
              <a:t>请在此粘贴或者输入你的文字内容请在此粘贴或者输入你的文字内容</a:t>
            </a:r>
            <a:endParaRPr lang="en-AU" altLang="zh-CN" sz="900" dirty="0">
              <a:solidFill>
                <a:schemeClr val="tx1">
                  <a:lumMod val="50000"/>
                  <a:lumOff val="50000"/>
                </a:schemeClr>
              </a:solidFill>
            </a:endParaRPr>
          </a:p>
        </p:txBody>
      </p:sp>
      <p:sp>
        <p:nvSpPr>
          <p:cNvPr id="62" name="Text Placeholder 9"/>
          <p:cNvSpPr>
            <a:spLocks noGrp="1"/>
          </p:cNvSpPr>
          <p:nvPr>
            <p:ph type="body" sz="quarter" idx="4294967295"/>
          </p:nvPr>
        </p:nvSpPr>
        <p:spPr>
          <a:xfrm>
            <a:off x="6300192" y="2696559"/>
            <a:ext cx="2279650" cy="336550"/>
          </a:xfrm>
        </p:spPr>
        <p:txBody>
          <a:bodyPr>
            <a:noAutofit/>
          </a:bodyPr>
          <a:lstStyle/>
          <a:p>
            <a:pPr marL="0" indent="0">
              <a:buNone/>
            </a:pPr>
            <a:r>
              <a:rPr lang="zh-CN" altLang="en-US" sz="900" dirty="0">
                <a:solidFill>
                  <a:schemeClr val="tx1">
                    <a:lumMod val="50000"/>
                    <a:lumOff val="50000"/>
                  </a:schemeClr>
                </a:solidFill>
                <a:latin typeface="微软雅黑" pitchFamily="34" charset="-122"/>
                <a:ea typeface="微软雅黑" pitchFamily="34" charset="-122"/>
              </a:rPr>
              <a:t>请在此粘贴或者输入你的文字内容请在此粘贴或者输入你的文字内容</a:t>
            </a:r>
            <a:endParaRPr lang="en-AU" altLang="zh-CN" sz="900" dirty="0">
              <a:solidFill>
                <a:schemeClr val="tx1">
                  <a:lumMod val="50000"/>
                  <a:lumOff val="50000"/>
                </a:schemeClr>
              </a:solidFill>
            </a:endParaRPr>
          </a:p>
        </p:txBody>
      </p:sp>
      <p:sp>
        <p:nvSpPr>
          <p:cNvPr id="63" name="Text Placeholder 9"/>
          <p:cNvSpPr>
            <a:spLocks noGrp="1"/>
          </p:cNvSpPr>
          <p:nvPr>
            <p:ph type="body" sz="quarter" idx="4294967295"/>
          </p:nvPr>
        </p:nvSpPr>
        <p:spPr>
          <a:xfrm>
            <a:off x="6290831" y="3013815"/>
            <a:ext cx="2279650" cy="336550"/>
          </a:xfrm>
        </p:spPr>
        <p:txBody>
          <a:bodyPr>
            <a:noAutofit/>
          </a:bodyPr>
          <a:lstStyle/>
          <a:p>
            <a:pPr marL="0" indent="0">
              <a:buNone/>
            </a:pPr>
            <a:r>
              <a:rPr lang="zh-CN" altLang="en-US" sz="900" dirty="0">
                <a:solidFill>
                  <a:schemeClr val="tx1">
                    <a:lumMod val="50000"/>
                    <a:lumOff val="50000"/>
                  </a:schemeClr>
                </a:solidFill>
                <a:latin typeface="微软雅黑" pitchFamily="34" charset="-122"/>
                <a:ea typeface="微软雅黑" pitchFamily="34" charset="-122"/>
              </a:rPr>
              <a:t>请在此粘贴或者输入你的文字内容请在此粘贴或者输入你的文字内容</a:t>
            </a:r>
            <a:endParaRPr lang="en-AU" altLang="zh-CN" sz="900" dirty="0">
              <a:solidFill>
                <a:schemeClr val="tx1">
                  <a:lumMod val="50000"/>
                  <a:lumOff val="50000"/>
                </a:schemeClr>
              </a:solidFill>
            </a:endParaRPr>
          </a:p>
        </p:txBody>
      </p:sp>
      <p:sp>
        <p:nvSpPr>
          <p:cNvPr id="64" name="Text Placeholder 9"/>
          <p:cNvSpPr>
            <a:spLocks noGrp="1"/>
          </p:cNvSpPr>
          <p:nvPr>
            <p:ph type="body" sz="quarter" idx="4294967295"/>
          </p:nvPr>
        </p:nvSpPr>
        <p:spPr>
          <a:xfrm>
            <a:off x="6292419" y="3351953"/>
            <a:ext cx="2278062" cy="334962"/>
          </a:xfrm>
        </p:spPr>
        <p:txBody>
          <a:bodyPr>
            <a:noAutofit/>
          </a:bodyPr>
          <a:lstStyle/>
          <a:p>
            <a:pPr marL="0" indent="0">
              <a:buNone/>
            </a:pPr>
            <a:r>
              <a:rPr lang="zh-CN" altLang="en-US" sz="900" dirty="0">
                <a:solidFill>
                  <a:schemeClr val="tx1">
                    <a:lumMod val="50000"/>
                    <a:lumOff val="50000"/>
                  </a:schemeClr>
                </a:solidFill>
                <a:latin typeface="微软雅黑" pitchFamily="34" charset="-122"/>
                <a:ea typeface="微软雅黑" pitchFamily="34" charset="-122"/>
              </a:rPr>
              <a:t>请在此粘贴或者输入你的文字内容请在此粘贴或者输入你的文字内容</a:t>
            </a:r>
            <a:endParaRPr lang="en-AU" altLang="zh-CN" sz="900" dirty="0">
              <a:solidFill>
                <a:schemeClr val="tx1">
                  <a:lumMod val="50000"/>
                  <a:lumOff val="50000"/>
                </a:schemeClr>
              </a:solidFill>
            </a:endParaRPr>
          </a:p>
        </p:txBody>
      </p:sp>
      <p:sp>
        <p:nvSpPr>
          <p:cNvPr id="65" name="Text Placeholder 68"/>
          <p:cNvSpPr>
            <a:spLocks noGrp="1"/>
          </p:cNvSpPr>
          <p:nvPr>
            <p:ph type="body" sz="quarter" idx="4294967295"/>
          </p:nvPr>
        </p:nvSpPr>
        <p:spPr>
          <a:xfrm>
            <a:off x="3699787" y="2366349"/>
            <a:ext cx="3009900" cy="352425"/>
          </a:xfrm>
        </p:spPr>
        <p:txBody>
          <a:bodyPr/>
          <a:lstStyle/>
          <a:p>
            <a:r>
              <a:rPr lang="zh-CN" altLang="en-US" sz="1200" dirty="0">
                <a:solidFill>
                  <a:schemeClr val="bg1"/>
                </a:solidFill>
                <a:latin typeface="微软雅黑" pitchFamily="34" charset="-122"/>
                <a:ea typeface="微软雅黑" pitchFamily="34" charset="-122"/>
                <a:sym typeface="Arial" pitchFamily="34" charset="0"/>
              </a:rPr>
              <a:t>单击编辑标题</a:t>
            </a:r>
            <a:endParaRPr lang="en-US" altLang="zh-CN" sz="1200" dirty="0">
              <a:solidFill>
                <a:schemeClr val="bg1"/>
              </a:solidFill>
              <a:latin typeface="微软雅黑" pitchFamily="34" charset="-122"/>
              <a:ea typeface="微软雅黑" pitchFamily="34" charset="-122"/>
              <a:sym typeface="Arial" pitchFamily="34" charset="0"/>
            </a:endParaRPr>
          </a:p>
        </p:txBody>
      </p:sp>
    </p:spTree>
    <p:extLst>
      <p:ext uri="{BB962C8B-B14F-4D97-AF65-F5344CB8AC3E}">
        <p14:creationId xmlns:p14="http://schemas.microsoft.com/office/powerpoint/2010/main" val="367392641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5">
                                            <p:txEl>
                                              <p:pRg st="0" end="0"/>
                                            </p:txEl>
                                          </p:spTgt>
                                        </p:tgtEl>
                                        <p:attrNameLst>
                                          <p:attrName>style.visibility</p:attrName>
                                        </p:attrNameLst>
                                      </p:cBhvr>
                                      <p:to>
                                        <p:strVal val="visible"/>
                                      </p:to>
                                    </p:set>
                                    <p:animEffect transition="in" filter="fade">
                                      <p:cBhvr>
                                        <p:cTn id="7" dur="500"/>
                                        <p:tgtEl>
                                          <p:spTgt spid="65">
                                            <p:txEl>
                                              <p:pRg st="0" end="0"/>
                                            </p:txEl>
                                          </p:spTgt>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wipe(left)">
                                      <p:cBhvr>
                                        <p:cTn id="18" dur="500"/>
                                        <p:tgtEl>
                                          <p:spTgt spid="3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fade">
                                      <p:cBhvr>
                                        <p:cTn id="23" dur="500"/>
                                        <p:tgtEl>
                                          <p:spTgt spid="4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5">
                                            <p:txEl>
                                              <p:pRg st="0" end="0"/>
                                            </p:txEl>
                                          </p:spTgt>
                                        </p:tgtEl>
                                        <p:attrNameLst>
                                          <p:attrName>style.visibility</p:attrName>
                                        </p:attrNameLst>
                                      </p:cBhvr>
                                      <p:to>
                                        <p:strVal val="visible"/>
                                      </p:to>
                                    </p:set>
                                    <p:animEffect transition="in" filter="fade">
                                      <p:cBhvr>
                                        <p:cTn id="28" dur="500"/>
                                        <p:tgtEl>
                                          <p:spTgt spid="55">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59">
                                            <p:txEl>
                                              <p:pRg st="0" end="0"/>
                                            </p:txEl>
                                          </p:spTgt>
                                        </p:tgtEl>
                                        <p:attrNameLst>
                                          <p:attrName>style.visibility</p:attrName>
                                        </p:attrNameLst>
                                      </p:cBhvr>
                                      <p:to>
                                        <p:strVal val="visible"/>
                                      </p:to>
                                    </p:set>
                                    <p:animEffect transition="in" filter="wipe(left)">
                                      <p:cBhvr>
                                        <p:cTn id="33" dur="500"/>
                                        <p:tgtEl>
                                          <p:spTgt spid="59">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50"/>
                                        </p:tgtEl>
                                        <p:attrNameLst>
                                          <p:attrName>style.visibility</p:attrName>
                                        </p:attrNameLst>
                                      </p:cBhvr>
                                      <p:to>
                                        <p:strVal val="visible"/>
                                      </p:to>
                                    </p:set>
                                    <p:animEffect transition="in" filter="fade">
                                      <p:cBhvr>
                                        <p:cTn id="38" dur="500"/>
                                        <p:tgtEl>
                                          <p:spTgt spid="50"/>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56">
                                            <p:txEl>
                                              <p:pRg st="0" end="0"/>
                                            </p:txEl>
                                          </p:spTgt>
                                        </p:tgtEl>
                                        <p:attrNameLst>
                                          <p:attrName>style.visibility</p:attrName>
                                        </p:attrNameLst>
                                      </p:cBhvr>
                                      <p:to>
                                        <p:strVal val="visible"/>
                                      </p:to>
                                    </p:set>
                                    <p:animEffect transition="in" filter="fade">
                                      <p:cBhvr>
                                        <p:cTn id="43" dur="500"/>
                                        <p:tgtEl>
                                          <p:spTgt spid="56">
                                            <p:txEl>
                                              <p:pRg st="0" end="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62">
                                            <p:txEl>
                                              <p:pRg st="0" end="0"/>
                                            </p:txEl>
                                          </p:spTgt>
                                        </p:tgtEl>
                                        <p:attrNameLst>
                                          <p:attrName>style.visibility</p:attrName>
                                        </p:attrNameLst>
                                      </p:cBhvr>
                                      <p:to>
                                        <p:strVal val="visible"/>
                                      </p:to>
                                    </p:set>
                                    <p:animEffect transition="in" filter="wipe(left)">
                                      <p:cBhvr>
                                        <p:cTn id="48" dur="500"/>
                                        <p:tgtEl>
                                          <p:spTgt spid="62">
                                            <p:txEl>
                                              <p:pRg st="0" end="0"/>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53"/>
                                        </p:tgtEl>
                                        <p:attrNameLst>
                                          <p:attrName>style.visibility</p:attrName>
                                        </p:attrNameLst>
                                      </p:cBhvr>
                                      <p:to>
                                        <p:strVal val="visible"/>
                                      </p:to>
                                    </p:set>
                                    <p:animEffect transition="in" filter="fade">
                                      <p:cBhvr>
                                        <p:cTn id="53" dur="500"/>
                                        <p:tgtEl>
                                          <p:spTgt spid="53"/>
                                        </p:tgtEl>
                                      </p:cBhvr>
                                    </p:animEffect>
                                  </p:childTnLst>
                                </p:cTn>
                              </p:par>
                            </p:childTnLst>
                          </p:cTn>
                        </p:par>
                        <p:par>
                          <p:cTn id="54" fill="hold">
                            <p:stCondLst>
                              <p:cond delay="500"/>
                            </p:stCondLst>
                            <p:childTnLst>
                              <p:par>
                                <p:cTn id="55" presetID="10" presetClass="entr" presetSubtype="0" fill="hold" grpId="0" nodeType="afterEffect">
                                  <p:stCondLst>
                                    <p:cond delay="0"/>
                                  </p:stCondLst>
                                  <p:childTnLst>
                                    <p:set>
                                      <p:cBhvr>
                                        <p:cTn id="56" dur="1" fill="hold">
                                          <p:stCondLst>
                                            <p:cond delay="0"/>
                                          </p:stCondLst>
                                        </p:cTn>
                                        <p:tgtEl>
                                          <p:spTgt spid="57">
                                            <p:txEl>
                                              <p:pRg st="0" end="0"/>
                                            </p:txEl>
                                          </p:spTgt>
                                        </p:tgtEl>
                                        <p:attrNameLst>
                                          <p:attrName>style.visibility</p:attrName>
                                        </p:attrNameLst>
                                      </p:cBhvr>
                                      <p:to>
                                        <p:strVal val="visible"/>
                                      </p:to>
                                    </p:set>
                                    <p:animEffect transition="in" filter="fade">
                                      <p:cBhvr>
                                        <p:cTn id="57" dur="500"/>
                                        <p:tgtEl>
                                          <p:spTgt spid="57">
                                            <p:txEl>
                                              <p:pRg st="0" end="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63">
                                            <p:txEl>
                                              <p:pRg st="0" end="0"/>
                                            </p:txEl>
                                          </p:spTgt>
                                        </p:tgtEl>
                                        <p:attrNameLst>
                                          <p:attrName>style.visibility</p:attrName>
                                        </p:attrNameLst>
                                      </p:cBhvr>
                                      <p:to>
                                        <p:strVal val="visible"/>
                                      </p:to>
                                    </p:set>
                                    <p:animEffect transition="in" filter="wipe(left)">
                                      <p:cBhvr>
                                        <p:cTn id="62" dur="500"/>
                                        <p:tgtEl>
                                          <p:spTgt spid="63">
                                            <p:txEl>
                                              <p:pRg st="0" end="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42"/>
                                        </p:tgtEl>
                                        <p:attrNameLst>
                                          <p:attrName>style.visibility</p:attrName>
                                        </p:attrNameLst>
                                      </p:cBhvr>
                                      <p:to>
                                        <p:strVal val="visible"/>
                                      </p:to>
                                    </p:set>
                                    <p:animEffect transition="in" filter="wipe(left)">
                                      <p:cBhvr>
                                        <p:cTn id="67" dur="500"/>
                                        <p:tgtEl>
                                          <p:spTgt spid="42"/>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54"/>
                                        </p:tgtEl>
                                        <p:attrNameLst>
                                          <p:attrName>style.visibility</p:attrName>
                                        </p:attrNameLst>
                                      </p:cBhvr>
                                      <p:to>
                                        <p:strVal val="visible"/>
                                      </p:to>
                                    </p:set>
                                    <p:animEffect transition="in" filter="fade">
                                      <p:cBhvr>
                                        <p:cTn id="72" dur="500"/>
                                        <p:tgtEl>
                                          <p:spTgt spid="54"/>
                                        </p:tgtEl>
                                      </p:cBhvr>
                                    </p:animEffect>
                                  </p:childTnLst>
                                </p:cTn>
                              </p:par>
                            </p:childTnLst>
                          </p:cTn>
                        </p:par>
                        <p:par>
                          <p:cTn id="73" fill="hold">
                            <p:stCondLst>
                              <p:cond delay="500"/>
                            </p:stCondLst>
                            <p:childTnLst>
                              <p:par>
                                <p:cTn id="74" presetID="10" presetClass="entr" presetSubtype="0" fill="hold" grpId="0" nodeType="afterEffect">
                                  <p:stCondLst>
                                    <p:cond delay="0"/>
                                  </p:stCondLst>
                                  <p:childTnLst>
                                    <p:set>
                                      <p:cBhvr>
                                        <p:cTn id="75" dur="1" fill="hold">
                                          <p:stCondLst>
                                            <p:cond delay="0"/>
                                          </p:stCondLst>
                                        </p:cTn>
                                        <p:tgtEl>
                                          <p:spTgt spid="58">
                                            <p:txEl>
                                              <p:pRg st="0" end="0"/>
                                            </p:txEl>
                                          </p:spTgt>
                                        </p:tgtEl>
                                        <p:attrNameLst>
                                          <p:attrName>style.visibility</p:attrName>
                                        </p:attrNameLst>
                                      </p:cBhvr>
                                      <p:to>
                                        <p:strVal val="visible"/>
                                      </p:to>
                                    </p:set>
                                    <p:animEffect transition="in" filter="fade">
                                      <p:cBhvr>
                                        <p:cTn id="76" dur="500"/>
                                        <p:tgtEl>
                                          <p:spTgt spid="58">
                                            <p:txEl>
                                              <p:pRg st="0" end="0"/>
                                            </p:txEl>
                                          </p:spTgt>
                                        </p:tgtEl>
                                      </p:cBhvr>
                                    </p:animEffect>
                                  </p:childTnLst>
                                </p:cTn>
                              </p:par>
                            </p:childTnLst>
                          </p:cTn>
                        </p:par>
                        <p:par>
                          <p:cTn id="77" fill="hold">
                            <p:stCondLst>
                              <p:cond delay="1000"/>
                            </p:stCondLst>
                            <p:childTnLst>
                              <p:par>
                                <p:cTn id="78" presetID="10" presetClass="entr" presetSubtype="0" fill="hold" grpId="0" nodeType="afterEffect">
                                  <p:stCondLst>
                                    <p:cond delay="0"/>
                                  </p:stCondLst>
                                  <p:childTnLst>
                                    <p:set>
                                      <p:cBhvr>
                                        <p:cTn id="79" dur="1" fill="hold">
                                          <p:stCondLst>
                                            <p:cond delay="0"/>
                                          </p:stCondLst>
                                        </p:cTn>
                                        <p:tgtEl>
                                          <p:spTgt spid="64">
                                            <p:txEl>
                                              <p:pRg st="0" end="0"/>
                                            </p:txEl>
                                          </p:spTgt>
                                        </p:tgtEl>
                                        <p:attrNameLst>
                                          <p:attrName>style.visibility</p:attrName>
                                        </p:attrNameLst>
                                      </p:cBhvr>
                                      <p:to>
                                        <p:strVal val="visible"/>
                                      </p:to>
                                    </p:set>
                                    <p:animEffect transition="in" filter="fade">
                                      <p:cBhvr>
                                        <p:cTn id="80" dur="500"/>
                                        <p:tgtEl>
                                          <p:spTgt spid="6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42" grpId="0" animBg="1"/>
      <p:bldP spid="44" grpId="0" animBg="1"/>
      <p:bldP spid="50" grpId="0" animBg="1"/>
      <p:bldP spid="53" grpId="0" animBg="1"/>
      <p:bldP spid="54" grpId="0" animBg="1"/>
      <p:bldP spid="55" grpId="0" build="p"/>
      <p:bldP spid="56" grpId="0" build="p"/>
      <p:bldP spid="57" grpId="0" build="p"/>
      <p:bldP spid="58" grpId="0" build="p"/>
      <p:bldP spid="59" grpId="0" build="p"/>
      <p:bldP spid="62" grpId="0" build="p"/>
      <p:bldP spid="63" grpId="0" build="p"/>
      <p:bldP spid="64" grpId="0" build="p"/>
      <p:bldP spid="6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bwMode="auto">
          <a:xfrm>
            <a:off x="1709738" y="1818777"/>
            <a:ext cx="2464594" cy="346189"/>
          </a:xfrm>
          <a:prstGeom prst="rect">
            <a:avLst/>
          </a:prstGeom>
          <a:noFill/>
        </p:spPr>
        <p:txBody>
          <a:bodyPr lIns="68568" tIns="34284" rIns="68568" bIns="34284">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eaLnBrk="1" hangingPunct="1"/>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a:t>
            </a:r>
            <a:endParaRPr lang="en-US" altLang="zh-CN" sz="900" b="1" dirty="0">
              <a:solidFill>
                <a:srgbClr val="595959"/>
              </a:solidFill>
              <a:latin typeface="Open Sans" pitchFamily="34" charset="0"/>
            </a:endParaRPr>
          </a:p>
        </p:txBody>
      </p:sp>
      <p:sp>
        <p:nvSpPr>
          <p:cNvPr id="31" name="TextBox 30"/>
          <p:cNvSpPr txBox="1"/>
          <p:nvPr/>
        </p:nvSpPr>
        <p:spPr bwMode="auto">
          <a:xfrm>
            <a:off x="6082904" y="1818777"/>
            <a:ext cx="2464594" cy="346189"/>
          </a:xfrm>
          <a:prstGeom prst="rect">
            <a:avLst/>
          </a:prstGeom>
          <a:noFill/>
        </p:spPr>
        <p:txBody>
          <a:bodyPr lIns="68568" tIns="34284" rIns="68568" bIns="34284">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eaLnBrk="1" hangingPunct="1"/>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a:t>
            </a:r>
            <a:endParaRPr lang="en-US" altLang="zh-CN" sz="900" b="1" dirty="0">
              <a:solidFill>
                <a:srgbClr val="595959"/>
              </a:solidFill>
              <a:latin typeface="Open Sans" pitchFamily="34" charset="0"/>
            </a:endParaRPr>
          </a:p>
        </p:txBody>
      </p:sp>
      <p:sp>
        <p:nvSpPr>
          <p:cNvPr id="32" name="TextBox 31"/>
          <p:cNvSpPr txBox="1"/>
          <p:nvPr/>
        </p:nvSpPr>
        <p:spPr bwMode="auto">
          <a:xfrm>
            <a:off x="1709738" y="3645443"/>
            <a:ext cx="2464594" cy="346189"/>
          </a:xfrm>
          <a:prstGeom prst="rect">
            <a:avLst/>
          </a:prstGeom>
          <a:noFill/>
        </p:spPr>
        <p:txBody>
          <a:bodyPr lIns="68568" tIns="34284" rIns="68568" bIns="34284">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eaLnBrk="1" hangingPunct="1"/>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a:t>
            </a:r>
            <a:endParaRPr lang="en-US" altLang="zh-CN" sz="900" b="1" dirty="0">
              <a:solidFill>
                <a:srgbClr val="595959"/>
              </a:solidFill>
              <a:latin typeface="Open Sans" pitchFamily="34" charset="0"/>
            </a:endParaRPr>
          </a:p>
        </p:txBody>
      </p:sp>
      <p:sp>
        <p:nvSpPr>
          <p:cNvPr id="33" name="TextBox 32"/>
          <p:cNvSpPr txBox="1"/>
          <p:nvPr/>
        </p:nvSpPr>
        <p:spPr bwMode="auto">
          <a:xfrm>
            <a:off x="6035279" y="3645443"/>
            <a:ext cx="2464594" cy="346189"/>
          </a:xfrm>
          <a:prstGeom prst="rect">
            <a:avLst/>
          </a:prstGeom>
          <a:noFill/>
        </p:spPr>
        <p:txBody>
          <a:bodyPr lIns="68568" tIns="34284" rIns="68568" bIns="34284">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eaLnBrk="1" hangingPunct="1"/>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a:t>
            </a:r>
            <a:endParaRPr lang="en-US" altLang="zh-CN" sz="900" b="1" dirty="0">
              <a:solidFill>
                <a:srgbClr val="595959"/>
              </a:solidFill>
              <a:latin typeface="Open Sans" pitchFamily="34" charset="0"/>
            </a:endParaRPr>
          </a:p>
        </p:txBody>
      </p:sp>
      <p:grpSp>
        <p:nvGrpSpPr>
          <p:cNvPr id="2" name="Group 7"/>
          <p:cNvGrpSpPr>
            <a:grpSpLocks/>
          </p:cNvGrpSpPr>
          <p:nvPr/>
        </p:nvGrpSpPr>
        <p:grpSpPr bwMode="auto">
          <a:xfrm>
            <a:off x="4827986" y="1310311"/>
            <a:ext cx="3824288" cy="1268460"/>
            <a:chOff x="3798640" y="2664087"/>
            <a:chExt cx="5609728" cy="1859929"/>
          </a:xfrm>
        </p:grpSpPr>
        <p:sp>
          <p:nvSpPr>
            <p:cNvPr id="9" name="圆角矩形 6"/>
            <p:cNvSpPr/>
            <p:nvPr/>
          </p:nvSpPr>
          <p:spPr>
            <a:xfrm>
              <a:off x="3798640" y="2664087"/>
              <a:ext cx="5609728" cy="1760005"/>
            </a:xfrm>
            <a:custGeom>
              <a:avLst/>
              <a:gdLst>
                <a:gd name="connsiteX0" fmla="*/ 1289248 w 5969768"/>
                <a:gd name="connsiteY0" fmla="*/ 0 h 1872208"/>
                <a:gd name="connsiteX1" fmla="*/ 5346173 w 5969768"/>
                <a:gd name="connsiteY1" fmla="*/ 0 h 1872208"/>
                <a:gd name="connsiteX2" fmla="*/ 5969768 w 5969768"/>
                <a:gd name="connsiteY2" fmla="*/ 623595 h 1872208"/>
                <a:gd name="connsiteX3" fmla="*/ 5969768 w 5969768"/>
                <a:gd name="connsiteY3" fmla="*/ 1248613 h 1872208"/>
                <a:gd name="connsiteX4" fmla="*/ 5346173 w 5969768"/>
                <a:gd name="connsiteY4" fmla="*/ 1872208 h 1872208"/>
                <a:gd name="connsiteX5" fmla="*/ 1368152 w 5969768"/>
                <a:gd name="connsiteY5" fmla="*/ 1872208 h 1872208"/>
                <a:gd name="connsiteX6" fmla="*/ 1289248 w 5969768"/>
                <a:gd name="connsiteY6" fmla="*/ 1872208 h 1872208"/>
                <a:gd name="connsiteX7" fmla="*/ 407735 w 5969768"/>
                <a:gd name="connsiteY7" fmla="*/ 1872208 h 1872208"/>
                <a:gd name="connsiteX8" fmla="*/ 0 w 5969768"/>
                <a:gd name="connsiteY8" fmla="*/ 1464473 h 1872208"/>
                <a:gd name="connsiteX9" fmla="*/ 0 w 5969768"/>
                <a:gd name="connsiteY9" fmla="*/ 1055807 h 1872208"/>
                <a:gd name="connsiteX10" fmla="*/ 407735 w 5969768"/>
                <a:gd name="connsiteY10" fmla="*/ 648072 h 1872208"/>
                <a:gd name="connsiteX11" fmla="*/ 1368152 w 5969768"/>
                <a:gd name="connsiteY11" fmla="*/ 648072 h 1872208"/>
                <a:gd name="connsiteX12" fmla="*/ 1368152 w 5969768"/>
                <a:gd name="connsiteY12" fmla="*/ 850487 h 1872208"/>
                <a:gd name="connsiteX13" fmla="*/ 488918 w 5969768"/>
                <a:gd name="connsiteY13" fmla="*/ 850487 h 1872208"/>
                <a:gd name="connsiteX14" fmla="*/ 216024 w 5969768"/>
                <a:gd name="connsiteY14" fmla="*/ 1123381 h 1872208"/>
                <a:gd name="connsiteX15" fmla="*/ 216024 w 5969768"/>
                <a:gd name="connsiteY15" fmla="*/ 1396898 h 1872208"/>
                <a:gd name="connsiteX16" fmla="*/ 488918 w 5969768"/>
                <a:gd name="connsiteY16" fmla="*/ 1669792 h 1872208"/>
                <a:gd name="connsiteX17" fmla="*/ 1368152 w 5969768"/>
                <a:gd name="connsiteY17" fmla="*/ 1669792 h 1872208"/>
                <a:gd name="connsiteX18" fmla="*/ 1368152 w 5969768"/>
                <a:gd name="connsiteY18" fmla="*/ 1670095 h 1872208"/>
                <a:gd name="connsiteX19" fmla="*/ 5264789 w 5969768"/>
                <a:gd name="connsiteY19" fmla="*/ 1670095 h 1872208"/>
                <a:gd name="connsiteX20" fmla="*/ 5753744 w 5969768"/>
                <a:gd name="connsiteY20" fmla="*/ 1181140 h 1872208"/>
                <a:gd name="connsiteX21" fmla="*/ 5753744 w 5969768"/>
                <a:gd name="connsiteY21" fmla="*/ 691068 h 1872208"/>
                <a:gd name="connsiteX22" fmla="*/ 5264789 w 5969768"/>
                <a:gd name="connsiteY22" fmla="*/ 202113 h 1872208"/>
                <a:gd name="connsiteX23" fmla="*/ 1289248 w 5969768"/>
                <a:gd name="connsiteY23" fmla="*/ 202113 h 1872208"/>
                <a:gd name="connsiteX24" fmla="*/ 1288082 w 5969768"/>
                <a:gd name="connsiteY24" fmla="*/ 80739 h 1872208"/>
                <a:gd name="connsiteX25" fmla="*/ 1289248 w 5969768"/>
                <a:gd name="connsiteY25" fmla="*/ 0 h 1872208"/>
                <a:gd name="connsiteX0" fmla="*/ 1289248 w 5969768"/>
                <a:gd name="connsiteY0" fmla="*/ 0 h 1872208"/>
                <a:gd name="connsiteX1" fmla="*/ 5346173 w 5969768"/>
                <a:gd name="connsiteY1" fmla="*/ 0 h 1872208"/>
                <a:gd name="connsiteX2" fmla="*/ 5969768 w 5969768"/>
                <a:gd name="connsiteY2" fmla="*/ 623595 h 1872208"/>
                <a:gd name="connsiteX3" fmla="*/ 5969768 w 5969768"/>
                <a:gd name="connsiteY3" fmla="*/ 1248613 h 1872208"/>
                <a:gd name="connsiteX4" fmla="*/ 5346173 w 5969768"/>
                <a:gd name="connsiteY4" fmla="*/ 1872208 h 1872208"/>
                <a:gd name="connsiteX5" fmla="*/ 1368152 w 5969768"/>
                <a:gd name="connsiteY5" fmla="*/ 1872208 h 1872208"/>
                <a:gd name="connsiteX6" fmla="*/ 1289248 w 5969768"/>
                <a:gd name="connsiteY6" fmla="*/ 1872208 h 1872208"/>
                <a:gd name="connsiteX7" fmla="*/ 407735 w 5969768"/>
                <a:gd name="connsiteY7" fmla="*/ 1872208 h 1872208"/>
                <a:gd name="connsiteX8" fmla="*/ 0 w 5969768"/>
                <a:gd name="connsiteY8" fmla="*/ 1464473 h 1872208"/>
                <a:gd name="connsiteX9" fmla="*/ 0 w 5969768"/>
                <a:gd name="connsiteY9" fmla="*/ 1055807 h 1872208"/>
                <a:gd name="connsiteX10" fmla="*/ 407735 w 5969768"/>
                <a:gd name="connsiteY10" fmla="*/ 648072 h 1872208"/>
                <a:gd name="connsiteX11" fmla="*/ 1368152 w 5969768"/>
                <a:gd name="connsiteY11" fmla="*/ 648072 h 1872208"/>
                <a:gd name="connsiteX12" fmla="*/ 1368152 w 5969768"/>
                <a:gd name="connsiteY12" fmla="*/ 850487 h 1872208"/>
                <a:gd name="connsiteX13" fmla="*/ 488918 w 5969768"/>
                <a:gd name="connsiteY13" fmla="*/ 850487 h 1872208"/>
                <a:gd name="connsiteX14" fmla="*/ 216024 w 5969768"/>
                <a:gd name="connsiteY14" fmla="*/ 1123381 h 1872208"/>
                <a:gd name="connsiteX15" fmla="*/ 216024 w 5969768"/>
                <a:gd name="connsiteY15" fmla="*/ 1396898 h 1872208"/>
                <a:gd name="connsiteX16" fmla="*/ 488918 w 5969768"/>
                <a:gd name="connsiteY16" fmla="*/ 1669792 h 1872208"/>
                <a:gd name="connsiteX17" fmla="*/ 1368152 w 5969768"/>
                <a:gd name="connsiteY17" fmla="*/ 1669792 h 1872208"/>
                <a:gd name="connsiteX18" fmla="*/ 1368152 w 5969768"/>
                <a:gd name="connsiteY18" fmla="*/ 1670095 h 1872208"/>
                <a:gd name="connsiteX19" fmla="*/ 5264789 w 5969768"/>
                <a:gd name="connsiteY19" fmla="*/ 1670095 h 1872208"/>
                <a:gd name="connsiteX20" fmla="*/ 5753744 w 5969768"/>
                <a:gd name="connsiteY20" fmla="*/ 1181140 h 1872208"/>
                <a:gd name="connsiteX21" fmla="*/ 5753744 w 5969768"/>
                <a:gd name="connsiteY21" fmla="*/ 691068 h 1872208"/>
                <a:gd name="connsiteX22" fmla="*/ 5264789 w 5969768"/>
                <a:gd name="connsiteY22" fmla="*/ 202113 h 1872208"/>
                <a:gd name="connsiteX23" fmla="*/ 1289248 w 5969768"/>
                <a:gd name="connsiteY23" fmla="*/ 202113 h 1872208"/>
                <a:gd name="connsiteX24" fmla="*/ 1421432 w 5969768"/>
                <a:gd name="connsiteY24" fmla="*/ 109314 h 1872208"/>
                <a:gd name="connsiteX25" fmla="*/ 1289248 w 5969768"/>
                <a:gd name="connsiteY2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969768" h="1872208">
                  <a:moveTo>
                    <a:pt x="1289248" y="0"/>
                  </a:moveTo>
                  <a:lnTo>
                    <a:pt x="5346173" y="0"/>
                  </a:lnTo>
                  <a:cubicBezTo>
                    <a:pt x="5690575" y="0"/>
                    <a:pt x="5969768" y="279193"/>
                    <a:pt x="5969768" y="623595"/>
                  </a:cubicBezTo>
                  <a:lnTo>
                    <a:pt x="5969768" y="1248613"/>
                  </a:lnTo>
                  <a:cubicBezTo>
                    <a:pt x="5969768" y="1593015"/>
                    <a:pt x="5690575" y="1872208"/>
                    <a:pt x="5346173" y="1872208"/>
                  </a:cubicBezTo>
                  <a:lnTo>
                    <a:pt x="1368152" y="1872208"/>
                  </a:lnTo>
                  <a:lnTo>
                    <a:pt x="1289248" y="1872208"/>
                  </a:lnTo>
                  <a:lnTo>
                    <a:pt x="407735" y="1872208"/>
                  </a:lnTo>
                  <a:cubicBezTo>
                    <a:pt x="182549" y="1872208"/>
                    <a:pt x="0" y="1689659"/>
                    <a:pt x="0" y="1464473"/>
                  </a:cubicBezTo>
                  <a:lnTo>
                    <a:pt x="0" y="1055807"/>
                  </a:lnTo>
                  <a:cubicBezTo>
                    <a:pt x="0" y="830621"/>
                    <a:pt x="182549" y="648072"/>
                    <a:pt x="407735" y="648072"/>
                  </a:cubicBezTo>
                  <a:lnTo>
                    <a:pt x="1368152" y="648072"/>
                  </a:lnTo>
                  <a:lnTo>
                    <a:pt x="1368152" y="850487"/>
                  </a:lnTo>
                  <a:lnTo>
                    <a:pt x="488918" y="850487"/>
                  </a:lnTo>
                  <a:cubicBezTo>
                    <a:pt x="338203" y="850487"/>
                    <a:pt x="216024" y="972666"/>
                    <a:pt x="216024" y="1123381"/>
                  </a:cubicBezTo>
                  <a:lnTo>
                    <a:pt x="216024" y="1396898"/>
                  </a:lnTo>
                  <a:cubicBezTo>
                    <a:pt x="216024" y="1547613"/>
                    <a:pt x="338203" y="1669792"/>
                    <a:pt x="488918" y="1669792"/>
                  </a:cubicBezTo>
                  <a:lnTo>
                    <a:pt x="1368152" y="1669792"/>
                  </a:lnTo>
                  <a:lnTo>
                    <a:pt x="1368152" y="1670095"/>
                  </a:lnTo>
                  <a:lnTo>
                    <a:pt x="5264789" y="1670095"/>
                  </a:lnTo>
                  <a:cubicBezTo>
                    <a:pt x="5534831" y="1670095"/>
                    <a:pt x="5753744" y="1451182"/>
                    <a:pt x="5753744" y="1181140"/>
                  </a:cubicBezTo>
                  <a:lnTo>
                    <a:pt x="5753744" y="691068"/>
                  </a:lnTo>
                  <a:cubicBezTo>
                    <a:pt x="5753744" y="421026"/>
                    <a:pt x="5534831" y="202113"/>
                    <a:pt x="5264789" y="202113"/>
                  </a:cubicBezTo>
                  <a:lnTo>
                    <a:pt x="1289248" y="202113"/>
                  </a:lnTo>
                  <a:cubicBezTo>
                    <a:pt x="1288859" y="161655"/>
                    <a:pt x="1421821" y="149772"/>
                    <a:pt x="1421432" y="109314"/>
                  </a:cubicBezTo>
                  <a:cubicBezTo>
                    <a:pt x="1421821" y="82401"/>
                    <a:pt x="1288859" y="26913"/>
                    <a:pt x="1289248" y="0"/>
                  </a:cubicBezTo>
                  <a:close/>
                </a:path>
              </a:pathLst>
            </a:custGeom>
            <a:solidFill>
              <a:schemeClr val="accent2"/>
            </a:solidFill>
            <a:ln w="28575" cap="flat" cmpd="sng" algn="ctr">
              <a:solidFill>
                <a:sysClr val="window" lastClr="FFFFFF"/>
              </a:solidFill>
              <a:prstDash val="solid"/>
            </a:ln>
            <a:effectLst>
              <a:outerShdw dist="38100" dir="2700000" algn="tl" rotWithShape="0">
                <a:prstClr val="black">
                  <a:alpha val="20000"/>
                </a:prstClr>
              </a:outerShdw>
            </a:effectLst>
          </p:spPr>
          <p:txBody>
            <a:bodyPr anchor="ctr"/>
            <a:lstStyle/>
            <a:p>
              <a:pPr algn="ctr" defTabSz="685646">
                <a:defRPr/>
              </a:pPr>
              <a:endParaRPr lang="zh-CN" altLang="en-US" kern="0">
                <a:solidFill>
                  <a:sysClr val="window" lastClr="FFFFFF"/>
                </a:solidFill>
                <a:latin typeface="Calibri"/>
              </a:endParaRPr>
            </a:p>
          </p:txBody>
        </p:sp>
        <p:sp>
          <p:nvSpPr>
            <p:cNvPr id="10" name="燕尾形 23"/>
            <p:cNvSpPr/>
            <p:nvPr/>
          </p:nvSpPr>
          <p:spPr>
            <a:xfrm>
              <a:off x="4921633" y="3200121"/>
              <a:ext cx="323101" cy="326508"/>
            </a:xfrm>
            <a:prstGeom prst="chevron">
              <a:avLst/>
            </a:prstGeom>
            <a:solidFill>
              <a:schemeClr val="accent2"/>
            </a:solidFill>
            <a:ln w="28575" cap="flat" cmpd="sng" algn="ctr">
              <a:solidFill>
                <a:sysClr val="window" lastClr="FFFFFF"/>
              </a:solidFill>
              <a:prstDash val="solid"/>
            </a:ln>
            <a:effectLst>
              <a:outerShdw dist="38100" dir="2700000" algn="tl" rotWithShape="0">
                <a:prstClr val="black">
                  <a:alpha val="20000"/>
                </a:prstClr>
              </a:outerShdw>
            </a:effec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en-US">
                <a:solidFill>
                  <a:srgbClr val="FFFFFF"/>
                </a:solidFill>
              </a:endParaRPr>
            </a:p>
          </p:txBody>
        </p:sp>
        <p:sp>
          <p:nvSpPr>
            <p:cNvPr id="11" name="燕尾形 24"/>
            <p:cNvSpPr/>
            <p:nvPr/>
          </p:nvSpPr>
          <p:spPr>
            <a:xfrm>
              <a:off x="5167889" y="3200121"/>
              <a:ext cx="323100" cy="326508"/>
            </a:xfrm>
            <a:prstGeom prst="chevron">
              <a:avLst/>
            </a:prstGeom>
            <a:solidFill>
              <a:schemeClr val="accent2"/>
            </a:solidFill>
            <a:ln w="28575" cap="flat" cmpd="sng" algn="ctr">
              <a:solidFill>
                <a:sysClr val="window" lastClr="FFFFFF"/>
              </a:solidFill>
              <a:prstDash val="solid"/>
            </a:ln>
            <a:effectLst>
              <a:outerShdw dist="38100" dir="2700000" algn="tl" rotWithShape="0">
                <a:prstClr val="black">
                  <a:alpha val="20000"/>
                </a:prstClr>
              </a:outerShdw>
            </a:effec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en-US">
                <a:solidFill>
                  <a:srgbClr val="FFFFFF"/>
                </a:solidFill>
              </a:endParaRPr>
            </a:p>
          </p:txBody>
        </p:sp>
        <p:sp>
          <p:nvSpPr>
            <p:cNvPr id="12" name="TextBox 11"/>
            <p:cNvSpPr txBox="1"/>
            <p:nvPr/>
          </p:nvSpPr>
          <p:spPr>
            <a:xfrm>
              <a:off x="4051882" y="3332819"/>
              <a:ext cx="964063" cy="1191197"/>
            </a:xfrm>
            <a:prstGeom prst="rect">
              <a:avLst/>
            </a:prstGeom>
            <a:noFill/>
          </p:spPr>
          <p:txBody>
            <a:bodyPr>
              <a:spAutoFit/>
            </a:bodyPr>
            <a:lstStyle/>
            <a:p>
              <a:pPr algn="ctr" defTabSz="685646">
                <a:lnSpc>
                  <a:spcPct val="130000"/>
                </a:lnSpc>
                <a:defRPr/>
              </a:pPr>
              <a:r>
                <a:rPr lang="en-US" altLang="zh-CN" sz="3599" b="1" kern="0" dirty="0">
                  <a:solidFill>
                    <a:sysClr val="window" lastClr="FFFFFF">
                      <a:lumMod val="50000"/>
                    </a:sysClr>
                  </a:solidFill>
                  <a:latin typeface="Fira Sans Medium Italic" panose="00000600000000000000" pitchFamily="50" charset="0"/>
                  <a:ea typeface="Fira Sans Medium Italic" panose="00000600000000000000" pitchFamily="50" charset="0"/>
                  <a:cs typeface="Calibri" pitchFamily="34" charset="0"/>
                </a:rPr>
                <a:t>W</a:t>
              </a:r>
            </a:p>
          </p:txBody>
        </p:sp>
      </p:grpSp>
      <p:grpSp>
        <p:nvGrpSpPr>
          <p:cNvPr id="8" name="Group 13"/>
          <p:cNvGrpSpPr>
            <a:grpSpLocks/>
          </p:cNvGrpSpPr>
          <p:nvPr/>
        </p:nvGrpSpPr>
        <p:grpSpPr bwMode="auto">
          <a:xfrm>
            <a:off x="452438" y="3133404"/>
            <a:ext cx="3825479" cy="1261315"/>
            <a:chOff x="3798640" y="4694042"/>
            <a:chExt cx="5609728" cy="1849802"/>
          </a:xfrm>
        </p:grpSpPr>
        <p:sp>
          <p:nvSpPr>
            <p:cNvPr id="15" name="圆角矩形 6"/>
            <p:cNvSpPr/>
            <p:nvPr/>
          </p:nvSpPr>
          <p:spPr>
            <a:xfrm>
              <a:off x="3798640" y="4694042"/>
              <a:ext cx="5609728" cy="1758589"/>
            </a:xfrm>
            <a:custGeom>
              <a:avLst/>
              <a:gdLst>
                <a:gd name="connsiteX0" fmla="*/ 1289248 w 5969768"/>
                <a:gd name="connsiteY0" fmla="*/ 0 h 1872208"/>
                <a:gd name="connsiteX1" fmla="*/ 5346173 w 5969768"/>
                <a:gd name="connsiteY1" fmla="*/ 0 h 1872208"/>
                <a:gd name="connsiteX2" fmla="*/ 5969768 w 5969768"/>
                <a:gd name="connsiteY2" fmla="*/ 623595 h 1872208"/>
                <a:gd name="connsiteX3" fmla="*/ 5969768 w 5969768"/>
                <a:gd name="connsiteY3" fmla="*/ 1248613 h 1872208"/>
                <a:gd name="connsiteX4" fmla="*/ 5346173 w 5969768"/>
                <a:gd name="connsiteY4" fmla="*/ 1872208 h 1872208"/>
                <a:gd name="connsiteX5" fmla="*/ 1368152 w 5969768"/>
                <a:gd name="connsiteY5" fmla="*/ 1872208 h 1872208"/>
                <a:gd name="connsiteX6" fmla="*/ 1289248 w 5969768"/>
                <a:gd name="connsiteY6" fmla="*/ 1872208 h 1872208"/>
                <a:gd name="connsiteX7" fmla="*/ 407735 w 5969768"/>
                <a:gd name="connsiteY7" fmla="*/ 1872208 h 1872208"/>
                <a:gd name="connsiteX8" fmla="*/ 0 w 5969768"/>
                <a:gd name="connsiteY8" fmla="*/ 1464473 h 1872208"/>
                <a:gd name="connsiteX9" fmla="*/ 0 w 5969768"/>
                <a:gd name="connsiteY9" fmla="*/ 1055807 h 1872208"/>
                <a:gd name="connsiteX10" fmla="*/ 407735 w 5969768"/>
                <a:gd name="connsiteY10" fmla="*/ 648072 h 1872208"/>
                <a:gd name="connsiteX11" fmla="*/ 1368152 w 5969768"/>
                <a:gd name="connsiteY11" fmla="*/ 648072 h 1872208"/>
                <a:gd name="connsiteX12" fmla="*/ 1368152 w 5969768"/>
                <a:gd name="connsiteY12" fmla="*/ 850487 h 1872208"/>
                <a:gd name="connsiteX13" fmla="*/ 488918 w 5969768"/>
                <a:gd name="connsiteY13" fmla="*/ 850487 h 1872208"/>
                <a:gd name="connsiteX14" fmla="*/ 216024 w 5969768"/>
                <a:gd name="connsiteY14" fmla="*/ 1123381 h 1872208"/>
                <a:gd name="connsiteX15" fmla="*/ 216024 w 5969768"/>
                <a:gd name="connsiteY15" fmla="*/ 1396898 h 1872208"/>
                <a:gd name="connsiteX16" fmla="*/ 488918 w 5969768"/>
                <a:gd name="connsiteY16" fmla="*/ 1669792 h 1872208"/>
                <a:gd name="connsiteX17" fmla="*/ 1368152 w 5969768"/>
                <a:gd name="connsiteY17" fmla="*/ 1669792 h 1872208"/>
                <a:gd name="connsiteX18" fmla="*/ 1368152 w 5969768"/>
                <a:gd name="connsiteY18" fmla="*/ 1670095 h 1872208"/>
                <a:gd name="connsiteX19" fmla="*/ 5264789 w 5969768"/>
                <a:gd name="connsiteY19" fmla="*/ 1670095 h 1872208"/>
                <a:gd name="connsiteX20" fmla="*/ 5753744 w 5969768"/>
                <a:gd name="connsiteY20" fmla="*/ 1181140 h 1872208"/>
                <a:gd name="connsiteX21" fmla="*/ 5753744 w 5969768"/>
                <a:gd name="connsiteY21" fmla="*/ 691068 h 1872208"/>
                <a:gd name="connsiteX22" fmla="*/ 5264789 w 5969768"/>
                <a:gd name="connsiteY22" fmla="*/ 202113 h 1872208"/>
                <a:gd name="connsiteX23" fmla="*/ 1289248 w 5969768"/>
                <a:gd name="connsiteY23" fmla="*/ 202113 h 1872208"/>
                <a:gd name="connsiteX24" fmla="*/ 1288082 w 5969768"/>
                <a:gd name="connsiteY24" fmla="*/ 80739 h 1872208"/>
                <a:gd name="connsiteX25" fmla="*/ 1289248 w 5969768"/>
                <a:gd name="connsiteY25" fmla="*/ 0 h 1872208"/>
                <a:gd name="connsiteX0" fmla="*/ 1289248 w 5969768"/>
                <a:gd name="connsiteY0" fmla="*/ 0 h 1872208"/>
                <a:gd name="connsiteX1" fmla="*/ 5346173 w 5969768"/>
                <a:gd name="connsiteY1" fmla="*/ 0 h 1872208"/>
                <a:gd name="connsiteX2" fmla="*/ 5969768 w 5969768"/>
                <a:gd name="connsiteY2" fmla="*/ 623595 h 1872208"/>
                <a:gd name="connsiteX3" fmla="*/ 5969768 w 5969768"/>
                <a:gd name="connsiteY3" fmla="*/ 1248613 h 1872208"/>
                <a:gd name="connsiteX4" fmla="*/ 5346173 w 5969768"/>
                <a:gd name="connsiteY4" fmla="*/ 1872208 h 1872208"/>
                <a:gd name="connsiteX5" fmla="*/ 1368152 w 5969768"/>
                <a:gd name="connsiteY5" fmla="*/ 1872208 h 1872208"/>
                <a:gd name="connsiteX6" fmla="*/ 1289248 w 5969768"/>
                <a:gd name="connsiteY6" fmla="*/ 1872208 h 1872208"/>
                <a:gd name="connsiteX7" fmla="*/ 407735 w 5969768"/>
                <a:gd name="connsiteY7" fmla="*/ 1872208 h 1872208"/>
                <a:gd name="connsiteX8" fmla="*/ 0 w 5969768"/>
                <a:gd name="connsiteY8" fmla="*/ 1464473 h 1872208"/>
                <a:gd name="connsiteX9" fmla="*/ 0 w 5969768"/>
                <a:gd name="connsiteY9" fmla="*/ 1055807 h 1872208"/>
                <a:gd name="connsiteX10" fmla="*/ 407735 w 5969768"/>
                <a:gd name="connsiteY10" fmla="*/ 648072 h 1872208"/>
                <a:gd name="connsiteX11" fmla="*/ 1368152 w 5969768"/>
                <a:gd name="connsiteY11" fmla="*/ 648072 h 1872208"/>
                <a:gd name="connsiteX12" fmla="*/ 1368152 w 5969768"/>
                <a:gd name="connsiteY12" fmla="*/ 850487 h 1872208"/>
                <a:gd name="connsiteX13" fmla="*/ 488918 w 5969768"/>
                <a:gd name="connsiteY13" fmla="*/ 850487 h 1872208"/>
                <a:gd name="connsiteX14" fmla="*/ 216024 w 5969768"/>
                <a:gd name="connsiteY14" fmla="*/ 1123381 h 1872208"/>
                <a:gd name="connsiteX15" fmla="*/ 216024 w 5969768"/>
                <a:gd name="connsiteY15" fmla="*/ 1396898 h 1872208"/>
                <a:gd name="connsiteX16" fmla="*/ 488918 w 5969768"/>
                <a:gd name="connsiteY16" fmla="*/ 1669792 h 1872208"/>
                <a:gd name="connsiteX17" fmla="*/ 1368152 w 5969768"/>
                <a:gd name="connsiteY17" fmla="*/ 1669792 h 1872208"/>
                <a:gd name="connsiteX18" fmla="*/ 1368152 w 5969768"/>
                <a:gd name="connsiteY18" fmla="*/ 1670095 h 1872208"/>
                <a:gd name="connsiteX19" fmla="*/ 5264789 w 5969768"/>
                <a:gd name="connsiteY19" fmla="*/ 1670095 h 1872208"/>
                <a:gd name="connsiteX20" fmla="*/ 5753744 w 5969768"/>
                <a:gd name="connsiteY20" fmla="*/ 1181140 h 1872208"/>
                <a:gd name="connsiteX21" fmla="*/ 5753744 w 5969768"/>
                <a:gd name="connsiteY21" fmla="*/ 691068 h 1872208"/>
                <a:gd name="connsiteX22" fmla="*/ 5264789 w 5969768"/>
                <a:gd name="connsiteY22" fmla="*/ 202113 h 1872208"/>
                <a:gd name="connsiteX23" fmla="*/ 1289248 w 5969768"/>
                <a:gd name="connsiteY23" fmla="*/ 202113 h 1872208"/>
                <a:gd name="connsiteX24" fmla="*/ 1421432 w 5969768"/>
                <a:gd name="connsiteY24" fmla="*/ 109314 h 1872208"/>
                <a:gd name="connsiteX25" fmla="*/ 1289248 w 5969768"/>
                <a:gd name="connsiteY2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969768" h="1872208">
                  <a:moveTo>
                    <a:pt x="1289248" y="0"/>
                  </a:moveTo>
                  <a:lnTo>
                    <a:pt x="5346173" y="0"/>
                  </a:lnTo>
                  <a:cubicBezTo>
                    <a:pt x="5690575" y="0"/>
                    <a:pt x="5969768" y="279193"/>
                    <a:pt x="5969768" y="623595"/>
                  </a:cubicBezTo>
                  <a:lnTo>
                    <a:pt x="5969768" y="1248613"/>
                  </a:lnTo>
                  <a:cubicBezTo>
                    <a:pt x="5969768" y="1593015"/>
                    <a:pt x="5690575" y="1872208"/>
                    <a:pt x="5346173" y="1872208"/>
                  </a:cubicBezTo>
                  <a:lnTo>
                    <a:pt x="1368152" y="1872208"/>
                  </a:lnTo>
                  <a:lnTo>
                    <a:pt x="1289248" y="1872208"/>
                  </a:lnTo>
                  <a:lnTo>
                    <a:pt x="407735" y="1872208"/>
                  </a:lnTo>
                  <a:cubicBezTo>
                    <a:pt x="182549" y="1872208"/>
                    <a:pt x="0" y="1689659"/>
                    <a:pt x="0" y="1464473"/>
                  </a:cubicBezTo>
                  <a:lnTo>
                    <a:pt x="0" y="1055807"/>
                  </a:lnTo>
                  <a:cubicBezTo>
                    <a:pt x="0" y="830621"/>
                    <a:pt x="182549" y="648072"/>
                    <a:pt x="407735" y="648072"/>
                  </a:cubicBezTo>
                  <a:lnTo>
                    <a:pt x="1368152" y="648072"/>
                  </a:lnTo>
                  <a:lnTo>
                    <a:pt x="1368152" y="850487"/>
                  </a:lnTo>
                  <a:lnTo>
                    <a:pt x="488918" y="850487"/>
                  </a:lnTo>
                  <a:cubicBezTo>
                    <a:pt x="338203" y="850487"/>
                    <a:pt x="216024" y="972666"/>
                    <a:pt x="216024" y="1123381"/>
                  </a:cubicBezTo>
                  <a:lnTo>
                    <a:pt x="216024" y="1396898"/>
                  </a:lnTo>
                  <a:cubicBezTo>
                    <a:pt x="216024" y="1547613"/>
                    <a:pt x="338203" y="1669792"/>
                    <a:pt x="488918" y="1669792"/>
                  </a:cubicBezTo>
                  <a:lnTo>
                    <a:pt x="1368152" y="1669792"/>
                  </a:lnTo>
                  <a:lnTo>
                    <a:pt x="1368152" y="1670095"/>
                  </a:lnTo>
                  <a:lnTo>
                    <a:pt x="5264789" y="1670095"/>
                  </a:lnTo>
                  <a:cubicBezTo>
                    <a:pt x="5534831" y="1670095"/>
                    <a:pt x="5753744" y="1451182"/>
                    <a:pt x="5753744" y="1181140"/>
                  </a:cubicBezTo>
                  <a:lnTo>
                    <a:pt x="5753744" y="691068"/>
                  </a:lnTo>
                  <a:cubicBezTo>
                    <a:pt x="5753744" y="421026"/>
                    <a:pt x="5534831" y="202113"/>
                    <a:pt x="5264789" y="202113"/>
                  </a:cubicBezTo>
                  <a:lnTo>
                    <a:pt x="1289248" y="202113"/>
                  </a:lnTo>
                  <a:cubicBezTo>
                    <a:pt x="1288859" y="161655"/>
                    <a:pt x="1421821" y="149772"/>
                    <a:pt x="1421432" y="109314"/>
                  </a:cubicBezTo>
                  <a:cubicBezTo>
                    <a:pt x="1421821" y="82401"/>
                    <a:pt x="1288859" y="26913"/>
                    <a:pt x="1289248" y="0"/>
                  </a:cubicBezTo>
                  <a:close/>
                </a:path>
              </a:pathLst>
            </a:custGeom>
            <a:solidFill>
              <a:schemeClr val="accent3"/>
            </a:solidFill>
            <a:ln w="28575" cap="flat" cmpd="sng" algn="ctr">
              <a:solidFill>
                <a:sysClr val="window" lastClr="FFFFFF"/>
              </a:solidFill>
              <a:prstDash val="solid"/>
            </a:ln>
            <a:effectLst>
              <a:outerShdw dist="38100" dir="2700000" algn="tl" rotWithShape="0">
                <a:prstClr val="black">
                  <a:alpha val="20000"/>
                </a:prstClr>
              </a:outerShdw>
            </a:effectLst>
          </p:spPr>
          <p:txBody>
            <a:bodyPr anchor="ctr"/>
            <a:lstStyle/>
            <a:p>
              <a:pPr algn="ctr" defTabSz="685646">
                <a:defRPr/>
              </a:pPr>
              <a:endParaRPr lang="zh-CN" altLang="en-US" kern="0">
                <a:solidFill>
                  <a:sysClr val="window" lastClr="FFFFFF"/>
                </a:solidFill>
                <a:latin typeface="Calibri"/>
              </a:endParaRPr>
            </a:p>
          </p:txBody>
        </p:sp>
        <p:sp>
          <p:nvSpPr>
            <p:cNvPr id="16" name="燕尾形 26"/>
            <p:cNvSpPr/>
            <p:nvPr/>
          </p:nvSpPr>
          <p:spPr>
            <a:xfrm>
              <a:off x="4921284" y="5230176"/>
              <a:ext cx="323000" cy="326571"/>
            </a:xfrm>
            <a:prstGeom prst="chevron">
              <a:avLst/>
            </a:prstGeom>
            <a:solidFill>
              <a:schemeClr val="accent3"/>
            </a:solidFill>
            <a:ln w="28575" cap="flat" cmpd="sng" algn="ctr">
              <a:solidFill>
                <a:sysClr val="window" lastClr="FFFFFF"/>
              </a:solidFill>
              <a:prstDash val="solid"/>
            </a:ln>
            <a:effectLst>
              <a:outerShdw dist="38100" dir="2700000" algn="tl" rotWithShape="0">
                <a:prstClr val="black">
                  <a:alpha val="20000"/>
                </a:prstClr>
              </a:outerShdw>
            </a:effec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en-US">
                <a:solidFill>
                  <a:srgbClr val="FFFFFF"/>
                </a:solidFill>
              </a:endParaRPr>
            </a:p>
          </p:txBody>
        </p:sp>
        <p:sp>
          <p:nvSpPr>
            <p:cNvPr id="17" name="燕尾形 27"/>
            <p:cNvSpPr/>
            <p:nvPr/>
          </p:nvSpPr>
          <p:spPr>
            <a:xfrm>
              <a:off x="5167462" y="5230176"/>
              <a:ext cx="323001" cy="326571"/>
            </a:xfrm>
            <a:prstGeom prst="chevron">
              <a:avLst/>
            </a:prstGeom>
            <a:solidFill>
              <a:schemeClr val="accent3"/>
            </a:solidFill>
            <a:ln w="28575" cap="flat" cmpd="sng" algn="ctr">
              <a:solidFill>
                <a:sysClr val="window" lastClr="FFFFFF"/>
              </a:solidFill>
              <a:prstDash val="solid"/>
            </a:ln>
            <a:effectLst>
              <a:outerShdw dist="38100" dir="2700000" algn="tl" rotWithShape="0">
                <a:prstClr val="black">
                  <a:alpha val="20000"/>
                </a:prstClr>
              </a:outerShdw>
            </a:effec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en-US">
                <a:solidFill>
                  <a:srgbClr val="FFFFFF"/>
                </a:solidFill>
              </a:endParaRPr>
            </a:p>
          </p:txBody>
        </p:sp>
        <p:sp>
          <p:nvSpPr>
            <p:cNvPr id="18" name="TextBox 17"/>
            <p:cNvSpPr txBox="1"/>
            <p:nvPr/>
          </p:nvSpPr>
          <p:spPr>
            <a:xfrm>
              <a:off x="4123386" y="5352422"/>
              <a:ext cx="963763" cy="1191422"/>
            </a:xfrm>
            <a:prstGeom prst="rect">
              <a:avLst/>
            </a:prstGeom>
            <a:noFill/>
          </p:spPr>
          <p:txBody>
            <a:bodyPr>
              <a:spAutoFit/>
            </a:bodyPr>
            <a:lstStyle/>
            <a:p>
              <a:pPr algn="ctr" defTabSz="685646">
                <a:lnSpc>
                  <a:spcPct val="130000"/>
                </a:lnSpc>
                <a:defRPr/>
              </a:pPr>
              <a:r>
                <a:rPr lang="en-US" altLang="zh-CN" sz="3599" b="1" kern="0" dirty="0">
                  <a:solidFill>
                    <a:sysClr val="window" lastClr="FFFFFF">
                      <a:lumMod val="50000"/>
                    </a:sysClr>
                  </a:solidFill>
                  <a:latin typeface="Fira Sans Medium Italic" panose="00000600000000000000" pitchFamily="50" charset="0"/>
                  <a:ea typeface="Fira Sans Medium Italic" panose="00000600000000000000" pitchFamily="50" charset="0"/>
                  <a:cs typeface="Calibri" pitchFamily="34" charset="0"/>
                </a:rPr>
                <a:t>O</a:t>
              </a:r>
            </a:p>
          </p:txBody>
        </p:sp>
      </p:grpSp>
      <p:grpSp>
        <p:nvGrpSpPr>
          <p:cNvPr id="13" name="Group 19"/>
          <p:cNvGrpSpPr>
            <a:grpSpLocks/>
          </p:cNvGrpSpPr>
          <p:nvPr/>
        </p:nvGrpSpPr>
        <p:grpSpPr bwMode="auto">
          <a:xfrm>
            <a:off x="4826794" y="3133404"/>
            <a:ext cx="3825479" cy="1261315"/>
            <a:chOff x="3798640" y="4694042"/>
            <a:chExt cx="5609728" cy="1849802"/>
          </a:xfrm>
        </p:grpSpPr>
        <p:sp>
          <p:nvSpPr>
            <p:cNvPr id="21" name="圆角矩形 6"/>
            <p:cNvSpPr/>
            <p:nvPr/>
          </p:nvSpPr>
          <p:spPr>
            <a:xfrm>
              <a:off x="3798640" y="4694042"/>
              <a:ext cx="5609728" cy="1758589"/>
            </a:xfrm>
            <a:custGeom>
              <a:avLst/>
              <a:gdLst>
                <a:gd name="connsiteX0" fmla="*/ 1289248 w 5969768"/>
                <a:gd name="connsiteY0" fmla="*/ 0 h 1872208"/>
                <a:gd name="connsiteX1" fmla="*/ 5346173 w 5969768"/>
                <a:gd name="connsiteY1" fmla="*/ 0 h 1872208"/>
                <a:gd name="connsiteX2" fmla="*/ 5969768 w 5969768"/>
                <a:gd name="connsiteY2" fmla="*/ 623595 h 1872208"/>
                <a:gd name="connsiteX3" fmla="*/ 5969768 w 5969768"/>
                <a:gd name="connsiteY3" fmla="*/ 1248613 h 1872208"/>
                <a:gd name="connsiteX4" fmla="*/ 5346173 w 5969768"/>
                <a:gd name="connsiteY4" fmla="*/ 1872208 h 1872208"/>
                <a:gd name="connsiteX5" fmla="*/ 1368152 w 5969768"/>
                <a:gd name="connsiteY5" fmla="*/ 1872208 h 1872208"/>
                <a:gd name="connsiteX6" fmla="*/ 1289248 w 5969768"/>
                <a:gd name="connsiteY6" fmla="*/ 1872208 h 1872208"/>
                <a:gd name="connsiteX7" fmla="*/ 407735 w 5969768"/>
                <a:gd name="connsiteY7" fmla="*/ 1872208 h 1872208"/>
                <a:gd name="connsiteX8" fmla="*/ 0 w 5969768"/>
                <a:gd name="connsiteY8" fmla="*/ 1464473 h 1872208"/>
                <a:gd name="connsiteX9" fmla="*/ 0 w 5969768"/>
                <a:gd name="connsiteY9" fmla="*/ 1055807 h 1872208"/>
                <a:gd name="connsiteX10" fmla="*/ 407735 w 5969768"/>
                <a:gd name="connsiteY10" fmla="*/ 648072 h 1872208"/>
                <a:gd name="connsiteX11" fmla="*/ 1368152 w 5969768"/>
                <a:gd name="connsiteY11" fmla="*/ 648072 h 1872208"/>
                <a:gd name="connsiteX12" fmla="*/ 1368152 w 5969768"/>
                <a:gd name="connsiteY12" fmla="*/ 850487 h 1872208"/>
                <a:gd name="connsiteX13" fmla="*/ 488918 w 5969768"/>
                <a:gd name="connsiteY13" fmla="*/ 850487 h 1872208"/>
                <a:gd name="connsiteX14" fmla="*/ 216024 w 5969768"/>
                <a:gd name="connsiteY14" fmla="*/ 1123381 h 1872208"/>
                <a:gd name="connsiteX15" fmla="*/ 216024 w 5969768"/>
                <a:gd name="connsiteY15" fmla="*/ 1396898 h 1872208"/>
                <a:gd name="connsiteX16" fmla="*/ 488918 w 5969768"/>
                <a:gd name="connsiteY16" fmla="*/ 1669792 h 1872208"/>
                <a:gd name="connsiteX17" fmla="*/ 1368152 w 5969768"/>
                <a:gd name="connsiteY17" fmla="*/ 1669792 h 1872208"/>
                <a:gd name="connsiteX18" fmla="*/ 1368152 w 5969768"/>
                <a:gd name="connsiteY18" fmla="*/ 1670095 h 1872208"/>
                <a:gd name="connsiteX19" fmla="*/ 5264789 w 5969768"/>
                <a:gd name="connsiteY19" fmla="*/ 1670095 h 1872208"/>
                <a:gd name="connsiteX20" fmla="*/ 5753744 w 5969768"/>
                <a:gd name="connsiteY20" fmla="*/ 1181140 h 1872208"/>
                <a:gd name="connsiteX21" fmla="*/ 5753744 w 5969768"/>
                <a:gd name="connsiteY21" fmla="*/ 691068 h 1872208"/>
                <a:gd name="connsiteX22" fmla="*/ 5264789 w 5969768"/>
                <a:gd name="connsiteY22" fmla="*/ 202113 h 1872208"/>
                <a:gd name="connsiteX23" fmla="*/ 1289248 w 5969768"/>
                <a:gd name="connsiteY23" fmla="*/ 202113 h 1872208"/>
                <a:gd name="connsiteX24" fmla="*/ 1288082 w 5969768"/>
                <a:gd name="connsiteY24" fmla="*/ 80739 h 1872208"/>
                <a:gd name="connsiteX25" fmla="*/ 1289248 w 5969768"/>
                <a:gd name="connsiteY25" fmla="*/ 0 h 1872208"/>
                <a:gd name="connsiteX0" fmla="*/ 1289248 w 5969768"/>
                <a:gd name="connsiteY0" fmla="*/ 0 h 1872208"/>
                <a:gd name="connsiteX1" fmla="*/ 5346173 w 5969768"/>
                <a:gd name="connsiteY1" fmla="*/ 0 h 1872208"/>
                <a:gd name="connsiteX2" fmla="*/ 5969768 w 5969768"/>
                <a:gd name="connsiteY2" fmla="*/ 623595 h 1872208"/>
                <a:gd name="connsiteX3" fmla="*/ 5969768 w 5969768"/>
                <a:gd name="connsiteY3" fmla="*/ 1248613 h 1872208"/>
                <a:gd name="connsiteX4" fmla="*/ 5346173 w 5969768"/>
                <a:gd name="connsiteY4" fmla="*/ 1872208 h 1872208"/>
                <a:gd name="connsiteX5" fmla="*/ 1368152 w 5969768"/>
                <a:gd name="connsiteY5" fmla="*/ 1872208 h 1872208"/>
                <a:gd name="connsiteX6" fmla="*/ 1289248 w 5969768"/>
                <a:gd name="connsiteY6" fmla="*/ 1872208 h 1872208"/>
                <a:gd name="connsiteX7" fmla="*/ 407735 w 5969768"/>
                <a:gd name="connsiteY7" fmla="*/ 1872208 h 1872208"/>
                <a:gd name="connsiteX8" fmla="*/ 0 w 5969768"/>
                <a:gd name="connsiteY8" fmla="*/ 1464473 h 1872208"/>
                <a:gd name="connsiteX9" fmla="*/ 0 w 5969768"/>
                <a:gd name="connsiteY9" fmla="*/ 1055807 h 1872208"/>
                <a:gd name="connsiteX10" fmla="*/ 407735 w 5969768"/>
                <a:gd name="connsiteY10" fmla="*/ 648072 h 1872208"/>
                <a:gd name="connsiteX11" fmla="*/ 1368152 w 5969768"/>
                <a:gd name="connsiteY11" fmla="*/ 648072 h 1872208"/>
                <a:gd name="connsiteX12" fmla="*/ 1368152 w 5969768"/>
                <a:gd name="connsiteY12" fmla="*/ 850487 h 1872208"/>
                <a:gd name="connsiteX13" fmla="*/ 488918 w 5969768"/>
                <a:gd name="connsiteY13" fmla="*/ 850487 h 1872208"/>
                <a:gd name="connsiteX14" fmla="*/ 216024 w 5969768"/>
                <a:gd name="connsiteY14" fmla="*/ 1123381 h 1872208"/>
                <a:gd name="connsiteX15" fmla="*/ 216024 w 5969768"/>
                <a:gd name="connsiteY15" fmla="*/ 1396898 h 1872208"/>
                <a:gd name="connsiteX16" fmla="*/ 488918 w 5969768"/>
                <a:gd name="connsiteY16" fmla="*/ 1669792 h 1872208"/>
                <a:gd name="connsiteX17" fmla="*/ 1368152 w 5969768"/>
                <a:gd name="connsiteY17" fmla="*/ 1669792 h 1872208"/>
                <a:gd name="connsiteX18" fmla="*/ 1368152 w 5969768"/>
                <a:gd name="connsiteY18" fmla="*/ 1670095 h 1872208"/>
                <a:gd name="connsiteX19" fmla="*/ 5264789 w 5969768"/>
                <a:gd name="connsiteY19" fmla="*/ 1670095 h 1872208"/>
                <a:gd name="connsiteX20" fmla="*/ 5753744 w 5969768"/>
                <a:gd name="connsiteY20" fmla="*/ 1181140 h 1872208"/>
                <a:gd name="connsiteX21" fmla="*/ 5753744 w 5969768"/>
                <a:gd name="connsiteY21" fmla="*/ 691068 h 1872208"/>
                <a:gd name="connsiteX22" fmla="*/ 5264789 w 5969768"/>
                <a:gd name="connsiteY22" fmla="*/ 202113 h 1872208"/>
                <a:gd name="connsiteX23" fmla="*/ 1289248 w 5969768"/>
                <a:gd name="connsiteY23" fmla="*/ 202113 h 1872208"/>
                <a:gd name="connsiteX24" fmla="*/ 1421432 w 5969768"/>
                <a:gd name="connsiteY24" fmla="*/ 109314 h 1872208"/>
                <a:gd name="connsiteX25" fmla="*/ 1289248 w 5969768"/>
                <a:gd name="connsiteY2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969768" h="1872208">
                  <a:moveTo>
                    <a:pt x="1289248" y="0"/>
                  </a:moveTo>
                  <a:lnTo>
                    <a:pt x="5346173" y="0"/>
                  </a:lnTo>
                  <a:cubicBezTo>
                    <a:pt x="5690575" y="0"/>
                    <a:pt x="5969768" y="279193"/>
                    <a:pt x="5969768" y="623595"/>
                  </a:cubicBezTo>
                  <a:lnTo>
                    <a:pt x="5969768" y="1248613"/>
                  </a:lnTo>
                  <a:cubicBezTo>
                    <a:pt x="5969768" y="1593015"/>
                    <a:pt x="5690575" y="1872208"/>
                    <a:pt x="5346173" y="1872208"/>
                  </a:cubicBezTo>
                  <a:lnTo>
                    <a:pt x="1368152" y="1872208"/>
                  </a:lnTo>
                  <a:lnTo>
                    <a:pt x="1289248" y="1872208"/>
                  </a:lnTo>
                  <a:lnTo>
                    <a:pt x="407735" y="1872208"/>
                  </a:lnTo>
                  <a:cubicBezTo>
                    <a:pt x="182549" y="1872208"/>
                    <a:pt x="0" y="1689659"/>
                    <a:pt x="0" y="1464473"/>
                  </a:cubicBezTo>
                  <a:lnTo>
                    <a:pt x="0" y="1055807"/>
                  </a:lnTo>
                  <a:cubicBezTo>
                    <a:pt x="0" y="830621"/>
                    <a:pt x="182549" y="648072"/>
                    <a:pt x="407735" y="648072"/>
                  </a:cubicBezTo>
                  <a:lnTo>
                    <a:pt x="1368152" y="648072"/>
                  </a:lnTo>
                  <a:lnTo>
                    <a:pt x="1368152" y="850487"/>
                  </a:lnTo>
                  <a:lnTo>
                    <a:pt x="488918" y="850487"/>
                  </a:lnTo>
                  <a:cubicBezTo>
                    <a:pt x="338203" y="850487"/>
                    <a:pt x="216024" y="972666"/>
                    <a:pt x="216024" y="1123381"/>
                  </a:cubicBezTo>
                  <a:lnTo>
                    <a:pt x="216024" y="1396898"/>
                  </a:lnTo>
                  <a:cubicBezTo>
                    <a:pt x="216024" y="1547613"/>
                    <a:pt x="338203" y="1669792"/>
                    <a:pt x="488918" y="1669792"/>
                  </a:cubicBezTo>
                  <a:lnTo>
                    <a:pt x="1368152" y="1669792"/>
                  </a:lnTo>
                  <a:lnTo>
                    <a:pt x="1368152" y="1670095"/>
                  </a:lnTo>
                  <a:lnTo>
                    <a:pt x="5264789" y="1670095"/>
                  </a:lnTo>
                  <a:cubicBezTo>
                    <a:pt x="5534831" y="1670095"/>
                    <a:pt x="5753744" y="1451182"/>
                    <a:pt x="5753744" y="1181140"/>
                  </a:cubicBezTo>
                  <a:lnTo>
                    <a:pt x="5753744" y="691068"/>
                  </a:lnTo>
                  <a:cubicBezTo>
                    <a:pt x="5753744" y="421026"/>
                    <a:pt x="5534831" y="202113"/>
                    <a:pt x="5264789" y="202113"/>
                  </a:cubicBezTo>
                  <a:lnTo>
                    <a:pt x="1289248" y="202113"/>
                  </a:lnTo>
                  <a:cubicBezTo>
                    <a:pt x="1288859" y="161655"/>
                    <a:pt x="1421821" y="149772"/>
                    <a:pt x="1421432" y="109314"/>
                  </a:cubicBezTo>
                  <a:cubicBezTo>
                    <a:pt x="1421821" y="82401"/>
                    <a:pt x="1288859" y="26913"/>
                    <a:pt x="1289248" y="0"/>
                  </a:cubicBezTo>
                  <a:close/>
                </a:path>
              </a:pathLst>
            </a:custGeom>
            <a:solidFill>
              <a:schemeClr val="accent4"/>
            </a:solidFill>
            <a:ln w="28575" cap="flat" cmpd="sng" algn="ctr">
              <a:solidFill>
                <a:sysClr val="window" lastClr="FFFFFF"/>
              </a:solidFill>
              <a:prstDash val="solid"/>
            </a:ln>
            <a:effectLst>
              <a:outerShdw dist="38100" dir="2700000" algn="tl" rotWithShape="0">
                <a:prstClr val="black">
                  <a:alpha val="20000"/>
                </a:prstClr>
              </a:outerShdw>
            </a:effectLst>
          </p:spPr>
          <p:txBody>
            <a:bodyPr anchor="ctr"/>
            <a:lstStyle/>
            <a:p>
              <a:pPr algn="ctr" defTabSz="685646">
                <a:defRPr/>
              </a:pPr>
              <a:endParaRPr lang="zh-CN" altLang="en-US" kern="0">
                <a:solidFill>
                  <a:sysClr val="window" lastClr="FFFFFF"/>
                </a:solidFill>
                <a:latin typeface="Calibri"/>
              </a:endParaRPr>
            </a:p>
          </p:txBody>
        </p:sp>
        <p:sp>
          <p:nvSpPr>
            <p:cNvPr id="22" name="燕尾形 26"/>
            <p:cNvSpPr/>
            <p:nvPr/>
          </p:nvSpPr>
          <p:spPr>
            <a:xfrm>
              <a:off x="4921284" y="5230176"/>
              <a:ext cx="323000" cy="326571"/>
            </a:xfrm>
            <a:prstGeom prst="chevron">
              <a:avLst/>
            </a:prstGeom>
            <a:solidFill>
              <a:schemeClr val="accent4"/>
            </a:solidFill>
            <a:ln w="28575" cap="flat" cmpd="sng" algn="ctr">
              <a:solidFill>
                <a:sysClr val="window" lastClr="FFFFFF"/>
              </a:solidFill>
              <a:prstDash val="solid"/>
            </a:ln>
            <a:effectLst>
              <a:outerShdw dist="38100" dir="2700000" algn="tl" rotWithShape="0">
                <a:prstClr val="black">
                  <a:alpha val="20000"/>
                </a:prstClr>
              </a:outerShdw>
            </a:effec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en-US">
                <a:solidFill>
                  <a:srgbClr val="FFFFFF"/>
                </a:solidFill>
              </a:endParaRPr>
            </a:p>
          </p:txBody>
        </p:sp>
        <p:sp>
          <p:nvSpPr>
            <p:cNvPr id="23" name="燕尾形 27"/>
            <p:cNvSpPr/>
            <p:nvPr/>
          </p:nvSpPr>
          <p:spPr>
            <a:xfrm>
              <a:off x="5167462" y="5230176"/>
              <a:ext cx="323001" cy="326571"/>
            </a:xfrm>
            <a:prstGeom prst="chevron">
              <a:avLst/>
            </a:prstGeom>
            <a:solidFill>
              <a:schemeClr val="accent4"/>
            </a:solidFill>
            <a:ln w="28575" cap="flat" cmpd="sng" algn="ctr">
              <a:solidFill>
                <a:sysClr val="window" lastClr="FFFFFF"/>
              </a:solidFill>
              <a:prstDash val="solid"/>
            </a:ln>
            <a:effectLst>
              <a:outerShdw dist="38100" dir="2700000" algn="tl" rotWithShape="0">
                <a:prstClr val="black">
                  <a:alpha val="20000"/>
                </a:prstClr>
              </a:outerShdw>
            </a:effec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en-US">
                <a:solidFill>
                  <a:srgbClr val="FFFFFF"/>
                </a:solidFill>
              </a:endParaRPr>
            </a:p>
          </p:txBody>
        </p:sp>
        <p:sp>
          <p:nvSpPr>
            <p:cNvPr id="24" name="TextBox 23"/>
            <p:cNvSpPr txBox="1"/>
            <p:nvPr/>
          </p:nvSpPr>
          <p:spPr>
            <a:xfrm>
              <a:off x="4123386" y="5352422"/>
              <a:ext cx="963763" cy="1191422"/>
            </a:xfrm>
            <a:prstGeom prst="rect">
              <a:avLst/>
            </a:prstGeom>
            <a:noFill/>
          </p:spPr>
          <p:txBody>
            <a:bodyPr>
              <a:spAutoFit/>
            </a:bodyPr>
            <a:lstStyle/>
            <a:p>
              <a:pPr algn="ctr" defTabSz="685646">
                <a:lnSpc>
                  <a:spcPct val="130000"/>
                </a:lnSpc>
                <a:defRPr/>
              </a:pPr>
              <a:r>
                <a:rPr lang="en-US" altLang="zh-CN" sz="3599" b="1" kern="0" dirty="0">
                  <a:solidFill>
                    <a:sysClr val="window" lastClr="FFFFFF">
                      <a:lumMod val="50000"/>
                    </a:sysClr>
                  </a:solidFill>
                  <a:latin typeface="Fira Sans Medium Italic" panose="00000600000000000000" pitchFamily="50" charset="0"/>
                  <a:ea typeface="Fira Sans Medium Italic" panose="00000600000000000000" pitchFamily="50" charset="0"/>
                  <a:cs typeface="Calibri" pitchFamily="34" charset="0"/>
                </a:rPr>
                <a:t>T</a:t>
              </a:r>
            </a:p>
          </p:txBody>
        </p:sp>
      </p:grpSp>
      <p:sp>
        <p:nvSpPr>
          <p:cNvPr id="34" name="TextBox 33"/>
          <p:cNvSpPr txBox="1"/>
          <p:nvPr/>
        </p:nvSpPr>
        <p:spPr>
          <a:xfrm>
            <a:off x="2257707" y="1542515"/>
            <a:ext cx="1061829" cy="253872"/>
          </a:xfrm>
          <a:prstGeom prst="rect">
            <a:avLst/>
          </a:prstGeom>
          <a:noFill/>
        </p:spPr>
        <p:txBody>
          <a:bodyPr wrap="none" lIns="68568" tIns="34284" rIns="68568" bIns="34284">
            <a:spAutoFit/>
          </a:bodyPr>
          <a:lstStyle/>
          <a:p>
            <a:pPr algn="r" defTabSz="685646">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rPr>
              <a:t>输入标题文字</a:t>
            </a:r>
            <a:endParaRPr lang="en-GB" altLang="zh-CN" sz="1200"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endParaRPr>
          </a:p>
        </p:txBody>
      </p:sp>
      <p:sp>
        <p:nvSpPr>
          <p:cNvPr id="35" name="TextBox 34"/>
          <p:cNvSpPr txBox="1"/>
          <p:nvPr/>
        </p:nvSpPr>
        <p:spPr>
          <a:xfrm>
            <a:off x="2443656" y="3372752"/>
            <a:ext cx="1061829" cy="253872"/>
          </a:xfrm>
          <a:prstGeom prst="rect">
            <a:avLst/>
          </a:prstGeom>
          <a:noFill/>
        </p:spPr>
        <p:txBody>
          <a:bodyPr wrap="none" lIns="68568" tIns="34284" rIns="68568" bIns="34284">
            <a:spAutoFit/>
          </a:bodyPr>
          <a:lstStyle/>
          <a:p>
            <a:pPr algn="r" defTabSz="685646">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rPr>
              <a:t>输入标题文字</a:t>
            </a:r>
            <a:endParaRPr lang="en-GB" altLang="zh-CN" sz="1200"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endParaRPr>
          </a:p>
        </p:txBody>
      </p:sp>
      <p:sp>
        <p:nvSpPr>
          <p:cNvPr id="36" name="TextBox 35"/>
          <p:cNvSpPr txBox="1"/>
          <p:nvPr/>
        </p:nvSpPr>
        <p:spPr>
          <a:xfrm>
            <a:off x="6329593" y="3372752"/>
            <a:ext cx="1061829" cy="253872"/>
          </a:xfrm>
          <a:prstGeom prst="rect">
            <a:avLst/>
          </a:prstGeom>
          <a:noFill/>
        </p:spPr>
        <p:txBody>
          <a:bodyPr wrap="none" lIns="68568" tIns="34284" rIns="68568" bIns="34284">
            <a:spAutoFit/>
          </a:bodyPr>
          <a:lstStyle/>
          <a:p>
            <a:pPr algn="r" defTabSz="685646">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rPr>
              <a:t>输入标题文字</a:t>
            </a:r>
            <a:endParaRPr lang="en-GB" altLang="zh-CN" sz="1200"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endParaRPr>
          </a:p>
        </p:txBody>
      </p:sp>
      <p:sp>
        <p:nvSpPr>
          <p:cNvPr id="37" name="TextBox 36"/>
          <p:cNvSpPr txBox="1"/>
          <p:nvPr/>
        </p:nvSpPr>
        <p:spPr>
          <a:xfrm>
            <a:off x="6469054" y="1515127"/>
            <a:ext cx="1061829" cy="253872"/>
          </a:xfrm>
          <a:prstGeom prst="rect">
            <a:avLst/>
          </a:prstGeom>
          <a:noFill/>
        </p:spPr>
        <p:txBody>
          <a:bodyPr wrap="none" lIns="68568" tIns="34284" rIns="68568" bIns="34284">
            <a:spAutoFit/>
          </a:bodyPr>
          <a:lstStyle/>
          <a:p>
            <a:pPr algn="r" defTabSz="685646">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rPr>
              <a:t>输入标题文字</a:t>
            </a:r>
            <a:endParaRPr lang="en-GB" altLang="zh-CN" sz="1200"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endParaRPr>
          </a:p>
        </p:txBody>
      </p:sp>
      <p:grpSp>
        <p:nvGrpSpPr>
          <p:cNvPr id="14" name="Group 12"/>
          <p:cNvGrpSpPr>
            <a:grpSpLocks/>
          </p:cNvGrpSpPr>
          <p:nvPr/>
        </p:nvGrpSpPr>
        <p:grpSpPr bwMode="auto">
          <a:xfrm>
            <a:off x="452438" y="1310311"/>
            <a:ext cx="3825479" cy="1268460"/>
            <a:chOff x="603607" y="1746900"/>
            <a:chExt cx="5100205" cy="1690513"/>
          </a:xfrm>
        </p:grpSpPr>
        <p:grpSp>
          <p:nvGrpSpPr>
            <p:cNvPr id="19" name="Group 1"/>
            <p:cNvGrpSpPr>
              <a:grpSpLocks/>
            </p:cNvGrpSpPr>
            <p:nvPr/>
          </p:nvGrpSpPr>
          <p:grpSpPr bwMode="auto">
            <a:xfrm>
              <a:off x="603607" y="1746900"/>
              <a:ext cx="5100205" cy="1690513"/>
              <a:chOff x="603607" y="1746900"/>
              <a:chExt cx="5100205" cy="1690513"/>
            </a:xfrm>
          </p:grpSpPr>
          <p:sp>
            <p:nvSpPr>
              <p:cNvPr id="3" name="圆角矩形 6"/>
              <p:cNvSpPr/>
              <p:nvPr/>
            </p:nvSpPr>
            <p:spPr bwMode="auto">
              <a:xfrm>
                <a:off x="603607" y="1746900"/>
                <a:ext cx="5100205" cy="1601278"/>
              </a:xfrm>
              <a:custGeom>
                <a:avLst/>
                <a:gdLst>
                  <a:gd name="connsiteX0" fmla="*/ 1289248 w 5969768"/>
                  <a:gd name="connsiteY0" fmla="*/ 0 h 1872208"/>
                  <a:gd name="connsiteX1" fmla="*/ 5346173 w 5969768"/>
                  <a:gd name="connsiteY1" fmla="*/ 0 h 1872208"/>
                  <a:gd name="connsiteX2" fmla="*/ 5969768 w 5969768"/>
                  <a:gd name="connsiteY2" fmla="*/ 623595 h 1872208"/>
                  <a:gd name="connsiteX3" fmla="*/ 5969768 w 5969768"/>
                  <a:gd name="connsiteY3" fmla="*/ 1248613 h 1872208"/>
                  <a:gd name="connsiteX4" fmla="*/ 5346173 w 5969768"/>
                  <a:gd name="connsiteY4" fmla="*/ 1872208 h 1872208"/>
                  <a:gd name="connsiteX5" fmla="*/ 1368152 w 5969768"/>
                  <a:gd name="connsiteY5" fmla="*/ 1872208 h 1872208"/>
                  <a:gd name="connsiteX6" fmla="*/ 1289248 w 5969768"/>
                  <a:gd name="connsiteY6" fmla="*/ 1872208 h 1872208"/>
                  <a:gd name="connsiteX7" fmla="*/ 407735 w 5969768"/>
                  <a:gd name="connsiteY7" fmla="*/ 1872208 h 1872208"/>
                  <a:gd name="connsiteX8" fmla="*/ 0 w 5969768"/>
                  <a:gd name="connsiteY8" fmla="*/ 1464473 h 1872208"/>
                  <a:gd name="connsiteX9" fmla="*/ 0 w 5969768"/>
                  <a:gd name="connsiteY9" fmla="*/ 1055807 h 1872208"/>
                  <a:gd name="connsiteX10" fmla="*/ 407735 w 5969768"/>
                  <a:gd name="connsiteY10" fmla="*/ 648072 h 1872208"/>
                  <a:gd name="connsiteX11" fmla="*/ 1368152 w 5969768"/>
                  <a:gd name="connsiteY11" fmla="*/ 648072 h 1872208"/>
                  <a:gd name="connsiteX12" fmla="*/ 1368152 w 5969768"/>
                  <a:gd name="connsiteY12" fmla="*/ 850487 h 1872208"/>
                  <a:gd name="connsiteX13" fmla="*/ 488918 w 5969768"/>
                  <a:gd name="connsiteY13" fmla="*/ 850487 h 1872208"/>
                  <a:gd name="connsiteX14" fmla="*/ 216024 w 5969768"/>
                  <a:gd name="connsiteY14" fmla="*/ 1123381 h 1872208"/>
                  <a:gd name="connsiteX15" fmla="*/ 216024 w 5969768"/>
                  <a:gd name="connsiteY15" fmla="*/ 1396898 h 1872208"/>
                  <a:gd name="connsiteX16" fmla="*/ 488918 w 5969768"/>
                  <a:gd name="connsiteY16" fmla="*/ 1669792 h 1872208"/>
                  <a:gd name="connsiteX17" fmla="*/ 1368152 w 5969768"/>
                  <a:gd name="connsiteY17" fmla="*/ 1669792 h 1872208"/>
                  <a:gd name="connsiteX18" fmla="*/ 1368152 w 5969768"/>
                  <a:gd name="connsiteY18" fmla="*/ 1670095 h 1872208"/>
                  <a:gd name="connsiteX19" fmla="*/ 5264789 w 5969768"/>
                  <a:gd name="connsiteY19" fmla="*/ 1670095 h 1872208"/>
                  <a:gd name="connsiteX20" fmla="*/ 5753744 w 5969768"/>
                  <a:gd name="connsiteY20" fmla="*/ 1181140 h 1872208"/>
                  <a:gd name="connsiteX21" fmla="*/ 5753744 w 5969768"/>
                  <a:gd name="connsiteY21" fmla="*/ 691068 h 1872208"/>
                  <a:gd name="connsiteX22" fmla="*/ 5264789 w 5969768"/>
                  <a:gd name="connsiteY22" fmla="*/ 202113 h 1872208"/>
                  <a:gd name="connsiteX23" fmla="*/ 1289248 w 5969768"/>
                  <a:gd name="connsiteY23" fmla="*/ 202113 h 1872208"/>
                  <a:gd name="connsiteX24" fmla="*/ 1288082 w 5969768"/>
                  <a:gd name="connsiteY24" fmla="*/ 80739 h 1872208"/>
                  <a:gd name="connsiteX25" fmla="*/ 1289248 w 5969768"/>
                  <a:gd name="connsiteY25" fmla="*/ 0 h 1872208"/>
                  <a:gd name="connsiteX0" fmla="*/ 1289248 w 5969768"/>
                  <a:gd name="connsiteY0" fmla="*/ 0 h 1872208"/>
                  <a:gd name="connsiteX1" fmla="*/ 5346173 w 5969768"/>
                  <a:gd name="connsiteY1" fmla="*/ 0 h 1872208"/>
                  <a:gd name="connsiteX2" fmla="*/ 5969768 w 5969768"/>
                  <a:gd name="connsiteY2" fmla="*/ 623595 h 1872208"/>
                  <a:gd name="connsiteX3" fmla="*/ 5969768 w 5969768"/>
                  <a:gd name="connsiteY3" fmla="*/ 1248613 h 1872208"/>
                  <a:gd name="connsiteX4" fmla="*/ 5346173 w 5969768"/>
                  <a:gd name="connsiteY4" fmla="*/ 1872208 h 1872208"/>
                  <a:gd name="connsiteX5" fmla="*/ 1368152 w 5969768"/>
                  <a:gd name="connsiteY5" fmla="*/ 1872208 h 1872208"/>
                  <a:gd name="connsiteX6" fmla="*/ 1289248 w 5969768"/>
                  <a:gd name="connsiteY6" fmla="*/ 1872208 h 1872208"/>
                  <a:gd name="connsiteX7" fmla="*/ 407735 w 5969768"/>
                  <a:gd name="connsiteY7" fmla="*/ 1872208 h 1872208"/>
                  <a:gd name="connsiteX8" fmla="*/ 0 w 5969768"/>
                  <a:gd name="connsiteY8" fmla="*/ 1464473 h 1872208"/>
                  <a:gd name="connsiteX9" fmla="*/ 0 w 5969768"/>
                  <a:gd name="connsiteY9" fmla="*/ 1055807 h 1872208"/>
                  <a:gd name="connsiteX10" fmla="*/ 407735 w 5969768"/>
                  <a:gd name="connsiteY10" fmla="*/ 648072 h 1872208"/>
                  <a:gd name="connsiteX11" fmla="*/ 1368152 w 5969768"/>
                  <a:gd name="connsiteY11" fmla="*/ 648072 h 1872208"/>
                  <a:gd name="connsiteX12" fmla="*/ 1368152 w 5969768"/>
                  <a:gd name="connsiteY12" fmla="*/ 850487 h 1872208"/>
                  <a:gd name="connsiteX13" fmla="*/ 488918 w 5969768"/>
                  <a:gd name="connsiteY13" fmla="*/ 850487 h 1872208"/>
                  <a:gd name="connsiteX14" fmla="*/ 216024 w 5969768"/>
                  <a:gd name="connsiteY14" fmla="*/ 1123381 h 1872208"/>
                  <a:gd name="connsiteX15" fmla="*/ 216024 w 5969768"/>
                  <a:gd name="connsiteY15" fmla="*/ 1396898 h 1872208"/>
                  <a:gd name="connsiteX16" fmla="*/ 488918 w 5969768"/>
                  <a:gd name="connsiteY16" fmla="*/ 1669792 h 1872208"/>
                  <a:gd name="connsiteX17" fmla="*/ 1368152 w 5969768"/>
                  <a:gd name="connsiteY17" fmla="*/ 1669792 h 1872208"/>
                  <a:gd name="connsiteX18" fmla="*/ 1368152 w 5969768"/>
                  <a:gd name="connsiteY18" fmla="*/ 1670095 h 1872208"/>
                  <a:gd name="connsiteX19" fmla="*/ 5264789 w 5969768"/>
                  <a:gd name="connsiteY19" fmla="*/ 1670095 h 1872208"/>
                  <a:gd name="connsiteX20" fmla="*/ 5753744 w 5969768"/>
                  <a:gd name="connsiteY20" fmla="*/ 1181140 h 1872208"/>
                  <a:gd name="connsiteX21" fmla="*/ 5753744 w 5969768"/>
                  <a:gd name="connsiteY21" fmla="*/ 691068 h 1872208"/>
                  <a:gd name="connsiteX22" fmla="*/ 5264789 w 5969768"/>
                  <a:gd name="connsiteY22" fmla="*/ 202113 h 1872208"/>
                  <a:gd name="connsiteX23" fmla="*/ 1289248 w 5969768"/>
                  <a:gd name="connsiteY23" fmla="*/ 202113 h 1872208"/>
                  <a:gd name="connsiteX24" fmla="*/ 1421432 w 5969768"/>
                  <a:gd name="connsiteY24" fmla="*/ 109314 h 1872208"/>
                  <a:gd name="connsiteX25" fmla="*/ 1289248 w 5969768"/>
                  <a:gd name="connsiteY2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969768" h="1872208">
                    <a:moveTo>
                      <a:pt x="1289248" y="0"/>
                    </a:moveTo>
                    <a:lnTo>
                      <a:pt x="5346173" y="0"/>
                    </a:lnTo>
                    <a:cubicBezTo>
                      <a:pt x="5690575" y="0"/>
                      <a:pt x="5969768" y="279193"/>
                      <a:pt x="5969768" y="623595"/>
                    </a:cubicBezTo>
                    <a:lnTo>
                      <a:pt x="5969768" y="1248613"/>
                    </a:lnTo>
                    <a:cubicBezTo>
                      <a:pt x="5969768" y="1593015"/>
                      <a:pt x="5690575" y="1872208"/>
                      <a:pt x="5346173" y="1872208"/>
                    </a:cubicBezTo>
                    <a:lnTo>
                      <a:pt x="1368152" y="1872208"/>
                    </a:lnTo>
                    <a:lnTo>
                      <a:pt x="1289248" y="1872208"/>
                    </a:lnTo>
                    <a:lnTo>
                      <a:pt x="407735" y="1872208"/>
                    </a:lnTo>
                    <a:cubicBezTo>
                      <a:pt x="182549" y="1872208"/>
                      <a:pt x="0" y="1689659"/>
                      <a:pt x="0" y="1464473"/>
                    </a:cubicBezTo>
                    <a:lnTo>
                      <a:pt x="0" y="1055807"/>
                    </a:lnTo>
                    <a:cubicBezTo>
                      <a:pt x="0" y="830621"/>
                      <a:pt x="182549" y="648072"/>
                      <a:pt x="407735" y="648072"/>
                    </a:cubicBezTo>
                    <a:lnTo>
                      <a:pt x="1368152" y="648072"/>
                    </a:lnTo>
                    <a:lnTo>
                      <a:pt x="1368152" y="850487"/>
                    </a:lnTo>
                    <a:lnTo>
                      <a:pt x="488918" y="850487"/>
                    </a:lnTo>
                    <a:cubicBezTo>
                      <a:pt x="338203" y="850487"/>
                      <a:pt x="216024" y="972666"/>
                      <a:pt x="216024" y="1123381"/>
                    </a:cubicBezTo>
                    <a:lnTo>
                      <a:pt x="216024" y="1396898"/>
                    </a:lnTo>
                    <a:cubicBezTo>
                      <a:pt x="216024" y="1547613"/>
                      <a:pt x="338203" y="1669792"/>
                      <a:pt x="488918" y="1669792"/>
                    </a:cubicBezTo>
                    <a:lnTo>
                      <a:pt x="1368152" y="1669792"/>
                    </a:lnTo>
                    <a:lnTo>
                      <a:pt x="1368152" y="1670095"/>
                    </a:lnTo>
                    <a:lnTo>
                      <a:pt x="5264789" y="1670095"/>
                    </a:lnTo>
                    <a:cubicBezTo>
                      <a:pt x="5534831" y="1670095"/>
                      <a:pt x="5753744" y="1451182"/>
                      <a:pt x="5753744" y="1181140"/>
                    </a:cubicBezTo>
                    <a:lnTo>
                      <a:pt x="5753744" y="691068"/>
                    </a:lnTo>
                    <a:cubicBezTo>
                      <a:pt x="5753744" y="421026"/>
                      <a:pt x="5534831" y="202113"/>
                      <a:pt x="5264789" y="202113"/>
                    </a:cubicBezTo>
                    <a:lnTo>
                      <a:pt x="1289248" y="202113"/>
                    </a:lnTo>
                    <a:cubicBezTo>
                      <a:pt x="1288859" y="161655"/>
                      <a:pt x="1421821" y="149772"/>
                      <a:pt x="1421432" y="109314"/>
                    </a:cubicBezTo>
                    <a:cubicBezTo>
                      <a:pt x="1421821" y="82401"/>
                      <a:pt x="1288859" y="26913"/>
                      <a:pt x="1289248" y="0"/>
                    </a:cubicBezTo>
                    <a:close/>
                  </a:path>
                </a:pathLst>
              </a:custGeom>
              <a:solidFill>
                <a:schemeClr val="accent1"/>
              </a:solidFill>
              <a:ln w="28575" cap="flat" cmpd="sng" algn="ctr">
                <a:solidFill>
                  <a:sysClr val="window" lastClr="FFFFFF"/>
                </a:solidFill>
                <a:prstDash val="solid"/>
              </a:ln>
              <a:effectLst>
                <a:outerShdw dist="38100" dir="2700000" algn="tl" rotWithShape="0">
                  <a:prstClr val="black">
                    <a:alpha val="20000"/>
                  </a:prstClr>
                </a:outerShdw>
              </a:effectLst>
            </p:spPr>
            <p:txBody>
              <a:bodyPr anchor="ctr"/>
              <a:lstStyle/>
              <a:p>
                <a:pPr algn="ctr" defTabSz="685646">
                  <a:defRPr/>
                </a:pPr>
                <a:endParaRPr lang="zh-CN" altLang="en-US" kern="0">
                  <a:solidFill>
                    <a:sysClr val="window" lastClr="FFFFFF"/>
                  </a:solidFill>
                  <a:latin typeface="Calibri"/>
                </a:endParaRPr>
              </a:p>
            </p:txBody>
          </p:sp>
          <p:sp>
            <p:nvSpPr>
              <p:cNvPr id="6" name="TextBox 5"/>
              <p:cNvSpPr txBox="1"/>
              <p:nvPr/>
            </p:nvSpPr>
            <p:spPr bwMode="auto">
              <a:xfrm>
                <a:off x="863936" y="2354719"/>
                <a:ext cx="876225" cy="1082694"/>
              </a:xfrm>
              <a:prstGeom prst="rect">
                <a:avLst/>
              </a:prstGeom>
              <a:noFill/>
            </p:spPr>
            <p:txBody>
              <a:bodyPr>
                <a:spAutoFit/>
              </a:bodyPr>
              <a:lstStyle/>
              <a:p>
                <a:pPr algn="ctr" defTabSz="685646">
                  <a:lnSpc>
                    <a:spcPct val="130000"/>
                  </a:lnSpc>
                  <a:defRPr/>
                </a:pPr>
                <a:r>
                  <a:rPr lang="en-US" altLang="zh-CN" sz="3599" b="1" kern="0" dirty="0">
                    <a:solidFill>
                      <a:sysClr val="window" lastClr="FFFFFF">
                        <a:lumMod val="50000"/>
                      </a:sysClr>
                    </a:solidFill>
                    <a:latin typeface="Fira Sans Medium Italic" panose="00000600000000000000" pitchFamily="50" charset="0"/>
                    <a:ea typeface="Fira Sans Medium Italic" panose="00000600000000000000" pitchFamily="50" charset="0"/>
                    <a:cs typeface="Calibri" pitchFamily="34" charset="0"/>
                  </a:rPr>
                  <a:t>S</a:t>
                </a:r>
              </a:p>
            </p:txBody>
          </p:sp>
        </p:grpSp>
        <p:sp>
          <p:nvSpPr>
            <p:cNvPr id="4" name="燕尾形 20"/>
            <p:cNvSpPr/>
            <p:nvPr/>
          </p:nvSpPr>
          <p:spPr bwMode="auto">
            <a:xfrm>
              <a:off x="1624283" y="2235694"/>
              <a:ext cx="293662" cy="295181"/>
            </a:xfrm>
            <a:prstGeom prst="chevron">
              <a:avLst/>
            </a:prstGeom>
            <a:solidFill>
              <a:schemeClr val="accent1"/>
            </a:solidFill>
            <a:ln w="28575" cap="flat" cmpd="sng" algn="ctr">
              <a:solidFill>
                <a:sysClr val="window" lastClr="FFFFFF"/>
              </a:solidFill>
              <a:prstDash val="solid"/>
            </a:ln>
            <a:effectLst>
              <a:outerShdw dist="38100" dir="2700000" algn="tl" rotWithShape="0">
                <a:prstClr val="black">
                  <a:alpha val="20000"/>
                </a:prstClr>
              </a:outerShdw>
            </a:effec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en-US">
                <a:solidFill>
                  <a:srgbClr val="FFFFFF"/>
                </a:solidFill>
              </a:endParaRPr>
            </a:p>
          </p:txBody>
        </p:sp>
        <p:sp>
          <p:nvSpPr>
            <p:cNvPr id="5" name="燕尾形 21"/>
            <p:cNvSpPr/>
            <p:nvPr/>
          </p:nvSpPr>
          <p:spPr bwMode="auto">
            <a:xfrm>
              <a:off x="1848101" y="2235694"/>
              <a:ext cx="293663" cy="295181"/>
            </a:xfrm>
            <a:prstGeom prst="chevron">
              <a:avLst/>
            </a:prstGeom>
            <a:solidFill>
              <a:schemeClr val="accent1"/>
            </a:solidFill>
            <a:ln w="28575" cap="flat" cmpd="sng" algn="ctr">
              <a:solidFill>
                <a:sysClr val="window" lastClr="FFFFFF"/>
              </a:solidFill>
              <a:prstDash val="solid"/>
            </a:ln>
            <a:effectLst>
              <a:outerShdw dist="38100" dir="2700000" algn="tl" rotWithShape="0">
                <a:prstClr val="black">
                  <a:alpha val="20000"/>
                </a:prstClr>
              </a:outerShdw>
            </a:effec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en-US">
                <a:solidFill>
                  <a:srgbClr val="FFFFFF"/>
                </a:solidFill>
              </a:endParaRPr>
            </a:p>
          </p:txBody>
        </p:sp>
      </p:grpSp>
    </p:spTree>
    <p:extLst>
      <p:ext uri="{BB962C8B-B14F-4D97-AF65-F5344CB8AC3E}">
        <p14:creationId xmlns:p14="http://schemas.microsoft.com/office/powerpoint/2010/main" val="419795093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nodeType="withGroup">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p:cTn id="11" dur="500" fill="hold"/>
                                        <p:tgtEl>
                                          <p:spTgt spid="34"/>
                                        </p:tgtEl>
                                        <p:attrNameLst>
                                          <p:attrName>ppt_w</p:attrName>
                                        </p:attrNameLst>
                                      </p:cBhvr>
                                      <p:tavLst>
                                        <p:tav tm="0">
                                          <p:val>
                                            <p:fltVal val="0"/>
                                          </p:val>
                                        </p:tav>
                                        <p:tav tm="100000">
                                          <p:val>
                                            <p:strVal val="#ppt_w"/>
                                          </p:val>
                                        </p:tav>
                                      </p:tavLst>
                                    </p:anim>
                                    <p:anim calcmode="lin" valueType="num">
                                      <p:cBhvr>
                                        <p:cTn id="12" dur="500" fill="hold"/>
                                        <p:tgtEl>
                                          <p:spTgt spid="34"/>
                                        </p:tgtEl>
                                        <p:attrNameLst>
                                          <p:attrName>ppt_h</p:attrName>
                                        </p:attrNameLst>
                                      </p:cBhvr>
                                      <p:tavLst>
                                        <p:tav tm="0">
                                          <p:val>
                                            <p:fltVal val="0"/>
                                          </p:val>
                                        </p:tav>
                                        <p:tav tm="100000">
                                          <p:val>
                                            <p:strVal val="#ppt_h"/>
                                          </p:val>
                                        </p:tav>
                                      </p:tavLst>
                                    </p:anim>
                                    <p:animEffect transition="in" filter="fade">
                                      <p:cBhvr>
                                        <p:cTn id="13" dur="500"/>
                                        <p:tgtEl>
                                          <p:spTgt spid="34"/>
                                        </p:tgtEl>
                                      </p:cBhvr>
                                    </p:animEffect>
                                  </p:childTnLst>
                                </p:cTn>
                              </p:par>
                            </p:childTnLst>
                          </p:cTn>
                        </p:par>
                        <p:par>
                          <p:cTn id="14" fill="hold" nodeType="withGroup">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par>
                          <p:cTn id="18" fill="hold" nodeType="withGroup">
                            <p:stCondLst>
                              <p:cond delay="1500"/>
                            </p:stCondLst>
                            <p:childTnLst>
                              <p:par>
                                <p:cTn id="19" presetID="10" presetClass="entr" presetSubtype="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childTnLst>
                                </p:cTn>
                              </p:par>
                            </p:childTnLst>
                          </p:cTn>
                        </p:par>
                        <p:par>
                          <p:cTn id="22" fill="hold" nodeType="withGroup">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animEffect transition="in" filter="fade">
                                      <p:cBhvr>
                                        <p:cTn id="27" dur="500"/>
                                        <p:tgtEl>
                                          <p:spTgt spid="37"/>
                                        </p:tgtEl>
                                      </p:cBhvr>
                                    </p:animEffect>
                                  </p:childTnLst>
                                </p:cTn>
                              </p:par>
                            </p:childTnLst>
                          </p:cTn>
                        </p:par>
                        <p:par>
                          <p:cTn id="28" fill="hold" nodeType="withGroup">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wipe(left)">
                                      <p:cBhvr>
                                        <p:cTn id="31" dur="500"/>
                                        <p:tgtEl>
                                          <p:spTgt spid="31"/>
                                        </p:tgtEl>
                                      </p:cBhvr>
                                    </p:animEffect>
                                  </p:childTnLst>
                                </p:cTn>
                              </p:par>
                            </p:childTnLst>
                          </p:cTn>
                        </p:par>
                        <p:par>
                          <p:cTn id="32" fill="hold" nodeType="withGroup">
                            <p:stCondLst>
                              <p:cond delay="3000"/>
                            </p:stCondLst>
                            <p:childTnLst>
                              <p:par>
                                <p:cTn id="33" presetID="10" presetClass="entr" presetSubtype="0"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childTnLst>
                          </p:cTn>
                        </p:par>
                        <p:par>
                          <p:cTn id="36" fill="hold" nodeType="withGroup">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35"/>
                                        </p:tgtEl>
                                        <p:attrNameLst>
                                          <p:attrName>style.visibility</p:attrName>
                                        </p:attrNameLst>
                                      </p:cBhvr>
                                      <p:to>
                                        <p:strVal val="visible"/>
                                      </p:to>
                                    </p:set>
                                    <p:anim calcmode="lin" valueType="num">
                                      <p:cBhvr>
                                        <p:cTn id="39" dur="500" fill="hold"/>
                                        <p:tgtEl>
                                          <p:spTgt spid="35"/>
                                        </p:tgtEl>
                                        <p:attrNameLst>
                                          <p:attrName>ppt_w</p:attrName>
                                        </p:attrNameLst>
                                      </p:cBhvr>
                                      <p:tavLst>
                                        <p:tav tm="0">
                                          <p:val>
                                            <p:fltVal val="0"/>
                                          </p:val>
                                        </p:tav>
                                        <p:tav tm="100000">
                                          <p:val>
                                            <p:strVal val="#ppt_w"/>
                                          </p:val>
                                        </p:tav>
                                      </p:tavLst>
                                    </p:anim>
                                    <p:anim calcmode="lin" valueType="num">
                                      <p:cBhvr>
                                        <p:cTn id="40" dur="500" fill="hold"/>
                                        <p:tgtEl>
                                          <p:spTgt spid="35"/>
                                        </p:tgtEl>
                                        <p:attrNameLst>
                                          <p:attrName>ppt_h</p:attrName>
                                        </p:attrNameLst>
                                      </p:cBhvr>
                                      <p:tavLst>
                                        <p:tav tm="0">
                                          <p:val>
                                            <p:fltVal val="0"/>
                                          </p:val>
                                        </p:tav>
                                        <p:tav tm="100000">
                                          <p:val>
                                            <p:strVal val="#ppt_h"/>
                                          </p:val>
                                        </p:tav>
                                      </p:tavLst>
                                    </p:anim>
                                    <p:animEffect transition="in" filter="fade">
                                      <p:cBhvr>
                                        <p:cTn id="41" dur="500"/>
                                        <p:tgtEl>
                                          <p:spTgt spid="35"/>
                                        </p:tgtEl>
                                      </p:cBhvr>
                                    </p:animEffect>
                                  </p:childTnLst>
                                </p:cTn>
                              </p:par>
                            </p:childTnLst>
                          </p:cTn>
                        </p:par>
                        <p:par>
                          <p:cTn id="42" fill="hold" nodeType="withGroup">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wipe(left)">
                                      <p:cBhvr>
                                        <p:cTn id="45" dur="500"/>
                                        <p:tgtEl>
                                          <p:spTgt spid="32"/>
                                        </p:tgtEl>
                                      </p:cBhvr>
                                    </p:animEffect>
                                  </p:childTnLst>
                                </p:cTn>
                              </p:par>
                            </p:childTnLst>
                          </p:cTn>
                        </p:par>
                        <p:par>
                          <p:cTn id="46" fill="hold" nodeType="withGroup">
                            <p:stCondLst>
                              <p:cond delay="4500"/>
                            </p:stCondLst>
                            <p:childTnLst>
                              <p:par>
                                <p:cTn id="47" presetID="10" presetClass="entr" presetSubtype="0" fill="hold"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500"/>
                                        <p:tgtEl>
                                          <p:spTgt spid="13"/>
                                        </p:tgtEl>
                                      </p:cBhvr>
                                    </p:animEffect>
                                  </p:childTnLst>
                                </p:cTn>
                              </p:par>
                            </p:childTnLst>
                          </p:cTn>
                        </p:par>
                        <p:par>
                          <p:cTn id="50" fill="hold" nodeType="withGroup">
                            <p:stCondLst>
                              <p:cond delay="5000"/>
                            </p:stCondLst>
                            <p:childTnLst>
                              <p:par>
                                <p:cTn id="51" presetID="53" presetClass="entr" presetSubtype="16" fill="hold" grpId="0" nodeType="afterEffect">
                                  <p:stCondLst>
                                    <p:cond delay="0"/>
                                  </p:stCondLst>
                                  <p:childTnLst>
                                    <p:set>
                                      <p:cBhvr>
                                        <p:cTn id="52" dur="1" fill="hold">
                                          <p:stCondLst>
                                            <p:cond delay="0"/>
                                          </p:stCondLst>
                                        </p:cTn>
                                        <p:tgtEl>
                                          <p:spTgt spid="36"/>
                                        </p:tgtEl>
                                        <p:attrNameLst>
                                          <p:attrName>style.visibility</p:attrName>
                                        </p:attrNameLst>
                                      </p:cBhvr>
                                      <p:to>
                                        <p:strVal val="visible"/>
                                      </p:to>
                                    </p:set>
                                    <p:anim calcmode="lin" valueType="num">
                                      <p:cBhvr>
                                        <p:cTn id="53" dur="500" fill="hold"/>
                                        <p:tgtEl>
                                          <p:spTgt spid="36"/>
                                        </p:tgtEl>
                                        <p:attrNameLst>
                                          <p:attrName>ppt_w</p:attrName>
                                        </p:attrNameLst>
                                      </p:cBhvr>
                                      <p:tavLst>
                                        <p:tav tm="0">
                                          <p:val>
                                            <p:fltVal val="0"/>
                                          </p:val>
                                        </p:tav>
                                        <p:tav tm="100000">
                                          <p:val>
                                            <p:strVal val="#ppt_w"/>
                                          </p:val>
                                        </p:tav>
                                      </p:tavLst>
                                    </p:anim>
                                    <p:anim calcmode="lin" valueType="num">
                                      <p:cBhvr>
                                        <p:cTn id="54" dur="500" fill="hold"/>
                                        <p:tgtEl>
                                          <p:spTgt spid="36"/>
                                        </p:tgtEl>
                                        <p:attrNameLst>
                                          <p:attrName>ppt_h</p:attrName>
                                        </p:attrNameLst>
                                      </p:cBhvr>
                                      <p:tavLst>
                                        <p:tav tm="0">
                                          <p:val>
                                            <p:fltVal val="0"/>
                                          </p:val>
                                        </p:tav>
                                        <p:tav tm="100000">
                                          <p:val>
                                            <p:strVal val="#ppt_h"/>
                                          </p:val>
                                        </p:tav>
                                      </p:tavLst>
                                    </p:anim>
                                    <p:animEffect transition="in" filter="fade">
                                      <p:cBhvr>
                                        <p:cTn id="55" dur="500"/>
                                        <p:tgtEl>
                                          <p:spTgt spid="36"/>
                                        </p:tgtEl>
                                      </p:cBhvr>
                                    </p:animEffect>
                                  </p:childTnLst>
                                </p:cTn>
                              </p:par>
                            </p:childTnLst>
                          </p:cTn>
                        </p:par>
                        <p:par>
                          <p:cTn id="56" fill="hold" nodeType="withGroup">
                            <p:stCondLst>
                              <p:cond delay="5500"/>
                            </p:stCondLst>
                            <p:childTnLst>
                              <p:par>
                                <p:cTn id="57" presetID="22" presetClass="entr" presetSubtype="8"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wipe(left)">
                                      <p:cBhvr>
                                        <p:cTn id="5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1" grpId="0"/>
      <p:bldP spid="32" grpId="0"/>
      <p:bldP spid="33" grpId="0"/>
      <p:bldP spid="34" grpId="0"/>
      <p:bldP spid="35" grpId="0"/>
      <p:bldP spid="36" grpId="0"/>
      <p:bldP spid="3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3"/>
          <p:cNvGrpSpPr/>
          <p:nvPr/>
        </p:nvGrpSpPr>
        <p:grpSpPr>
          <a:xfrm>
            <a:off x="4309102" y="0"/>
            <a:ext cx="613061" cy="5145088"/>
            <a:chOff x="6237408" y="0"/>
            <a:chExt cx="2217859" cy="6858000"/>
          </a:xfrm>
          <a:solidFill>
            <a:schemeClr val="bg1">
              <a:lumMod val="85000"/>
            </a:schemeClr>
          </a:solidFill>
        </p:grpSpPr>
        <p:sp>
          <p:nvSpPr>
            <p:cNvPr id="4" name="任意多边形 28"/>
            <p:cNvSpPr/>
            <p:nvPr/>
          </p:nvSpPr>
          <p:spPr>
            <a:xfrm>
              <a:off x="6454283" y="0"/>
              <a:ext cx="2000984" cy="6858000"/>
            </a:xfrm>
            <a:custGeom>
              <a:avLst/>
              <a:gdLst/>
              <a:ahLst/>
              <a:cxnLst/>
              <a:rect l="l" t="t" r="r" b="b"/>
              <a:pathLst>
                <a:path w="2000984" h="6858000">
                  <a:moveTo>
                    <a:pt x="424500" y="0"/>
                  </a:moveTo>
                  <a:lnTo>
                    <a:pt x="1118271" y="0"/>
                  </a:lnTo>
                  <a:lnTo>
                    <a:pt x="1134341" y="14991"/>
                  </a:lnTo>
                  <a:cubicBezTo>
                    <a:pt x="1395601" y="319791"/>
                    <a:pt x="2087213" y="1094283"/>
                    <a:pt x="1992064" y="1828801"/>
                  </a:cubicBezTo>
                  <a:cubicBezTo>
                    <a:pt x="1896915" y="2563319"/>
                    <a:pt x="620701" y="3577653"/>
                    <a:pt x="563449" y="4422099"/>
                  </a:cubicBezTo>
                  <a:cubicBezTo>
                    <a:pt x="507882" y="5241712"/>
                    <a:pt x="1524362" y="6416713"/>
                    <a:pt x="1638502" y="6858000"/>
                  </a:cubicBezTo>
                  <a:lnTo>
                    <a:pt x="928309" y="6858000"/>
                  </a:lnTo>
                  <a:cubicBezTo>
                    <a:pt x="650691" y="6431575"/>
                    <a:pt x="-65106" y="5229042"/>
                    <a:pt x="4775" y="4377129"/>
                  </a:cubicBezTo>
                  <a:cubicBezTo>
                    <a:pt x="75068" y="3520191"/>
                    <a:pt x="1354884" y="2458387"/>
                    <a:pt x="1354884" y="1723869"/>
                  </a:cubicBezTo>
                  <a:cubicBezTo>
                    <a:pt x="1354884" y="989351"/>
                    <a:pt x="461257" y="284814"/>
                    <a:pt x="424500" y="1"/>
                  </a:cubicBezTo>
                  <a:close/>
                </a:path>
              </a:pathLst>
            </a:custGeom>
            <a:grpFill/>
            <a:ln w="25400" cap="flat" cmpd="sng" algn="ctr">
              <a:noFill/>
              <a:prstDash val="solid"/>
            </a:ln>
            <a:effectLst/>
          </p:spPr>
          <p:txBody>
            <a:bodyPr rtlCol="0" anchor="ctr"/>
            <a:lstStyle/>
            <a:p>
              <a:pPr algn="ctr" defTabSz="685800">
                <a:defRPr/>
              </a:pPr>
              <a:endParaRPr lang="en-US" sz="1400" kern="0" dirty="0">
                <a:solidFill>
                  <a:sysClr val="window" lastClr="FFFFFF"/>
                </a:solidFill>
                <a:latin typeface="Calibri"/>
              </a:endParaRPr>
            </a:p>
          </p:txBody>
        </p:sp>
        <p:cxnSp>
          <p:nvCxnSpPr>
            <p:cNvPr id="5" name="曲线连接符 29"/>
            <p:cNvCxnSpPr/>
            <p:nvPr/>
          </p:nvCxnSpPr>
          <p:spPr>
            <a:xfrm rot="16200000" flipH="1">
              <a:off x="7036457" y="202332"/>
              <a:ext cx="1268760" cy="864096"/>
            </a:xfrm>
            <a:prstGeom prst="curvedConnector3">
              <a:avLst/>
            </a:prstGeom>
            <a:grpFill/>
            <a:ln w="38100" cap="flat" cmpd="sng" algn="ctr">
              <a:solidFill>
                <a:schemeClr val="bg1">
                  <a:lumMod val="95000"/>
                  <a:alpha val="60000"/>
                </a:schemeClr>
              </a:solidFill>
              <a:prstDash val="solid"/>
              <a:tailEnd type="arrow"/>
            </a:ln>
            <a:effectLst/>
          </p:spPr>
        </p:cxnSp>
        <p:cxnSp>
          <p:nvCxnSpPr>
            <p:cNvPr id="6" name="曲线连接符 30"/>
            <p:cNvCxnSpPr/>
            <p:nvPr/>
          </p:nvCxnSpPr>
          <p:spPr>
            <a:xfrm rot="5100000">
              <a:off x="7252481" y="1975148"/>
              <a:ext cx="1268760" cy="864096"/>
            </a:xfrm>
            <a:prstGeom prst="curvedConnector3">
              <a:avLst/>
            </a:prstGeom>
            <a:grpFill/>
            <a:ln w="38100" cap="flat" cmpd="sng" algn="ctr">
              <a:solidFill>
                <a:schemeClr val="bg1">
                  <a:lumMod val="95000"/>
                  <a:alpha val="60000"/>
                </a:schemeClr>
              </a:solidFill>
              <a:prstDash val="solid"/>
              <a:tailEnd type="arrow"/>
            </a:ln>
            <a:effectLst/>
          </p:spPr>
        </p:cxnSp>
        <p:cxnSp>
          <p:nvCxnSpPr>
            <p:cNvPr id="7" name="曲线连接符 31"/>
            <p:cNvCxnSpPr/>
            <p:nvPr/>
          </p:nvCxnSpPr>
          <p:spPr>
            <a:xfrm rot="18900000" flipH="1">
              <a:off x="6237408" y="3751031"/>
              <a:ext cx="1268760" cy="864096"/>
            </a:xfrm>
            <a:prstGeom prst="curvedConnector3">
              <a:avLst/>
            </a:prstGeom>
            <a:grpFill/>
            <a:ln w="38100" cap="flat" cmpd="sng" algn="ctr">
              <a:solidFill>
                <a:schemeClr val="bg1">
                  <a:lumMod val="95000"/>
                  <a:alpha val="60000"/>
                </a:schemeClr>
              </a:solidFill>
              <a:prstDash val="solid"/>
              <a:tailEnd type="arrow"/>
            </a:ln>
            <a:effectLst/>
          </p:spPr>
        </p:cxnSp>
        <p:cxnSp>
          <p:nvCxnSpPr>
            <p:cNvPr id="8" name="曲线连接符 32"/>
            <p:cNvCxnSpPr/>
            <p:nvPr/>
          </p:nvCxnSpPr>
          <p:spPr>
            <a:xfrm rot="1380000">
              <a:off x="6781110" y="5658751"/>
              <a:ext cx="1268760" cy="864096"/>
            </a:xfrm>
            <a:prstGeom prst="curvedConnector3">
              <a:avLst/>
            </a:prstGeom>
            <a:grpFill/>
            <a:ln w="38100" cap="flat" cmpd="sng" algn="ctr">
              <a:solidFill>
                <a:schemeClr val="bg1">
                  <a:lumMod val="95000"/>
                  <a:alpha val="60000"/>
                </a:schemeClr>
              </a:solidFill>
              <a:prstDash val="solid"/>
              <a:tailEnd type="arrow"/>
            </a:ln>
            <a:effectLst/>
          </p:spPr>
        </p:cxnSp>
      </p:grpSp>
      <p:grpSp>
        <p:nvGrpSpPr>
          <p:cNvPr id="9" name="Group 24"/>
          <p:cNvGrpSpPr/>
          <p:nvPr/>
        </p:nvGrpSpPr>
        <p:grpSpPr>
          <a:xfrm>
            <a:off x="4318030" y="1033631"/>
            <a:ext cx="840976" cy="841235"/>
            <a:chOff x="7638550" y="301477"/>
            <a:chExt cx="1121301" cy="1121301"/>
          </a:xfrm>
        </p:grpSpPr>
        <p:grpSp>
          <p:nvGrpSpPr>
            <p:cNvPr id="14" name="组合 33"/>
            <p:cNvGrpSpPr/>
            <p:nvPr/>
          </p:nvGrpSpPr>
          <p:grpSpPr>
            <a:xfrm>
              <a:off x="7638550" y="301477"/>
              <a:ext cx="1121301" cy="1121301"/>
              <a:chOff x="2369425" y="2494332"/>
              <a:chExt cx="2232249" cy="2232249"/>
            </a:xfrm>
          </p:grpSpPr>
          <p:sp>
            <p:nvSpPr>
              <p:cNvPr id="11" name="泪滴形 1"/>
              <p:cNvSpPr/>
              <p:nvPr/>
            </p:nvSpPr>
            <p:spPr>
              <a:xfrm rot="8194362">
                <a:off x="2369425" y="2494332"/>
                <a:ext cx="2232249" cy="2232249"/>
              </a:xfrm>
              <a:custGeom>
                <a:avLst/>
                <a:gdLst>
                  <a:gd name="connsiteX0" fmla="*/ 0 w 2232248"/>
                  <a:gd name="connsiteY0" fmla="*/ 1116124 h 2232248"/>
                  <a:gd name="connsiteX1" fmla="*/ 1116124 w 2232248"/>
                  <a:gd name="connsiteY1" fmla="*/ 0 h 2232248"/>
                  <a:gd name="connsiteX2" fmla="*/ 2232248 w 2232248"/>
                  <a:gd name="connsiteY2" fmla="*/ 0 h 2232248"/>
                  <a:gd name="connsiteX3" fmla="*/ 2232248 w 2232248"/>
                  <a:gd name="connsiteY3" fmla="*/ 1116124 h 2232248"/>
                  <a:gd name="connsiteX4" fmla="*/ 1116124 w 2232248"/>
                  <a:gd name="connsiteY4" fmla="*/ 2232248 h 2232248"/>
                  <a:gd name="connsiteX5" fmla="*/ 0 w 2232248"/>
                  <a:gd name="connsiteY5" fmla="*/ 1116124 h 2232248"/>
                  <a:gd name="connsiteX0" fmla="*/ 0 w 2232248"/>
                  <a:gd name="connsiteY0" fmla="*/ 1116124 h 2232248"/>
                  <a:gd name="connsiteX1" fmla="*/ 1116124 w 2232248"/>
                  <a:gd name="connsiteY1" fmla="*/ 0 h 2232248"/>
                  <a:gd name="connsiteX2" fmla="*/ 2232248 w 2232248"/>
                  <a:gd name="connsiteY2" fmla="*/ 0 h 2232248"/>
                  <a:gd name="connsiteX3" fmla="*/ 2232248 w 2232248"/>
                  <a:gd name="connsiteY3" fmla="*/ 1116124 h 2232248"/>
                  <a:gd name="connsiteX4" fmla="*/ 1116124 w 2232248"/>
                  <a:gd name="connsiteY4" fmla="*/ 2232248 h 2232248"/>
                  <a:gd name="connsiteX5" fmla="*/ 0 w 2232248"/>
                  <a:gd name="connsiteY5" fmla="*/ 1116124 h 2232248"/>
                  <a:gd name="connsiteX0" fmla="*/ 0 w 2232248"/>
                  <a:gd name="connsiteY0" fmla="*/ 1116124 h 2232248"/>
                  <a:gd name="connsiteX1" fmla="*/ 1116124 w 2232248"/>
                  <a:gd name="connsiteY1" fmla="*/ 0 h 2232248"/>
                  <a:gd name="connsiteX2" fmla="*/ 2215809 w 2232248"/>
                  <a:gd name="connsiteY2" fmla="*/ 74373 h 2232248"/>
                  <a:gd name="connsiteX3" fmla="*/ 2232248 w 2232248"/>
                  <a:gd name="connsiteY3" fmla="*/ 1116124 h 2232248"/>
                  <a:gd name="connsiteX4" fmla="*/ 1116124 w 2232248"/>
                  <a:gd name="connsiteY4" fmla="*/ 2232248 h 2232248"/>
                  <a:gd name="connsiteX5" fmla="*/ 0 w 2232248"/>
                  <a:gd name="connsiteY5" fmla="*/ 1116124 h 2232248"/>
                  <a:gd name="connsiteX0" fmla="*/ 0 w 2232248"/>
                  <a:gd name="connsiteY0" fmla="*/ 1116124 h 2232248"/>
                  <a:gd name="connsiteX1" fmla="*/ 1116124 w 2232248"/>
                  <a:gd name="connsiteY1" fmla="*/ 0 h 2232248"/>
                  <a:gd name="connsiteX2" fmla="*/ 2215809 w 2232248"/>
                  <a:gd name="connsiteY2" fmla="*/ 74373 h 2232248"/>
                  <a:gd name="connsiteX3" fmla="*/ 2232248 w 2232248"/>
                  <a:gd name="connsiteY3" fmla="*/ 1116124 h 2232248"/>
                  <a:gd name="connsiteX4" fmla="*/ 1116124 w 2232248"/>
                  <a:gd name="connsiteY4" fmla="*/ 2232248 h 2232248"/>
                  <a:gd name="connsiteX5" fmla="*/ 0 w 2232248"/>
                  <a:gd name="connsiteY5" fmla="*/ 1116124 h 2232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32248" h="2232248">
                    <a:moveTo>
                      <a:pt x="0" y="1116124"/>
                    </a:moveTo>
                    <a:cubicBezTo>
                      <a:pt x="0" y="499706"/>
                      <a:pt x="499706" y="0"/>
                      <a:pt x="1116124" y="0"/>
                    </a:cubicBezTo>
                    <a:lnTo>
                      <a:pt x="2215809" y="74373"/>
                    </a:lnTo>
                    <a:cubicBezTo>
                      <a:pt x="1363299" y="358937"/>
                      <a:pt x="2232248" y="744083"/>
                      <a:pt x="2232248" y="1116124"/>
                    </a:cubicBezTo>
                    <a:cubicBezTo>
                      <a:pt x="2232248" y="1732542"/>
                      <a:pt x="1732542" y="2232248"/>
                      <a:pt x="1116124" y="2232248"/>
                    </a:cubicBezTo>
                    <a:cubicBezTo>
                      <a:pt x="499706" y="2232248"/>
                      <a:pt x="0" y="1732542"/>
                      <a:pt x="0" y="1116124"/>
                    </a:cubicBezTo>
                    <a:close/>
                  </a:path>
                </a:pathLst>
              </a:custGeom>
              <a:solidFill>
                <a:schemeClr val="accent1"/>
              </a:solidFill>
              <a:ln w="25400" cap="flat" cmpd="sng" algn="ctr">
                <a:solidFill>
                  <a:sysClr val="window" lastClr="FFFFFF"/>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defRPr/>
                </a:pPr>
                <a:endParaRPr lang="en-US" sz="1100" kern="0" dirty="0">
                  <a:solidFill>
                    <a:sysClr val="window" lastClr="FFFFFF"/>
                  </a:solidFill>
                  <a:latin typeface="Calibri"/>
                </a:endParaRPr>
              </a:p>
            </p:txBody>
          </p:sp>
          <p:sp>
            <p:nvSpPr>
              <p:cNvPr id="12" name="椭圆 36"/>
              <p:cNvSpPr/>
              <p:nvPr/>
            </p:nvSpPr>
            <p:spPr>
              <a:xfrm>
                <a:off x="2549444" y="2636912"/>
                <a:ext cx="1872208" cy="1872208"/>
              </a:xfrm>
              <a:prstGeom prst="ellipse">
                <a:avLst/>
              </a:prstGeom>
              <a:solidFill>
                <a:schemeClr val="accent1"/>
              </a:solidFill>
              <a:ln w="25400" cap="flat" cmpd="sng" algn="ctr">
                <a:solidFill>
                  <a:sysClr val="window" lastClr="FFFFFF"/>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defRPr/>
                </a:pPr>
                <a:endParaRPr lang="en-US" sz="1100" kern="0" dirty="0">
                  <a:solidFill>
                    <a:sysClr val="window" lastClr="FFFFFF"/>
                  </a:solidFill>
                  <a:latin typeface="Calibri"/>
                </a:endParaRPr>
              </a:p>
            </p:txBody>
          </p:sp>
        </p:grpSp>
        <p:sp>
          <p:nvSpPr>
            <p:cNvPr id="13" name="TextBox 12"/>
            <p:cNvSpPr txBox="1"/>
            <p:nvPr/>
          </p:nvSpPr>
          <p:spPr>
            <a:xfrm rot="1701029" flipH="1">
              <a:off x="7856222" y="645875"/>
              <a:ext cx="663348" cy="45947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defTabSz="685800">
                <a:defRPr/>
              </a:pPr>
              <a:r>
                <a:rPr lang="en-US" altLang="zh-CN" sz="2000" dirty="0">
                  <a:solidFill>
                    <a:sysClr val="window" lastClr="FFFFFF"/>
                  </a:solidFill>
                  <a:latin typeface="+mn-lt"/>
                  <a:cs typeface="Times New Roman" pitchFamily="18" charset="0"/>
                </a:rPr>
                <a:t>01</a:t>
              </a:r>
              <a:endParaRPr lang="zh-CN" altLang="en-US" sz="2000" dirty="0">
                <a:solidFill>
                  <a:sysClr val="window" lastClr="FFFFFF"/>
                </a:solidFill>
                <a:latin typeface="+mn-lt"/>
                <a:cs typeface="Times New Roman" pitchFamily="18" charset="0"/>
              </a:endParaRPr>
            </a:p>
          </p:txBody>
        </p:sp>
      </p:grpSp>
      <p:grpSp>
        <p:nvGrpSpPr>
          <p:cNvPr id="19" name="Group 37"/>
          <p:cNvGrpSpPr/>
          <p:nvPr/>
        </p:nvGrpSpPr>
        <p:grpSpPr>
          <a:xfrm>
            <a:off x="4008786" y="2402688"/>
            <a:ext cx="840975" cy="841235"/>
            <a:chOff x="6568074" y="1948582"/>
            <a:chExt cx="1121300" cy="1121302"/>
          </a:xfrm>
        </p:grpSpPr>
        <p:grpSp>
          <p:nvGrpSpPr>
            <p:cNvPr id="24" name="组合 38"/>
            <p:cNvGrpSpPr/>
            <p:nvPr/>
          </p:nvGrpSpPr>
          <p:grpSpPr>
            <a:xfrm>
              <a:off x="6568074" y="1948582"/>
              <a:ext cx="1121300" cy="1121302"/>
              <a:chOff x="2324348" y="2486617"/>
              <a:chExt cx="2232247" cy="2232249"/>
            </a:xfrm>
          </p:grpSpPr>
          <p:sp>
            <p:nvSpPr>
              <p:cNvPr id="16" name="泪滴形 1"/>
              <p:cNvSpPr/>
              <p:nvPr/>
            </p:nvSpPr>
            <p:spPr>
              <a:xfrm rot="8194362">
                <a:off x="2324348" y="2486617"/>
                <a:ext cx="2232247" cy="2232249"/>
              </a:xfrm>
              <a:custGeom>
                <a:avLst/>
                <a:gdLst>
                  <a:gd name="connsiteX0" fmla="*/ 0 w 2232248"/>
                  <a:gd name="connsiteY0" fmla="*/ 1116124 h 2232248"/>
                  <a:gd name="connsiteX1" fmla="*/ 1116124 w 2232248"/>
                  <a:gd name="connsiteY1" fmla="*/ 0 h 2232248"/>
                  <a:gd name="connsiteX2" fmla="*/ 2232248 w 2232248"/>
                  <a:gd name="connsiteY2" fmla="*/ 0 h 2232248"/>
                  <a:gd name="connsiteX3" fmla="*/ 2232248 w 2232248"/>
                  <a:gd name="connsiteY3" fmla="*/ 1116124 h 2232248"/>
                  <a:gd name="connsiteX4" fmla="*/ 1116124 w 2232248"/>
                  <a:gd name="connsiteY4" fmla="*/ 2232248 h 2232248"/>
                  <a:gd name="connsiteX5" fmla="*/ 0 w 2232248"/>
                  <a:gd name="connsiteY5" fmla="*/ 1116124 h 2232248"/>
                  <a:gd name="connsiteX0" fmla="*/ 0 w 2232248"/>
                  <a:gd name="connsiteY0" fmla="*/ 1116124 h 2232248"/>
                  <a:gd name="connsiteX1" fmla="*/ 1116124 w 2232248"/>
                  <a:gd name="connsiteY1" fmla="*/ 0 h 2232248"/>
                  <a:gd name="connsiteX2" fmla="*/ 2232248 w 2232248"/>
                  <a:gd name="connsiteY2" fmla="*/ 0 h 2232248"/>
                  <a:gd name="connsiteX3" fmla="*/ 2232248 w 2232248"/>
                  <a:gd name="connsiteY3" fmla="*/ 1116124 h 2232248"/>
                  <a:gd name="connsiteX4" fmla="*/ 1116124 w 2232248"/>
                  <a:gd name="connsiteY4" fmla="*/ 2232248 h 2232248"/>
                  <a:gd name="connsiteX5" fmla="*/ 0 w 2232248"/>
                  <a:gd name="connsiteY5" fmla="*/ 1116124 h 2232248"/>
                  <a:gd name="connsiteX0" fmla="*/ 0 w 2232248"/>
                  <a:gd name="connsiteY0" fmla="*/ 1116124 h 2232248"/>
                  <a:gd name="connsiteX1" fmla="*/ 1116124 w 2232248"/>
                  <a:gd name="connsiteY1" fmla="*/ 0 h 2232248"/>
                  <a:gd name="connsiteX2" fmla="*/ 2215809 w 2232248"/>
                  <a:gd name="connsiteY2" fmla="*/ 74373 h 2232248"/>
                  <a:gd name="connsiteX3" fmla="*/ 2232248 w 2232248"/>
                  <a:gd name="connsiteY3" fmla="*/ 1116124 h 2232248"/>
                  <a:gd name="connsiteX4" fmla="*/ 1116124 w 2232248"/>
                  <a:gd name="connsiteY4" fmla="*/ 2232248 h 2232248"/>
                  <a:gd name="connsiteX5" fmla="*/ 0 w 2232248"/>
                  <a:gd name="connsiteY5" fmla="*/ 1116124 h 2232248"/>
                  <a:gd name="connsiteX0" fmla="*/ 0 w 2232248"/>
                  <a:gd name="connsiteY0" fmla="*/ 1116124 h 2232248"/>
                  <a:gd name="connsiteX1" fmla="*/ 1116124 w 2232248"/>
                  <a:gd name="connsiteY1" fmla="*/ 0 h 2232248"/>
                  <a:gd name="connsiteX2" fmla="*/ 2215809 w 2232248"/>
                  <a:gd name="connsiteY2" fmla="*/ 74373 h 2232248"/>
                  <a:gd name="connsiteX3" fmla="*/ 2232248 w 2232248"/>
                  <a:gd name="connsiteY3" fmla="*/ 1116124 h 2232248"/>
                  <a:gd name="connsiteX4" fmla="*/ 1116124 w 2232248"/>
                  <a:gd name="connsiteY4" fmla="*/ 2232248 h 2232248"/>
                  <a:gd name="connsiteX5" fmla="*/ 0 w 2232248"/>
                  <a:gd name="connsiteY5" fmla="*/ 1116124 h 2232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32248" h="2232248">
                    <a:moveTo>
                      <a:pt x="0" y="1116124"/>
                    </a:moveTo>
                    <a:cubicBezTo>
                      <a:pt x="0" y="499706"/>
                      <a:pt x="499706" y="0"/>
                      <a:pt x="1116124" y="0"/>
                    </a:cubicBezTo>
                    <a:lnTo>
                      <a:pt x="2215809" y="74373"/>
                    </a:lnTo>
                    <a:cubicBezTo>
                      <a:pt x="1363299" y="358937"/>
                      <a:pt x="2232248" y="744083"/>
                      <a:pt x="2232248" y="1116124"/>
                    </a:cubicBezTo>
                    <a:cubicBezTo>
                      <a:pt x="2232248" y="1732542"/>
                      <a:pt x="1732542" y="2232248"/>
                      <a:pt x="1116124" y="2232248"/>
                    </a:cubicBezTo>
                    <a:cubicBezTo>
                      <a:pt x="499706" y="2232248"/>
                      <a:pt x="0" y="1732542"/>
                      <a:pt x="0" y="1116124"/>
                    </a:cubicBezTo>
                    <a:close/>
                  </a:path>
                </a:pathLst>
              </a:custGeom>
              <a:solidFill>
                <a:schemeClr val="accent2"/>
              </a:solidFill>
              <a:ln w="25400" cap="flat" cmpd="sng" algn="ctr">
                <a:solidFill>
                  <a:sysClr val="window" lastClr="FFFFFF"/>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defRPr/>
                </a:pPr>
                <a:endParaRPr lang="en-US" sz="1100" kern="0" dirty="0">
                  <a:solidFill>
                    <a:sysClr val="window" lastClr="FFFFFF"/>
                  </a:solidFill>
                  <a:latin typeface="Calibri"/>
                </a:endParaRPr>
              </a:p>
            </p:txBody>
          </p:sp>
          <p:sp>
            <p:nvSpPr>
              <p:cNvPr id="17" name="椭圆 41"/>
              <p:cNvSpPr/>
              <p:nvPr/>
            </p:nvSpPr>
            <p:spPr>
              <a:xfrm>
                <a:off x="2549444" y="2636912"/>
                <a:ext cx="1872208" cy="1872208"/>
              </a:xfrm>
              <a:prstGeom prst="ellipse">
                <a:avLst/>
              </a:prstGeom>
              <a:solidFill>
                <a:schemeClr val="accent2"/>
              </a:solidFill>
              <a:ln w="25400" cap="flat" cmpd="sng" algn="ctr">
                <a:solidFill>
                  <a:sysClr val="window" lastClr="FFFFFF"/>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defRPr/>
                </a:pPr>
                <a:endParaRPr lang="en-US" sz="1100" kern="0" dirty="0">
                  <a:solidFill>
                    <a:sysClr val="window" lastClr="FFFFFF"/>
                  </a:solidFill>
                  <a:latin typeface="Calibri"/>
                </a:endParaRPr>
              </a:p>
            </p:txBody>
          </p:sp>
        </p:grpSp>
        <p:sp>
          <p:nvSpPr>
            <p:cNvPr id="18" name="TextBox 17"/>
            <p:cNvSpPr txBox="1"/>
            <p:nvPr/>
          </p:nvSpPr>
          <p:spPr>
            <a:xfrm rot="1701029" flipH="1">
              <a:off x="6822104" y="2302058"/>
              <a:ext cx="663348" cy="45947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defTabSz="685800">
                <a:defRPr/>
              </a:pPr>
              <a:r>
                <a:rPr lang="en-US" altLang="zh-CN" sz="2000" dirty="0">
                  <a:solidFill>
                    <a:sysClr val="window" lastClr="FFFFFF"/>
                  </a:solidFill>
                  <a:latin typeface="+mn-lt"/>
                  <a:cs typeface="Times New Roman" pitchFamily="18" charset="0"/>
                </a:rPr>
                <a:t>02</a:t>
              </a:r>
              <a:endParaRPr lang="zh-CN" altLang="en-US" sz="2000" dirty="0">
                <a:solidFill>
                  <a:sysClr val="window" lastClr="FFFFFF"/>
                </a:solidFill>
                <a:latin typeface="+mn-lt"/>
                <a:cs typeface="Times New Roman" pitchFamily="18" charset="0"/>
              </a:endParaRPr>
            </a:p>
          </p:txBody>
        </p:sp>
      </p:grpSp>
      <p:grpSp>
        <p:nvGrpSpPr>
          <p:cNvPr id="25" name="Group 40"/>
          <p:cNvGrpSpPr/>
          <p:nvPr/>
        </p:nvGrpSpPr>
        <p:grpSpPr>
          <a:xfrm>
            <a:off x="4090995" y="3733957"/>
            <a:ext cx="840975" cy="841235"/>
            <a:chOff x="6428492" y="4043503"/>
            <a:chExt cx="1121300" cy="1121302"/>
          </a:xfrm>
        </p:grpSpPr>
        <p:grpSp>
          <p:nvGrpSpPr>
            <p:cNvPr id="26" name="组合 43"/>
            <p:cNvGrpSpPr/>
            <p:nvPr/>
          </p:nvGrpSpPr>
          <p:grpSpPr>
            <a:xfrm>
              <a:off x="6428492" y="4043503"/>
              <a:ext cx="1121300" cy="1121302"/>
              <a:chOff x="2369421" y="2499936"/>
              <a:chExt cx="2232247" cy="2232249"/>
            </a:xfrm>
          </p:grpSpPr>
          <p:sp>
            <p:nvSpPr>
              <p:cNvPr id="21" name="泪滴形 1"/>
              <p:cNvSpPr/>
              <p:nvPr/>
            </p:nvSpPr>
            <p:spPr>
              <a:xfrm rot="8194362">
                <a:off x="2369421" y="2499936"/>
                <a:ext cx="2232247" cy="2232249"/>
              </a:xfrm>
              <a:custGeom>
                <a:avLst/>
                <a:gdLst>
                  <a:gd name="connsiteX0" fmla="*/ 0 w 2232248"/>
                  <a:gd name="connsiteY0" fmla="*/ 1116124 h 2232248"/>
                  <a:gd name="connsiteX1" fmla="*/ 1116124 w 2232248"/>
                  <a:gd name="connsiteY1" fmla="*/ 0 h 2232248"/>
                  <a:gd name="connsiteX2" fmla="*/ 2232248 w 2232248"/>
                  <a:gd name="connsiteY2" fmla="*/ 0 h 2232248"/>
                  <a:gd name="connsiteX3" fmla="*/ 2232248 w 2232248"/>
                  <a:gd name="connsiteY3" fmla="*/ 1116124 h 2232248"/>
                  <a:gd name="connsiteX4" fmla="*/ 1116124 w 2232248"/>
                  <a:gd name="connsiteY4" fmla="*/ 2232248 h 2232248"/>
                  <a:gd name="connsiteX5" fmla="*/ 0 w 2232248"/>
                  <a:gd name="connsiteY5" fmla="*/ 1116124 h 2232248"/>
                  <a:gd name="connsiteX0" fmla="*/ 0 w 2232248"/>
                  <a:gd name="connsiteY0" fmla="*/ 1116124 h 2232248"/>
                  <a:gd name="connsiteX1" fmla="*/ 1116124 w 2232248"/>
                  <a:gd name="connsiteY1" fmla="*/ 0 h 2232248"/>
                  <a:gd name="connsiteX2" fmla="*/ 2232248 w 2232248"/>
                  <a:gd name="connsiteY2" fmla="*/ 0 h 2232248"/>
                  <a:gd name="connsiteX3" fmla="*/ 2232248 w 2232248"/>
                  <a:gd name="connsiteY3" fmla="*/ 1116124 h 2232248"/>
                  <a:gd name="connsiteX4" fmla="*/ 1116124 w 2232248"/>
                  <a:gd name="connsiteY4" fmla="*/ 2232248 h 2232248"/>
                  <a:gd name="connsiteX5" fmla="*/ 0 w 2232248"/>
                  <a:gd name="connsiteY5" fmla="*/ 1116124 h 2232248"/>
                  <a:gd name="connsiteX0" fmla="*/ 0 w 2232248"/>
                  <a:gd name="connsiteY0" fmla="*/ 1116124 h 2232248"/>
                  <a:gd name="connsiteX1" fmla="*/ 1116124 w 2232248"/>
                  <a:gd name="connsiteY1" fmla="*/ 0 h 2232248"/>
                  <a:gd name="connsiteX2" fmla="*/ 2215809 w 2232248"/>
                  <a:gd name="connsiteY2" fmla="*/ 74373 h 2232248"/>
                  <a:gd name="connsiteX3" fmla="*/ 2232248 w 2232248"/>
                  <a:gd name="connsiteY3" fmla="*/ 1116124 h 2232248"/>
                  <a:gd name="connsiteX4" fmla="*/ 1116124 w 2232248"/>
                  <a:gd name="connsiteY4" fmla="*/ 2232248 h 2232248"/>
                  <a:gd name="connsiteX5" fmla="*/ 0 w 2232248"/>
                  <a:gd name="connsiteY5" fmla="*/ 1116124 h 2232248"/>
                  <a:gd name="connsiteX0" fmla="*/ 0 w 2232248"/>
                  <a:gd name="connsiteY0" fmla="*/ 1116124 h 2232248"/>
                  <a:gd name="connsiteX1" fmla="*/ 1116124 w 2232248"/>
                  <a:gd name="connsiteY1" fmla="*/ 0 h 2232248"/>
                  <a:gd name="connsiteX2" fmla="*/ 2215809 w 2232248"/>
                  <a:gd name="connsiteY2" fmla="*/ 74373 h 2232248"/>
                  <a:gd name="connsiteX3" fmla="*/ 2232248 w 2232248"/>
                  <a:gd name="connsiteY3" fmla="*/ 1116124 h 2232248"/>
                  <a:gd name="connsiteX4" fmla="*/ 1116124 w 2232248"/>
                  <a:gd name="connsiteY4" fmla="*/ 2232248 h 2232248"/>
                  <a:gd name="connsiteX5" fmla="*/ 0 w 2232248"/>
                  <a:gd name="connsiteY5" fmla="*/ 1116124 h 2232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32248" h="2232248">
                    <a:moveTo>
                      <a:pt x="0" y="1116124"/>
                    </a:moveTo>
                    <a:cubicBezTo>
                      <a:pt x="0" y="499706"/>
                      <a:pt x="499706" y="0"/>
                      <a:pt x="1116124" y="0"/>
                    </a:cubicBezTo>
                    <a:lnTo>
                      <a:pt x="2215809" y="74373"/>
                    </a:lnTo>
                    <a:cubicBezTo>
                      <a:pt x="1363299" y="358937"/>
                      <a:pt x="2232248" y="744083"/>
                      <a:pt x="2232248" y="1116124"/>
                    </a:cubicBezTo>
                    <a:cubicBezTo>
                      <a:pt x="2232248" y="1732542"/>
                      <a:pt x="1732542" y="2232248"/>
                      <a:pt x="1116124" y="2232248"/>
                    </a:cubicBezTo>
                    <a:cubicBezTo>
                      <a:pt x="499706" y="2232248"/>
                      <a:pt x="0" y="1732542"/>
                      <a:pt x="0" y="1116124"/>
                    </a:cubicBezTo>
                    <a:close/>
                  </a:path>
                </a:pathLst>
              </a:custGeom>
              <a:solidFill>
                <a:schemeClr val="accent3"/>
              </a:solidFill>
              <a:ln w="25400" cap="flat" cmpd="sng" algn="ctr">
                <a:solidFill>
                  <a:sysClr val="window" lastClr="FFFFFF"/>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defRPr/>
                </a:pPr>
                <a:endParaRPr lang="en-US" sz="1100" kern="0" dirty="0">
                  <a:solidFill>
                    <a:sysClr val="window" lastClr="FFFFFF"/>
                  </a:solidFill>
                  <a:latin typeface="Calibri"/>
                </a:endParaRPr>
              </a:p>
            </p:txBody>
          </p:sp>
          <p:sp>
            <p:nvSpPr>
              <p:cNvPr id="22" name="椭圆 46"/>
              <p:cNvSpPr/>
              <p:nvPr/>
            </p:nvSpPr>
            <p:spPr>
              <a:xfrm>
                <a:off x="2549444" y="2636912"/>
                <a:ext cx="1872208" cy="1872208"/>
              </a:xfrm>
              <a:prstGeom prst="ellipse">
                <a:avLst/>
              </a:prstGeom>
              <a:solidFill>
                <a:schemeClr val="accent3"/>
              </a:solidFill>
              <a:ln w="25400" cap="flat" cmpd="sng" algn="ctr">
                <a:solidFill>
                  <a:sysClr val="window" lastClr="FFFFFF"/>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defRPr/>
                </a:pPr>
                <a:endParaRPr lang="en-US" sz="1100" kern="0" dirty="0">
                  <a:solidFill>
                    <a:sysClr val="window" lastClr="FFFFFF"/>
                  </a:solidFill>
                  <a:latin typeface="Calibri"/>
                </a:endParaRPr>
              </a:p>
            </p:txBody>
          </p:sp>
        </p:grpSp>
        <p:sp>
          <p:nvSpPr>
            <p:cNvPr id="23" name="TextBox 22"/>
            <p:cNvSpPr txBox="1"/>
            <p:nvPr/>
          </p:nvSpPr>
          <p:spPr>
            <a:xfrm rot="1701029" flipH="1">
              <a:off x="6662137" y="4385782"/>
              <a:ext cx="663348" cy="45947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defTabSz="685800">
                <a:defRPr/>
              </a:pPr>
              <a:r>
                <a:rPr lang="en-US" altLang="zh-CN" sz="2000" dirty="0">
                  <a:solidFill>
                    <a:sysClr val="window" lastClr="FFFFFF"/>
                  </a:solidFill>
                  <a:latin typeface="+mn-lt"/>
                  <a:cs typeface="Times New Roman" pitchFamily="18" charset="0"/>
                </a:rPr>
                <a:t>03</a:t>
              </a:r>
              <a:endParaRPr lang="zh-CN" altLang="en-US" sz="2000" dirty="0">
                <a:solidFill>
                  <a:sysClr val="window" lastClr="FFFFFF"/>
                </a:solidFill>
                <a:latin typeface="+mn-lt"/>
                <a:cs typeface="Times New Roman" pitchFamily="18" charset="0"/>
              </a:endParaRPr>
            </a:p>
          </p:txBody>
        </p:sp>
      </p:grpSp>
      <p:grpSp>
        <p:nvGrpSpPr>
          <p:cNvPr id="27" name="Group 29"/>
          <p:cNvGrpSpPr/>
          <p:nvPr/>
        </p:nvGrpSpPr>
        <p:grpSpPr>
          <a:xfrm>
            <a:off x="5525847" y="1151776"/>
            <a:ext cx="2247651" cy="765789"/>
            <a:chOff x="9195132" y="501294"/>
            <a:chExt cx="2996868" cy="1020737"/>
          </a:xfrm>
        </p:grpSpPr>
        <p:sp>
          <p:nvSpPr>
            <p:cNvPr id="28" name="TextBox 27"/>
            <p:cNvSpPr txBox="1"/>
            <p:nvPr/>
          </p:nvSpPr>
          <p:spPr>
            <a:xfrm>
              <a:off x="9195132" y="501294"/>
              <a:ext cx="1066959" cy="369218"/>
            </a:xfrm>
            <a:prstGeom prst="rect">
              <a:avLst/>
            </a:prstGeom>
            <a:noFill/>
          </p:spPr>
          <p:txBody>
            <a:bodyPr wrap="none"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29" name="Rectangle 28"/>
            <p:cNvSpPr/>
            <p:nvPr/>
          </p:nvSpPr>
          <p:spPr>
            <a:xfrm>
              <a:off x="9202215" y="845132"/>
              <a:ext cx="2989785" cy="676899"/>
            </a:xfrm>
            <a:prstGeom prst="rect">
              <a:avLst/>
            </a:prstGeom>
          </p:spPr>
          <p:txBody>
            <a:bodyPr wrap="square">
              <a:spAutoFit/>
            </a:bodyPr>
            <a:lstStyle/>
            <a:p>
              <a:r>
                <a:rPr lang="zh-CN" altLang="en-US" sz="900" dirty="0">
                  <a:solidFill>
                    <a:schemeClr val="tx1">
                      <a:lumMod val="50000"/>
                      <a:lumOff val="50000"/>
                    </a:schemeClr>
                  </a:solidFill>
                  <a:latin typeface="微软雅黑" pitchFamily="34" charset="-122"/>
                  <a:ea typeface="微软雅黑" pitchFamily="34" charset="-122"/>
                </a:rPr>
                <a:t>的内容打在这里，或者通过复制您的文本后，在此框中选择粘贴，并选择只保留文字。您的内容打在这里，或者通过复制</a:t>
              </a:r>
              <a:endParaRPr lang="en-GB" sz="900" dirty="0">
                <a:solidFill>
                  <a:schemeClr val="tx1">
                    <a:lumMod val="50000"/>
                    <a:lumOff val="50000"/>
                  </a:schemeClr>
                </a:solidFill>
                <a:latin typeface="微软雅黑" pitchFamily="34" charset="-122"/>
                <a:ea typeface="微软雅黑" pitchFamily="34" charset="-122"/>
              </a:endParaRPr>
            </a:p>
          </p:txBody>
        </p:sp>
      </p:grpSp>
      <p:grpSp>
        <p:nvGrpSpPr>
          <p:cNvPr id="30" name="Group 30"/>
          <p:cNvGrpSpPr/>
          <p:nvPr/>
        </p:nvGrpSpPr>
        <p:grpSpPr>
          <a:xfrm>
            <a:off x="5261255" y="2456376"/>
            <a:ext cx="2242339" cy="765789"/>
            <a:chOff x="9202215" y="501294"/>
            <a:chExt cx="2989785" cy="1020737"/>
          </a:xfrm>
        </p:grpSpPr>
        <p:sp>
          <p:nvSpPr>
            <p:cNvPr id="32" name="TextBox 31"/>
            <p:cNvSpPr txBox="1"/>
            <p:nvPr/>
          </p:nvSpPr>
          <p:spPr>
            <a:xfrm>
              <a:off x="9219073" y="501294"/>
              <a:ext cx="1066958" cy="369218"/>
            </a:xfrm>
            <a:prstGeom prst="rect">
              <a:avLst/>
            </a:prstGeom>
            <a:noFill/>
          </p:spPr>
          <p:txBody>
            <a:bodyPr wrap="none"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33" name="Rectangle 32"/>
            <p:cNvSpPr/>
            <p:nvPr/>
          </p:nvSpPr>
          <p:spPr>
            <a:xfrm>
              <a:off x="9202215" y="845132"/>
              <a:ext cx="2989785" cy="676899"/>
            </a:xfrm>
            <a:prstGeom prst="rect">
              <a:avLst/>
            </a:prstGeom>
          </p:spPr>
          <p:txBody>
            <a:bodyPr wrap="square">
              <a:spAutoFit/>
            </a:bodyPr>
            <a:lstStyle/>
            <a:p>
              <a:r>
                <a:rPr lang="zh-CN" altLang="en-US" sz="900" dirty="0">
                  <a:solidFill>
                    <a:schemeClr val="tx1">
                      <a:lumMod val="50000"/>
                      <a:lumOff val="50000"/>
                    </a:schemeClr>
                  </a:solidFill>
                  <a:latin typeface="微软雅黑" pitchFamily="34" charset="-122"/>
                  <a:ea typeface="微软雅黑" pitchFamily="34" charset="-122"/>
                </a:rPr>
                <a:t>的内容打在这里，或者通过复制您的文本后，在此框中选择粘贴，并选择只保留文字。您的内容打在这里，或者通过复制</a:t>
              </a:r>
              <a:endParaRPr lang="en-GB" sz="900" dirty="0">
                <a:solidFill>
                  <a:schemeClr val="tx1">
                    <a:lumMod val="50000"/>
                    <a:lumOff val="50000"/>
                  </a:schemeClr>
                </a:solidFill>
                <a:latin typeface="微软雅黑" pitchFamily="34" charset="-122"/>
                <a:ea typeface="微软雅黑" pitchFamily="34" charset="-122"/>
              </a:endParaRPr>
            </a:p>
          </p:txBody>
        </p:sp>
      </p:grpSp>
      <p:grpSp>
        <p:nvGrpSpPr>
          <p:cNvPr id="31" name="Group 33"/>
          <p:cNvGrpSpPr/>
          <p:nvPr/>
        </p:nvGrpSpPr>
        <p:grpSpPr>
          <a:xfrm>
            <a:off x="5267843" y="3710955"/>
            <a:ext cx="2716478" cy="904289"/>
            <a:chOff x="9202215" y="501294"/>
            <a:chExt cx="3621970" cy="1205347"/>
          </a:xfrm>
        </p:grpSpPr>
        <p:sp>
          <p:nvSpPr>
            <p:cNvPr id="35" name="TextBox 34"/>
            <p:cNvSpPr txBox="1"/>
            <p:nvPr/>
          </p:nvSpPr>
          <p:spPr>
            <a:xfrm>
              <a:off x="9212186" y="501294"/>
              <a:ext cx="1066958" cy="369218"/>
            </a:xfrm>
            <a:prstGeom prst="rect">
              <a:avLst/>
            </a:prstGeom>
            <a:noFill/>
          </p:spPr>
          <p:txBody>
            <a:bodyPr wrap="none"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36" name="Rectangle 35"/>
            <p:cNvSpPr/>
            <p:nvPr/>
          </p:nvSpPr>
          <p:spPr>
            <a:xfrm>
              <a:off x="9202215" y="845132"/>
              <a:ext cx="3621970" cy="861509"/>
            </a:xfrm>
            <a:prstGeom prst="rect">
              <a:avLst/>
            </a:prstGeom>
          </p:spPr>
          <p:txBody>
            <a:bodyPr wrap="square">
              <a:spAutoFit/>
            </a:bodyPr>
            <a:lstStyle/>
            <a:p>
              <a:r>
                <a:rPr lang="zh-CN" altLang="en-US" sz="900" dirty="0">
                  <a:solidFill>
                    <a:schemeClr val="tx1">
                      <a:lumMod val="50000"/>
                      <a:lumOff val="50000"/>
                    </a:schemeClr>
                  </a:solidFill>
                  <a:latin typeface="微软雅黑" pitchFamily="34" charset="-122"/>
                  <a:ea typeface="微软雅黑" pitchFamily="34" charset="-122"/>
                </a:rPr>
                <a:t>的内容打在这里，或者通过复制您的文本后，在此框中选择粘贴，并选择只保留文字。您的内容打在这里，或者通过复制您的文本后，在此框中选择粘贴，并选择</a:t>
              </a:r>
              <a:r>
                <a:rPr lang="en-GB" sz="900" dirty="0">
                  <a:solidFill>
                    <a:schemeClr val="tx1">
                      <a:lumMod val="50000"/>
                      <a:lumOff val="50000"/>
                    </a:schemeClr>
                  </a:solidFill>
                  <a:latin typeface="微软雅黑" pitchFamily="34" charset="-122"/>
                  <a:ea typeface="微软雅黑" pitchFamily="34" charset="-122"/>
                </a:rPr>
                <a:t>am</a:t>
              </a:r>
            </a:p>
          </p:txBody>
        </p:sp>
      </p:grpSp>
      <p:grpSp>
        <p:nvGrpSpPr>
          <p:cNvPr id="49" name="Group 29">
            <a:extLst>
              <a:ext uri="{FF2B5EF4-FFF2-40B4-BE49-F238E27FC236}">
                <a16:creationId xmlns:a16="http://schemas.microsoft.com/office/drawing/2014/main" id="{1A5F71C4-0B8B-4EE1-8C17-2511E9676051}"/>
              </a:ext>
            </a:extLst>
          </p:cNvPr>
          <p:cNvGrpSpPr/>
          <p:nvPr/>
        </p:nvGrpSpPr>
        <p:grpSpPr>
          <a:xfrm>
            <a:off x="1363255" y="1151776"/>
            <a:ext cx="2247651" cy="765789"/>
            <a:chOff x="9195132" y="501294"/>
            <a:chExt cx="2996868" cy="1020737"/>
          </a:xfrm>
        </p:grpSpPr>
        <p:sp>
          <p:nvSpPr>
            <p:cNvPr id="50" name="TextBox 27">
              <a:extLst>
                <a:ext uri="{FF2B5EF4-FFF2-40B4-BE49-F238E27FC236}">
                  <a16:creationId xmlns:a16="http://schemas.microsoft.com/office/drawing/2014/main" id="{BE53C515-84D9-48D1-8DAD-E31E5415F270}"/>
                </a:ext>
              </a:extLst>
            </p:cNvPr>
            <p:cNvSpPr txBox="1"/>
            <p:nvPr/>
          </p:nvSpPr>
          <p:spPr>
            <a:xfrm>
              <a:off x="9195132" y="501294"/>
              <a:ext cx="1066959" cy="369218"/>
            </a:xfrm>
            <a:prstGeom prst="rect">
              <a:avLst/>
            </a:prstGeom>
            <a:noFill/>
          </p:spPr>
          <p:txBody>
            <a:bodyPr wrap="none" rtlCol="0">
              <a:spAutoFit/>
            </a:bodyPr>
            <a:lstStyle/>
            <a:p>
              <a:pPr algn="r"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51" name="Rectangle 28">
              <a:extLst>
                <a:ext uri="{FF2B5EF4-FFF2-40B4-BE49-F238E27FC236}">
                  <a16:creationId xmlns:a16="http://schemas.microsoft.com/office/drawing/2014/main" id="{103C0997-8C40-464E-9689-EE793593863E}"/>
                </a:ext>
              </a:extLst>
            </p:cNvPr>
            <p:cNvSpPr/>
            <p:nvPr/>
          </p:nvSpPr>
          <p:spPr>
            <a:xfrm>
              <a:off x="9202215" y="845132"/>
              <a:ext cx="2989785" cy="676899"/>
            </a:xfrm>
            <a:prstGeom prst="rect">
              <a:avLst/>
            </a:prstGeom>
          </p:spPr>
          <p:txBody>
            <a:bodyPr wrap="square">
              <a:spAutoFit/>
            </a:bodyPr>
            <a:lstStyle/>
            <a:p>
              <a:pPr algn="r"/>
              <a:r>
                <a:rPr lang="zh-CN" altLang="en-US" sz="900" dirty="0">
                  <a:solidFill>
                    <a:schemeClr val="tx1">
                      <a:lumMod val="50000"/>
                      <a:lumOff val="50000"/>
                    </a:schemeClr>
                  </a:solidFill>
                  <a:latin typeface="微软雅黑" pitchFamily="34" charset="-122"/>
                  <a:ea typeface="微软雅黑" pitchFamily="34" charset="-122"/>
                </a:rPr>
                <a:t>的内容打在这里，或者通过复制您的文本后，在此框中选择粘贴，并选择只保留文字。您的内容打在这里，或者通过复制</a:t>
              </a:r>
              <a:endParaRPr lang="en-GB" sz="900" dirty="0">
                <a:solidFill>
                  <a:schemeClr val="tx1">
                    <a:lumMod val="50000"/>
                    <a:lumOff val="50000"/>
                  </a:schemeClr>
                </a:solidFill>
                <a:latin typeface="微软雅黑" pitchFamily="34" charset="-122"/>
                <a:ea typeface="微软雅黑" pitchFamily="34" charset="-122"/>
              </a:endParaRPr>
            </a:p>
          </p:txBody>
        </p:sp>
      </p:grpSp>
      <p:grpSp>
        <p:nvGrpSpPr>
          <p:cNvPr id="52" name="Group 30">
            <a:extLst>
              <a:ext uri="{FF2B5EF4-FFF2-40B4-BE49-F238E27FC236}">
                <a16:creationId xmlns:a16="http://schemas.microsoft.com/office/drawing/2014/main" id="{F3A92BEA-64DE-4396-A7EF-54434A9CC216}"/>
              </a:ext>
            </a:extLst>
          </p:cNvPr>
          <p:cNvGrpSpPr/>
          <p:nvPr/>
        </p:nvGrpSpPr>
        <p:grpSpPr>
          <a:xfrm>
            <a:off x="1098663" y="2456376"/>
            <a:ext cx="2242339" cy="765789"/>
            <a:chOff x="9202215" y="501294"/>
            <a:chExt cx="2989785" cy="1020737"/>
          </a:xfrm>
        </p:grpSpPr>
        <p:sp>
          <p:nvSpPr>
            <p:cNvPr id="53" name="TextBox 31">
              <a:extLst>
                <a:ext uri="{FF2B5EF4-FFF2-40B4-BE49-F238E27FC236}">
                  <a16:creationId xmlns:a16="http://schemas.microsoft.com/office/drawing/2014/main" id="{DAF35D31-4FD8-477F-B5E0-2E9C45439449}"/>
                </a:ext>
              </a:extLst>
            </p:cNvPr>
            <p:cNvSpPr txBox="1"/>
            <p:nvPr/>
          </p:nvSpPr>
          <p:spPr>
            <a:xfrm>
              <a:off x="9219073" y="501294"/>
              <a:ext cx="1066958" cy="369218"/>
            </a:xfrm>
            <a:prstGeom prst="rect">
              <a:avLst/>
            </a:prstGeom>
            <a:noFill/>
          </p:spPr>
          <p:txBody>
            <a:bodyPr wrap="none" rtlCol="0">
              <a:spAutoFit/>
            </a:bodyPr>
            <a:lstStyle/>
            <a:p>
              <a:pPr algn="r"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55" name="Rectangle 32">
              <a:extLst>
                <a:ext uri="{FF2B5EF4-FFF2-40B4-BE49-F238E27FC236}">
                  <a16:creationId xmlns:a16="http://schemas.microsoft.com/office/drawing/2014/main" id="{E446759F-1DBA-438C-9203-58671D0ED513}"/>
                </a:ext>
              </a:extLst>
            </p:cNvPr>
            <p:cNvSpPr/>
            <p:nvPr/>
          </p:nvSpPr>
          <p:spPr>
            <a:xfrm>
              <a:off x="9202215" y="845132"/>
              <a:ext cx="2989785" cy="676899"/>
            </a:xfrm>
            <a:prstGeom prst="rect">
              <a:avLst/>
            </a:prstGeom>
          </p:spPr>
          <p:txBody>
            <a:bodyPr wrap="square">
              <a:spAutoFit/>
            </a:bodyPr>
            <a:lstStyle/>
            <a:p>
              <a:pPr algn="r"/>
              <a:r>
                <a:rPr lang="zh-CN" altLang="en-US" sz="900" dirty="0">
                  <a:solidFill>
                    <a:schemeClr val="tx1">
                      <a:lumMod val="50000"/>
                      <a:lumOff val="50000"/>
                    </a:schemeClr>
                  </a:solidFill>
                  <a:latin typeface="微软雅黑" pitchFamily="34" charset="-122"/>
                  <a:ea typeface="微软雅黑" pitchFamily="34" charset="-122"/>
                </a:rPr>
                <a:t>的内容打在这里，或者通过复制您的文本后，在此框中选择粘贴，并选择只保留文字。您的内容打在这里，或者通过复制</a:t>
              </a:r>
              <a:endParaRPr lang="en-GB" sz="900" dirty="0">
                <a:solidFill>
                  <a:schemeClr val="tx1">
                    <a:lumMod val="50000"/>
                    <a:lumOff val="50000"/>
                  </a:schemeClr>
                </a:solidFill>
                <a:latin typeface="微软雅黑" pitchFamily="34" charset="-122"/>
                <a:ea typeface="微软雅黑" pitchFamily="34" charset="-122"/>
              </a:endParaRPr>
            </a:p>
          </p:txBody>
        </p:sp>
      </p:grpSp>
      <p:grpSp>
        <p:nvGrpSpPr>
          <p:cNvPr id="57" name="Group 33">
            <a:extLst>
              <a:ext uri="{FF2B5EF4-FFF2-40B4-BE49-F238E27FC236}">
                <a16:creationId xmlns:a16="http://schemas.microsoft.com/office/drawing/2014/main" id="{7A43EE6B-2DC7-45CA-8EA1-C54BA169BD68}"/>
              </a:ext>
            </a:extLst>
          </p:cNvPr>
          <p:cNvGrpSpPr/>
          <p:nvPr/>
        </p:nvGrpSpPr>
        <p:grpSpPr>
          <a:xfrm>
            <a:off x="1105251" y="3710955"/>
            <a:ext cx="2716478" cy="904289"/>
            <a:chOff x="9202215" y="501294"/>
            <a:chExt cx="3621970" cy="1205347"/>
          </a:xfrm>
        </p:grpSpPr>
        <p:sp>
          <p:nvSpPr>
            <p:cNvPr id="58" name="TextBox 34">
              <a:extLst>
                <a:ext uri="{FF2B5EF4-FFF2-40B4-BE49-F238E27FC236}">
                  <a16:creationId xmlns:a16="http://schemas.microsoft.com/office/drawing/2014/main" id="{0F01354E-DBA5-4EE8-AFBE-AFF1C1E85875}"/>
                </a:ext>
              </a:extLst>
            </p:cNvPr>
            <p:cNvSpPr txBox="1"/>
            <p:nvPr/>
          </p:nvSpPr>
          <p:spPr>
            <a:xfrm>
              <a:off x="9212186" y="501294"/>
              <a:ext cx="1066958" cy="369218"/>
            </a:xfrm>
            <a:prstGeom prst="rect">
              <a:avLst/>
            </a:prstGeom>
            <a:noFill/>
          </p:spPr>
          <p:txBody>
            <a:bodyPr wrap="none" rtlCol="0">
              <a:spAutoFit/>
            </a:bodyPr>
            <a:lstStyle/>
            <a:p>
              <a:pPr algn="r"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59" name="Rectangle 35">
              <a:extLst>
                <a:ext uri="{FF2B5EF4-FFF2-40B4-BE49-F238E27FC236}">
                  <a16:creationId xmlns:a16="http://schemas.microsoft.com/office/drawing/2014/main" id="{5DF5B4DF-2AA1-42D4-A474-BAF5EB4851B5}"/>
                </a:ext>
              </a:extLst>
            </p:cNvPr>
            <p:cNvSpPr/>
            <p:nvPr/>
          </p:nvSpPr>
          <p:spPr>
            <a:xfrm>
              <a:off x="9202215" y="845132"/>
              <a:ext cx="3621970" cy="861509"/>
            </a:xfrm>
            <a:prstGeom prst="rect">
              <a:avLst/>
            </a:prstGeom>
          </p:spPr>
          <p:txBody>
            <a:bodyPr wrap="square">
              <a:spAutoFit/>
            </a:bodyPr>
            <a:lstStyle/>
            <a:p>
              <a:pPr algn="r"/>
              <a:r>
                <a:rPr lang="zh-CN" altLang="en-US" sz="900" dirty="0">
                  <a:solidFill>
                    <a:schemeClr val="tx1">
                      <a:lumMod val="50000"/>
                      <a:lumOff val="50000"/>
                    </a:schemeClr>
                  </a:solidFill>
                  <a:latin typeface="微软雅黑" pitchFamily="34" charset="-122"/>
                  <a:ea typeface="微软雅黑" pitchFamily="34" charset="-122"/>
                </a:rPr>
                <a:t>的内容打在这里，或者通过复制您的文本后，在此框中选择粘贴，并选择只保留文字。您的内容打在这里，或者通过复制您的文本后，在此框中选择粘贴，并选择</a:t>
              </a:r>
              <a:r>
                <a:rPr lang="en-GB" sz="900" dirty="0">
                  <a:solidFill>
                    <a:schemeClr val="tx1">
                      <a:lumMod val="50000"/>
                      <a:lumOff val="50000"/>
                    </a:schemeClr>
                  </a:solidFill>
                  <a:latin typeface="微软雅黑" pitchFamily="34" charset="-122"/>
                  <a:ea typeface="微软雅黑" pitchFamily="34" charset="-122"/>
                </a:rPr>
                <a:t>am</a:t>
              </a:r>
            </a:p>
          </p:txBody>
        </p:sp>
      </p:grpSp>
    </p:spTree>
    <p:extLst>
      <p:ext uri="{BB962C8B-B14F-4D97-AF65-F5344CB8AC3E}">
        <p14:creationId xmlns:p14="http://schemas.microsoft.com/office/powerpoint/2010/main" val="421627931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3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800" decel="100000"/>
                                        <p:tgtEl>
                                          <p:spTgt spid="9"/>
                                        </p:tgtEl>
                                      </p:cBhvr>
                                    </p:animEffect>
                                    <p:anim calcmode="lin" valueType="num">
                                      <p:cBhvr>
                                        <p:cTn id="12" dur="800" decel="100000" fill="hold"/>
                                        <p:tgtEl>
                                          <p:spTgt spid="9"/>
                                        </p:tgtEl>
                                        <p:attrNameLst>
                                          <p:attrName>style.rotation</p:attrName>
                                        </p:attrNameLst>
                                      </p:cBhvr>
                                      <p:tavLst>
                                        <p:tav tm="0">
                                          <p:val>
                                            <p:fltVal val="-90"/>
                                          </p:val>
                                        </p:tav>
                                        <p:tav tm="100000">
                                          <p:val>
                                            <p:fltVal val="0"/>
                                          </p:val>
                                        </p:tav>
                                      </p:tavLst>
                                    </p:anim>
                                    <p:anim calcmode="lin" valueType="num">
                                      <p:cBhvr>
                                        <p:cTn id="13" dur="800" decel="100000" fill="hold"/>
                                        <p:tgtEl>
                                          <p:spTgt spid="9"/>
                                        </p:tgtEl>
                                        <p:attrNameLst>
                                          <p:attrName>ppt_x</p:attrName>
                                        </p:attrNameLst>
                                      </p:cBhvr>
                                      <p:tavLst>
                                        <p:tav tm="0">
                                          <p:val>
                                            <p:strVal val="#ppt_x+0.4"/>
                                          </p:val>
                                        </p:tav>
                                        <p:tav tm="100000">
                                          <p:val>
                                            <p:strVal val="#ppt_x-0.05"/>
                                          </p:val>
                                        </p:tav>
                                      </p:tavLst>
                                    </p:anim>
                                    <p:anim calcmode="lin" valueType="num">
                                      <p:cBhvr>
                                        <p:cTn id="14" dur="800" decel="100000" fill="hold"/>
                                        <p:tgtEl>
                                          <p:spTgt spid="9"/>
                                        </p:tgtEl>
                                        <p:attrNameLst>
                                          <p:attrName>ppt_y</p:attrName>
                                        </p:attrNameLst>
                                      </p:cBhvr>
                                      <p:tavLst>
                                        <p:tav tm="0">
                                          <p:val>
                                            <p:strVal val="#ppt_y-0.4"/>
                                          </p:val>
                                        </p:tav>
                                        <p:tav tm="100000">
                                          <p:val>
                                            <p:strVal val="#ppt_y+0.1"/>
                                          </p:val>
                                        </p:tav>
                                      </p:tavLst>
                                    </p:anim>
                                    <p:anim calcmode="lin" valueType="num">
                                      <p:cBhvr>
                                        <p:cTn id="15" dur="200" accel="100000" fill="hold">
                                          <p:stCondLst>
                                            <p:cond delay="800"/>
                                          </p:stCondLst>
                                        </p:cTn>
                                        <p:tgtEl>
                                          <p:spTgt spid="9"/>
                                        </p:tgtEl>
                                        <p:attrNameLst>
                                          <p:attrName>ppt_x</p:attrName>
                                        </p:attrNameLst>
                                      </p:cBhvr>
                                      <p:tavLst>
                                        <p:tav tm="0">
                                          <p:val>
                                            <p:strVal val="#ppt_x-0.05"/>
                                          </p:val>
                                        </p:tav>
                                        <p:tav tm="100000">
                                          <p:val>
                                            <p:strVal val="#ppt_x"/>
                                          </p:val>
                                        </p:tav>
                                      </p:tavLst>
                                    </p:anim>
                                    <p:anim calcmode="lin" valueType="num">
                                      <p:cBhvr>
                                        <p:cTn id="16" dur="200" accel="100000" fill="hold">
                                          <p:stCondLst>
                                            <p:cond delay="800"/>
                                          </p:stCondLst>
                                        </p:cTn>
                                        <p:tgtEl>
                                          <p:spTgt spid="9"/>
                                        </p:tgtEl>
                                        <p:attrNameLst>
                                          <p:attrName>ppt_y</p:attrName>
                                        </p:attrNameLst>
                                      </p:cBhvr>
                                      <p:tavLst>
                                        <p:tav tm="0">
                                          <p:val>
                                            <p:strVal val="#ppt_y+0.1"/>
                                          </p:val>
                                        </p:tav>
                                        <p:tav tm="100000">
                                          <p:val>
                                            <p:strVal val="#ppt_y"/>
                                          </p:val>
                                        </p:tav>
                                      </p:tavLst>
                                    </p:anim>
                                  </p:childTnLst>
                                </p:cTn>
                              </p:par>
                            </p:childTnLst>
                          </p:cTn>
                        </p:par>
                        <p:par>
                          <p:cTn id="17" fill="hold">
                            <p:stCondLst>
                              <p:cond delay="1500"/>
                            </p:stCondLst>
                            <p:childTnLst>
                              <p:par>
                                <p:cTn id="18" presetID="12" presetClass="entr" presetSubtype="8" fill="hold" nodeType="afterEffect">
                                  <p:stCondLst>
                                    <p:cond delay="0"/>
                                  </p:stCondLst>
                                  <p:childTnLst>
                                    <p:set>
                                      <p:cBhvr>
                                        <p:cTn id="19" dur="1" fill="hold">
                                          <p:stCondLst>
                                            <p:cond delay="0"/>
                                          </p:stCondLst>
                                        </p:cTn>
                                        <p:tgtEl>
                                          <p:spTgt spid="27"/>
                                        </p:tgtEl>
                                        <p:attrNameLst>
                                          <p:attrName>style.visibility</p:attrName>
                                        </p:attrNameLst>
                                      </p:cBhvr>
                                      <p:to>
                                        <p:strVal val="visible"/>
                                      </p:to>
                                    </p:set>
                                    <p:anim calcmode="lin" valueType="num">
                                      <p:cBhvr additive="base">
                                        <p:cTn id="20" dur="500"/>
                                        <p:tgtEl>
                                          <p:spTgt spid="27"/>
                                        </p:tgtEl>
                                        <p:attrNameLst>
                                          <p:attrName>ppt_x</p:attrName>
                                        </p:attrNameLst>
                                      </p:cBhvr>
                                      <p:tavLst>
                                        <p:tav tm="0">
                                          <p:val>
                                            <p:strVal val="#ppt_x-#ppt_w*1.125000"/>
                                          </p:val>
                                        </p:tav>
                                        <p:tav tm="100000">
                                          <p:val>
                                            <p:strVal val="#ppt_x"/>
                                          </p:val>
                                        </p:tav>
                                      </p:tavLst>
                                    </p:anim>
                                    <p:animEffect transition="in" filter="wipe(right)">
                                      <p:cBhvr>
                                        <p:cTn id="21" dur="500"/>
                                        <p:tgtEl>
                                          <p:spTgt spid="27"/>
                                        </p:tgtEl>
                                      </p:cBhvr>
                                    </p:animEffect>
                                  </p:childTnLst>
                                </p:cTn>
                              </p:par>
                              <p:par>
                                <p:cTn id="22" presetID="12" presetClass="entr" presetSubtype="8" fill="hold" nodeType="withEffect">
                                  <p:stCondLst>
                                    <p:cond delay="0"/>
                                  </p:stCondLst>
                                  <p:childTnLst>
                                    <p:set>
                                      <p:cBhvr>
                                        <p:cTn id="23" dur="1" fill="hold">
                                          <p:stCondLst>
                                            <p:cond delay="0"/>
                                          </p:stCondLst>
                                        </p:cTn>
                                        <p:tgtEl>
                                          <p:spTgt spid="49"/>
                                        </p:tgtEl>
                                        <p:attrNameLst>
                                          <p:attrName>style.visibility</p:attrName>
                                        </p:attrNameLst>
                                      </p:cBhvr>
                                      <p:to>
                                        <p:strVal val="visible"/>
                                      </p:to>
                                    </p:set>
                                    <p:anim calcmode="lin" valueType="num">
                                      <p:cBhvr additive="base">
                                        <p:cTn id="24" dur="500"/>
                                        <p:tgtEl>
                                          <p:spTgt spid="49"/>
                                        </p:tgtEl>
                                        <p:attrNameLst>
                                          <p:attrName>ppt_x</p:attrName>
                                        </p:attrNameLst>
                                      </p:cBhvr>
                                      <p:tavLst>
                                        <p:tav tm="0">
                                          <p:val>
                                            <p:strVal val="#ppt_x-#ppt_w*1.125000"/>
                                          </p:val>
                                        </p:tav>
                                        <p:tav tm="100000">
                                          <p:val>
                                            <p:strVal val="#ppt_x"/>
                                          </p:val>
                                        </p:tav>
                                      </p:tavLst>
                                    </p:anim>
                                    <p:animEffect transition="in" filter="wipe(right)">
                                      <p:cBhvr>
                                        <p:cTn id="25" dur="500"/>
                                        <p:tgtEl>
                                          <p:spTgt spid="49"/>
                                        </p:tgtEl>
                                      </p:cBhvr>
                                    </p:animEffect>
                                  </p:childTnLst>
                                </p:cTn>
                              </p:par>
                            </p:childTnLst>
                          </p:cTn>
                        </p:par>
                        <p:par>
                          <p:cTn id="26" fill="hold">
                            <p:stCondLst>
                              <p:cond delay="2000"/>
                            </p:stCondLst>
                            <p:childTnLst>
                              <p:par>
                                <p:cTn id="27" presetID="30" presetClass="entr" presetSubtype="0"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800" decel="100000"/>
                                        <p:tgtEl>
                                          <p:spTgt spid="19"/>
                                        </p:tgtEl>
                                      </p:cBhvr>
                                    </p:animEffect>
                                    <p:anim calcmode="lin" valueType="num">
                                      <p:cBhvr>
                                        <p:cTn id="30" dur="800" decel="100000" fill="hold"/>
                                        <p:tgtEl>
                                          <p:spTgt spid="19"/>
                                        </p:tgtEl>
                                        <p:attrNameLst>
                                          <p:attrName>style.rotation</p:attrName>
                                        </p:attrNameLst>
                                      </p:cBhvr>
                                      <p:tavLst>
                                        <p:tav tm="0">
                                          <p:val>
                                            <p:fltVal val="-90"/>
                                          </p:val>
                                        </p:tav>
                                        <p:tav tm="100000">
                                          <p:val>
                                            <p:fltVal val="0"/>
                                          </p:val>
                                        </p:tav>
                                      </p:tavLst>
                                    </p:anim>
                                    <p:anim calcmode="lin" valueType="num">
                                      <p:cBhvr>
                                        <p:cTn id="31" dur="800" decel="100000" fill="hold"/>
                                        <p:tgtEl>
                                          <p:spTgt spid="19"/>
                                        </p:tgtEl>
                                        <p:attrNameLst>
                                          <p:attrName>ppt_x</p:attrName>
                                        </p:attrNameLst>
                                      </p:cBhvr>
                                      <p:tavLst>
                                        <p:tav tm="0">
                                          <p:val>
                                            <p:strVal val="#ppt_x+0.4"/>
                                          </p:val>
                                        </p:tav>
                                        <p:tav tm="100000">
                                          <p:val>
                                            <p:strVal val="#ppt_x-0.05"/>
                                          </p:val>
                                        </p:tav>
                                      </p:tavLst>
                                    </p:anim>
                                    <p:anim calcmode="lin" valueType="num">
                                      <p:cBhvr>
                                        <p:cTn id="32" dur="800" decel="100000" fill="hold"/>
                                        <p:tgtEl>
                                          <p:spTgt spid="19"/>
                                        </p:tgtEl>
                                        <p:attrNameLst>
                                          <p:attrName>ppt_y</p:attrName>
                                        </p:attrNameLst>
                                      </p:cBhvr>
                                      <p:tavLst>
                                        <p:tav tm="0">
                                          <p:val>
                                            <p:strVal val="#ppt_y-0.4"/>
                                          </p:val>
                                        </p:tav>
                                        <p:tav tm="100000">
                                          <p:val>
                                            <p:strVal val="#ppt_y+0.1"/>
                                          </p:val>
                                        </p:tav>
                                      </p:tavLst>
                                    </p:anim>
                                    <p:anim calcmode="lin" valueType="num">
                                      <p:cBhvr>
                                        <p:cTn id="33" dur="200" accel="100000" fill="hold">
                                          <p:stCondLst>
                                            <p:cond delay="800"/>
                                          </p:stCondLst>
                                        </p:cTn>
                                        <p:tgtEl>
                                          <p:spTgt spid="19"/>
                                        </p:tgtEl>
                                        <p:attrNameLst>
                                          <p:attrName>ppt_x</p:attrName>
                                        </p:attrNameLst>
                                      </p:cBhvr>
                                      <p:tavLst>
                                        <p:tav tm="0">
                                          <p:val>
                                            <p:strVal val="#ppt_x-0.05"/>
                                          </p:val>
                                        </p:tav>
                                        <p:tav tm="100000">
                                          <p:val>
                                            <p:strVal val="#ppt_x"/>
                                          </p:val>
                                        </p:tav>
                                      </p:tavLst>
                                    </p:anim>
                                    <p:anim calcmode="lin" valueType="num">
                                      <p:cBhvr>
                                        <p:cTn id="34" dur="200" accel="100000" fill="hold">
                                          <p:stCondLst>
                                            <p:cond delay="800"/>
                                          </p:stCondLst>
                                        </p:cTn>
                                        <p:tgtEl>
                                          <p:spTgt spid="19"/>
                                        </p:tgtEl>
                                        <p:attrNameLst>
                                          <p:attrName>ppt_y</p:attrName>
                                        </p:attrNameLst>
                                      </p:cBhvr>
                                      <p:tavLst>
                                        <p:tav tm="0">
                                          <p:val>
                                            <p:strVal val="#ppt_y+0.1"/>
                                          </p:val>
                                        </p:tav>
                                        <p:tav tm="100000">
                                          <p:val>
                                            <p:strVal val="#ppt_y"/>
                                          </p:val>
                                        </p:tav>
                                      </p:tavLst>
                                    </p:anim>
                                  </p:childTnLst>
                                </p:cTn>
                              </p:par>
                            </p:childTnLst>
                          </p:cTn>
                        </p:par>
                        <p:par>
                          <p:cTn id="35" fill="hold">
                            <p:stCondLst>
                              <p:cond delay="3000"/>
                            </p:stCondLst>
                            <p:childTnLst>
                              <p:par>
                                <p:cTn id="36" presetID="12" presetClass="entr" presetSubtype="8" fill="hold" nodeType="afterEffect">
                                  <p:stCondLst>
                                    <p:cond delay="0"/>
                                  </p:stCondLst>
                                  <p:childTnLst>
                                    <p:set>
                                      <p:cBhvr>
                                        <p:cTn id="37" dur="1" fill="hold">
                                          <p:stCondLst>
                                            <p:cond delay="0"/>
                                          </p:stCondLst>
                                        </p:cTn>
                                        <p:tgtEl>
                                          <p:spTgt spid="30"/>
                                        </p:tgtEl>
                                        <p:attrNameLst>
                                          <p:attrName>style.visibility</p:attrName>
                                        </p:attrNameLst>
                                      </p:cBhvr>
                                      <p:to>
                                        <p:strVal val="visible"/>
                                      </p:to>
                                    </p:set>
                                    <p:anim calcmode="lin" valueType="num">
                                      <p:cBhvr additive="base">
                                        <p:cTn id="38" dur="500"/>
                                        <p:tgtEl>
                                          <p:spTgt spid="30"/>
                                        </p:tgtEl>
                                        <p:attrNameLst>
                                          <p:attrName>ppt_x</p:attrName>
                                        </p:attrNameLst>
                                      </p:cBhvr>
                                      <p:tavLst>
                                        <p:tav tm="0">
                                          <p:val>
                                            <p:strVal val="#ppt_x-#ppt_w*1.125000"/>
                                          </p:val>
                                        </p:tav>
                                        <p:tav tm="100000">
                                          <p:val>
                                            <p:strVal val="#ppt_x"/>
                                          </p:val>
                                        </p:tav>
                                      </p:tavLst>
                                    </p:anim>
                                    <p:animEffect transition="in" filter="wipe(right)">
                                      <p:cBhvr>
                                        <p:cTn id="39" dur="500"/>
                                        <p:tgtEl>
                                          <p:spTgt spid="30"/>
                                        </p:tgtEl>
                                      </p:cBhvr>
                                    </p:animEffect>
                                  </p:childTnLst>
                                </p:cTn>
                              </p:par>
                              <p:par>
                                <p:cTn id="40" presetID="12" presetClass="entr" presetSubtype="8" fill="hold" nodeType="withEffect">
                                  <p:stCondLst>
                                    <p:cond delay="0"/>
                                  </p:stCondLst>
                                  <p:childTnLst>
                                    <p:set>
                                      <p:cBhvr>
                                        <p:cTn id="41" dur="1" fill="hold">
                                          <p:stCondLst>
                                            <p:cond delay="0"/>
                                          </p:stCondLst>
                                        </p:cTn>
                                        <p:tgtEl>
                                          <p:spTgt spid="52"/>
                                        </p:tgtEl>
                                        <p:attrNameLst>
                                          <p:attrName>style.visibility</p:attrName>
                                        </p:attrNameLst>
                                      </p:cBhvr>
                                      <p:to>
                                        <p:strVal val="visible"/>
                                      </p:to>
                                    </p:set>
                                    <p:anim calcmode="lin" valueType="num">
                                      <p:cBhvr additive="base">
                                        <p:cTn id="42" dur="500"/>
                                        <p:tgtEl>
                                          <p:spTgt spid="52"/>
                                        </p:tgtEl>
                                        <p:attrNameLst>
                                          <p:attrName>ppt_x</p:attrName>
                                        </p:attrNameLst>
                                      </p:cBhvr>
                                      <p:tavLst>
                                        <p:tav tm="0">
                                          <p:val>
                                            <p:strVal val="#ppt_x-#ppt_w*1.125000"/>
                                          </p:val>
                                        </p:tav>
                                        <p:tav tm="100000">
                                          <p:val>
                                            <p:strVal val="#ppt_x"/>
                                          </p:val>
                                        </p:tav>
                                      </p:tavLst>
                                    </p:anim>
                                    <p:animEffect transition="in" filter="wipe(right)">
                                      <p:cBhvr>
                                        <p:cTn id="43" dur="500"/>
                                        <p:tgtEl>
                                          <p:spTgt spid="52"/>
                                        </p:tgtEl>
                                      </p:cBhvr>
                                    </p:animEffect>
                                  </p:childTnLst>
                                </p:cTn>
                              </p:par>
                            </p:childTnLst>
                          </p:cTn>
                        </p:par>
                        <p:par>
                          <p:cTn id="44" fill="hold">
                            <p:stCondLst>
                              <p:cond delay="3500"/>
                            </p:stCondLst>
                            <p:childTnLst>
                              <p:par>
                                <p:cTn id="45" presetID="30" presetClass="entr" presetSubtype="0" fill="hold" nodeType="after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fade">
                                      <p:cBhvr>
                                        <p:cTn id="47" dur="800" decel="100000"/>
                                        <p:tgtEl>
                                          <p:spTgt spid="25"/>
                                        </p:tgtEl>
                                      </p:cBhvr>
                                    </p:animEffect>
                                    <p:anim calcmode="lin" valueType="num">
                                      <p:cBhvr>
                                        <p:cTn id="48" dur="800" decel="100000" fill="hold"/>
                                        <p:tgtEl>
                                          <p:spTgt spid="25"/>
                                        </p:tgtEl>
                                        <p:attrNameLst>
                                          <p:attrName>style.rotation</p:attrName>
                                        </p:attrNameLst>
                                      </p:cBhvr>
                                      <p:tavLst>
                                        <p:tav tm="0">
                                          <p:val>
                                            <p:fltVal val="-90"/>
                                          </p:val>
                                        </p:tav>
                                        <p:tav tm="100000">
                                          <p:val>
                                            <p:fltVal val="0"/>
                                          </p:val>
                                        </p:tav>
                                      </p:tavLst>
                                    </p:anim>
                                    <p:anim calcmode="lin" valueType="num">
                                      <p:cBhvr>
                                        <p:cTn id="49" dur="800" decel="100000" fill="hold"/>
                                        <p:tgtEl>
                                          <p:spTgt spid="25"/>
                                        </p:tgtEl>
                                        <p:attrNameLst>
                                          <p:attrName>ppt_x</p:attrName>
                                        </p:attrNameLst>
                                      </p:cBhvr>
                                      <p:tavLst>
                                        <p:tav tm="0">
                                          <p:val>
                                            <p:strVal val="#ppt_x+0.4"/>
                                          </p:val>
                                        </p:tav>
                                        <p:tav tm="100000">
                                          <p:val>
                                            <p:strVal val="#ppt_x-0.05"/>
                                          </p:val>
                                        </p:tav>
                                      </p:tavLst>
                                    </p:anim>
                                    <p:anim calcmode="lin" valueType="num">
                                      <p:cBhvr>
                                        <p:cTn id="50" dur="800" decel="100000" fill="hold"/>
                                        <p:tgtEl>
                                          <p:spTgt spid="25"/>
                                        </p:tgtEl>
                                        <p:attrNameLst>
                                          <p:attrName>ppt_y</p:attrName>
                                        </p:attrNameLst>
                                      </p:cBhvr>
                                      <p:tavLst>
                                        <p:tav tm="0">
                                          <p:val>
                                            <p:strVal val="#ppt_y-0.4"/>
                                          </p:val>
                                        </p:tav>
                                        <p:tav tm="100000">
                                          <p:val>
                                            <p:strVal val="#ppt_y+0.1"/>
                                          </p:val>
                                        </p:tav>
                                      </p:tavLst>
                                    </p:anim>
                                    <p:anim calcmode="lin" valueType="num">
                                      <p:cBhvr>
                                        <p:cTn id="51" dur="200" accel="100000" fill="hold">
                                          <p:stCondLst>
                                            <p:cond delay="800"/>
                                          </p:stCondLst>
                                        </p:cTn>
                                        <p:tgtEl>
                                          <p:spTgt spid="25"/>
                                        </p:tgtEl>
                                        <p:attrNameLst>
                                          <p:attrName>ppt_x</p:attrName>
                                        </p:attrNameLst>
                                      </p:cBhvr>
                                      <p:tavLst>
                                        <p:tav tm="0">
                                          <p:val>
                                            <p:strVal val="#ppt_x-0.05"/>
                                          </p:val>
                                        </p:tav>
                                        <p:tav tm="100000">
                                          <p:val>
                                            <p:strVal val="#ppt_x"/>
                                          </p:val>
                                        </p:tav>
                                      </p:tavLst>
                                    </p:anim>
                                    <p:anim calcmode="lin" valueType="num">
                                      <p:cBhvr>
                                        <p:cTn id="52" dur="200" accel="100000" fill="hold">
                                          <p:stCondLst>
                                            <p:cond delay="800"/>
                                          </p:stCondLst>
                                        </p:cTn>
                                        <p:tgtEl>
                                          <p:spTgt spid="25"/>
                                        </p:tgtEl>
                                        <p:attrNameLst>
                                          <p:attrName>ppt_y</p:attrName>
                                        </p:attrNameLst>
                                      </p:cBhvr>
                                      <p:tavLst>
                                        <p:tav tm="0">
                                          <p:val>
                                            <p:strVal val="#ppt_y+0.1"/>
                                          </p:val>
                                        </p:tav>
                                        <p:tav tm="100000">
                                          <p:val>
                                            <p:strVal val="#ppt_y"/>
                                          </p:val>
                                        </p:tav>
                                      </p:tavLst>
                                    </p:anim>
                                  </p:childTnLst>
                                </p:cTn>
                              </p:par>
                            </p:childTnLst>
                          </p:cTn>
                        </p:par>
                        <p:par>
                          <p:cTn id="53" fill="hold">
                            <p:stCondLst>
                              <p:cond delay="4500"/>
                            </p:stCondLst>
                            <p:childTnLst>
                              <p:par>
                                <p:cTn id="54" presetID="12" presetClass="entr" presetSubtype="8" fill="hold" nodeType="afterEffect">
                                  <p:stCondLst>
                                    <p:cond delay="0"/>
                                  </p:stCondLst>
                                  <p:childTnLst>
                                    <p:set>
                                      <p:cBhvr>
                                        <p:cTn id="55" dur="1" fill="hold">
                                          <p:stCondLst>
                                            <p:cond delay="0"/>
                                          </p:stCondLst>
                                        </p:cTn>
                                        <p:tgtEl>
                                          <p:spTgt spid="31"/>
                                        </p:tgtEl>
                                        <p:attrNameLst>
                                          <p:attrName>style.visibility</p:attrName>
                                        </p:attrNameLst>
                                      </p:cBhvr>
                                      <p:to>
                                        <p:strVal val="visible"/>
                                      </p:to>
                                    </p:set>
                                    <p:anim calcmode="lin" valueType="num">
                                      <p:cBhvr additive="base">
                                        <p:cTn id="56" dur="500"/>
                                        <p:tgtEl>
                                          <p:spTgt spid="31"/>
                                        </p:tgtEl>
                                        <p:attrNameLst>
                                          <p:attrName>ppt_x</p:attrName>
                                        </p:attrNameLst>
                                      </p:cBhvr>
                                      <p:tavLst>
                                        <p:tav tm="0">
                                          <p:val>
                                            <p:strVal val="#ppt_x-#ppt_w*1.125000"/>
                                          </p:val>
                                        </p:tav>
                                        <p:tav tm="100000">
                                          <p:val>
                                            <p:strVal val="#ppt_x"/>
                                          </p:val>
                                        </p:tav>
                                      </p:tavLst>
                                    </p:anim>
                                    <p:animEffect transition="in" filter="wipe(right)">
                                      <p:cBhvr>
                                        <p:cTn id="57" dur="500"/>
                                        <p:tgtEl>
                                          <p:spTgt spid="31"/>
                                        </p:tgtEl>
                                      </p:cBhvr>
                                    </p:animEffect>
                                  </p:childTnLst>
                                </p:cTn>
                              </p:par>
                              <p:par>
                                <p:cTn id="58" presetID="12" presetClass="entr" presetSubtype="8" fill="hold" nodeType="withEffect">
                                  <p:stCondLst>
                                    <p:cond delay="0"/>
                                  </p:stCondLst>
                                  <p:childTnLst>
                                    <p:set>
                                      <p:cBhvr>
                                        <p:cTn id="59" dur="1" fill="hold">
                                          <p:stCondLst>
                                            <p:cond delay="0"/>
                                          </p:stCondLst>
                                        </p:cTn>
                                        <p:tgtEl>
                                          <p:spTgt spid="57"/>
                                        </p:tgtEl>
                                        <p:attrNameLst>
                                          <p:attrName>style.visibility</p:attrName>
                                        </p:attrNameLst>
                                      </p:cBhvr>
                                      <p:to>
                                        <p:strVal val="visible"/>
                                      </p:to>
                                    </p:set>
                                    <p:anim calcmode="lin" valueType="num">
                                      <p:cBhvr additive="base">
                                        <p:cTn id="60" dur="500"/>
                                        <p:tgtEl>
                                          <p:spTgt spid="57"/>
                                        </p:tgtEl>
                                        <p:attrNameLst>
                                          <p:attrName>ppt_x</p:attrName>
                                        </p:attrNameLst>
                                      </p:cBhvr>
                                      <p:tavLst>
                                        <p:tav tm="0">
                                          <p:val>
                                            <p:strVal val="#ppt_x-#ppt_w*1.125000"/>
                                          </p:val>
                                        </p:tav>
                                        <p:tav tm="100000">
                                          <p:val>
                                            <p:strVal val="#ppt_x"/>
                                          </p:val>
                                        </p:tav>
                                      </p:tavLst>
                                    </p:anim>
                                    <p:animEffect transition="in" filter="wipe(right)">
                                      <p:cBhvr>
                                        <p:cTn id="61"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文本框 75"/>
          <p:cNvSpPr txBox="1"/>
          <p:nvPr/>
        </p:nvSpPr>
        <p:spPr>
          <a:xfrm>
            <a:off x="2267744" y="2809183"/>
            <a:ext cx="2562225" cy="284693"/>
          </a:xfrm>
          <a:prstGeom prst="rect">
            <a:avLst/>
          </a:prstGeom>
          <a:noFill/>
        </p:spPr>
        <p:txBody>
          <a:bodyPr lIns="68580" tIns="34290" rIns="68580" bIns="34290">
            <a:spAutoFit/>
          </a:bodyPr>
          <a:lstStyle/>
          <a:p>
            <a:pPr lvl="0" algn="r"/>
            <a:r>
              <a:rPr lang="zh-CN" altLang="en-US" sz="700" dirty="0">
                <a:solidFill>
                  <a:schemeClr val="bg1">
                    <a:lumMod val="65000"/>
                  </a:schemeClr>
                </a:solidFill>
                <a:latin typeface="微软雅黑" panose="020B0503020204020204" pitchFamily="34" charset="-122"/>
                <a:ea typeface="微软雅黑" panose="020B0503020204020204" pitchFamily="34" charset="-122"/>
                <a:cs typeface="+mn-ea"/>
              </a:rPr>
              <a:t>单击此处添加文字阐述，添加简短问题说明文字，具体说明文字在此处。单击此处添加文字阐述，添加简短问题</a:t>
            </a:r>
            <a:endParaRPr lang="en-US" altLang="zh-CN" sz="500" dirty="0">
              <a:solidFill>
                <a:schemeClr val="bg1">
                  <a:lumMod val="65000"/>
                </a:schemeClr>
              </a:solidFill>
              <a:latin typeface="微软雅黑" panose="020B0503020204020204" pitchFamily="34" charset="-122"/>
              <a:ea typeface="微软雅黑" panose="020B0503020204020204" pitchFamily="34" charset="-122"/>
              <a:cs typeface="+mn-ea"/>
            </a:endParaRPr>
          </a:p>
        </p:txBody>
      </p:sp>
      <p:sp>
        <p:nvSpPr>
          <p:cNvPr id="10" name="MH_Entry_1">
            <a:extLst>
              <a:ext uri="{FF2B5EF4-FFF2-40B4-BE49-F238E27FC236}">
                <a16:creationId xmlns:a16="http://schemas.microsoft.com/office/drawing/2014/main" id="{CA64761B-8EE9-4BDF-BF49-238357D80A02}"/>
              </a:ext>
            </a:extLst>
          </p:cNvPr>
          <p:cNvSpPr/>
          <p:nvPr>
            <p:custDataLst>
              <p:tags r:id="rId1"/>
            </p:custDataLst>
          </p:nvPr>
        </p:nvSpPr>
        <p:spPr>
          <a:xfrm>
            <a:off x="2831054" y="2157772"/>
            <a:ext cx="1856312" cy="465688"/>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lvl="0" algn="ctr"/>
            <a:r>
              <a:rPr lang="zh-CN" altLang="en-US" sz="1400" b="1" dirty="0">
                <a:solidFill>
                  <a:schemeClr val="bg1"/>
                </a:solidFill>
                <a:latin typeface="微软雅黑" pitchFamily="34" charset="-122"/>
                <a:ea typeface="微软雅黑" pitchFamily="34" charset="-122"/>
                <a:sym typeface="Arial" panose="020B0604020202020204" pitchFamily="34" charset="0"/>
              </a:rPr>
              <a:t>成功项目展示</a:t>
            </a:r>
            <a:endParaRPr lang="en-US" altLang="zh-CN" sz="1400" b="1" dirty="0">
              <a:solidFill>
                <a:schemeClr val="bg1"/>
              </a:solidFill>
              <a:latin typeface="微软雅黑" pitchFamily="34" charset="-122"/>
              <a:ea typeface="微软雅黑" pitchFamily="34" charset="-122"/>
              <a:sym typeface="Arial" panose="020B0604020202020204" pitchFamily="34" charset="0"/>
            </a:endParaRPr>
          </a:p>
        </p:txBody>
      </p:sp>
      <p:sp>
        <p:nvSpPr>
          <p:cNvPr id="12" name="MH_Number_1">
            <a:extLst>
              <a:ext uri="{FF2B5EF4-FFF2-40B4-BE49-F238E27FC236}">
                <a16:creationId xmlns:a16="http://schemas.microsoft.com/office/drawing/2014/main" id="{CBC49A0D-6EFE-4261-B5D2-BC59B39304B6}"/>
              </a:ext>
            </a:extLst>
          </p:cNvPr>
          <p:cNvSpPr txBox="1">
            <a:spLocks noChangeArrowheads="1"/>
          </p:cNvSpPr>
          <p:nvPr>
            <p:custDataLst>
              <p:tags r:id="rId2"/>
            </p:custDataLst>
          </p:nvPr>
        </p:nvSpPr>
        <p:spPr bwMode="auto">
          <a:xfrm>
            <a:off x="4687367" y="2157773"/>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2000" dirty="0">
                <a:solidFill>
                  <a:schemeClr val="accent1"/>
                </a:solidFill>
                <a:latin typeface="Arial" panose="020B0604020202020204" pitchFamily="34" charset="0"/>
                <a:ea typeface="微软雅黑" panose="020B0503020204020204" pitchFamily="34" charset="-122"/>
                <a:sym typeface="Arial" panose="020B0604020202020204" pitchFamily="34" charset="0"/>
              </a:rPr>
              <a:t>03</a:t>
            </a:r>
            <a:endParaRPr lang="zh-CN" altLang="en-US" sz="20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3" name="MH_Others_1">
            <a:extLst>
              <a:ext uri="{FF2B5EF4-FFF2-40B4-BE49-F238E27FC236}">
                <a16:creationId xmlns:a16="http://schemas.microsoft.com/office/drawing/2014/main" id="{A3E573B9-27BE-4AA5-BF32-35CFA987B38D}"/>
              </a:ext>
            </a:extLst>
          </p:cNvPr>
          <p:cNvGrpSpPr/>
          <p:nvPr>
            <p:custDataLst>
              <p:tags r:id="rId3"/>
            </p:custDataLst>
          </p:nvPr>
        </p:nvGrpSpPr>
        <p:grpSpPr>
          <a:xfrm>
            <a:off x="5182880" y="664332"/>
            <a:ext cx="295054" cy="4131558"/>
            <a:chOff x="4349750" y="1062266"/>
            <a:chExt cx="393426" cy="5508000"/>
          </a:xfrm>
        </p:grpSpPr>
        <p:pic>
          <p:nvPicPr>
            <p:cNvPr id="14" name="Picture 3">
              <a:extLst>
                <a:ext uri="{FF2B5EF4-FFF2-40B4-BE49-F238E27FC236}">
                  <a16:creationId xmlns:a16="http://schemas.microsoft.com/office/drawing/2014/main" id="{5758AC15-DF0A-4455-937E-0DEFEB137DA9}"/>
                </a:ext>
              </a:extLst>
            </p:cNvPr>
            <p:cNvPicPr>
              <a:picLocks noChangeAspect="1" noChangeArrowheads="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49750" y="1062266"/>
              <a:ext cx="81701" cy="5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3">
              <a:extLst>
                <a:ext uri="{FF2B5EF4-FFF2-40B4-BE49-F238E27FC236}">
                  <a16:creationId xmlns:a16="http://schemas.microsoft.com/office/drawing/2014/main" id="{A7D53944-0CB7-4B8B-81AC-F1C5E2F7D1DA}"/>
                </a:ext>
              </a:extLst>
            </p:cNvPr>
            <p:cNvPicPr>
              <a:picLocks noChangeAspect="1" noChangeArrowheads="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679350" y="1815142"/>
              <a:ext cx="63826" cy="4556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09180748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500"/>
                                        <p:tgtEl>
                                          <p:spTgt spid="76"/>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up)">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p:cTn id="16" dur="500" fill="hold"/>
                                        <p:tgtEl>
                                          <p:spTgt spid="12"/>
                                        </p:tgtEl>
                                        <p:attrNameLst>
                                          <p:attrName>ppt_w</p:attrName>
                                        </p:attrNameLst>
                                      </p:cBhvr>
                                      <p:tavLst>
                                        <p:tav tm="0">
                                          <p:val>
                                            <p:fltVal val="0"/>
                                          </p:val>
                                        </p:tav>
                                        <p:tav tm="100000">
                                          <p:val>
                                            <p:strVal val="#ppt_w"/>
                                          </p:val>
                                        </p:tav>
                                      </p:tavLst>
                                    </p:anim>
                                    <p:anim calcmode="lin" valueType="num">
                                      <p:cBhvr>
                                        <p:cTn id="17" dur="500" fill="hold"/>
                                        <p:tgtEl>
                                          <p:spTgt spid="12"/>
                                        </p:tgtEl>
                                        <p:attrNameLst>
                                          <p:attrName>ppt_h</p:attrName>
                                        </p:attrNameLst>
                                      </p:cBhvr>
                                      <p:tavLst>
                                        <p:tav tm="0">
                                          <p:val>
                                            <p:fltVal val="0"/>
                                          </p:val>
                                        </p:tav>
                                        <p:tav tm="100000">
                                          <p:val>
                                            <p:strVal val="#ppt_h"/>
                                          </p:val>
                                        </p:tav>
                                      </p:tavLst>
                                    </p:anim>
                                    <p:animEffect transition="in" filter="fade">
                                      <p:cBhvr>
                                        <p:cTn id="18" dur="500"/>
                                        <p:tgtEl>
                                          <p:spTgt spid="12"/>
                                        </p:tgtEl>
                                      </p:cBhvr>
                                    </p:animEffect>
                                  </p:childTnLst>
                                </p:cTn>
                              </p:par>
                              <p:par>
                                <p:cTn id="19" presetID="22" presetClass="entr" presetSubtype="2" fill="hold" grpId="0" nodeType="withEffect">
                                  <p:stCondLst>
                                    <p:cond delay="250"/>
                                  </p:stCondLst>
                                  <p:childTnLst>
                                    <p:set>
                                      <p:cBhvr>
                                        <p:cTn id="20" dur="1" fill="hold">
                                          <p:stCondLst>
                                            <p:cond delay="0"/>
                                          </p:stCondLst>
                                        </p:cTn>
                                        <p:tgtEl>
                                          <p:spTgt spid="10"/>
                                        </p:tgtEl>
                                        <p:attrNameLst>
                                          <p:attrName>style.visibility</p:attrName>
                                        </p:attrNameLst>
                                      </p:cBhvr>
                                      <p:to>
                                        <p:strVal val="visible"/>
                                      </p:to>
                                    </p:set>
                                    <p:animEffect transition="in" filter="wipe(right)">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10" grpId="0" animBg="1"/>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灯片编号占位符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750"/>
              </a:spcBef>
              <a:buFont typeface="Arial" charset="0"/>
              <a:buChar char="•"/>
              <a:defRPr sz="2100">
                <a:solidFill>
                  <a:schemeClr val="tx1"/>
                </a:solidFill>
                <a:latin typeface="微软雅黑 Light" pitchFamily="34" charset="-122"/>
                <a:ea typeface="微软雅黑 Light" pitchFamily="34" charset="-122"/>
              </a:defRPr>
            </a:lvl1pPr>
            <a:lvl2pPr marL="557213" indent="-214313">
              <a:lnSpc>
                <a:spcPct val="90000"/>
              </a:lnSpc>
              <a:spcBef>
                <a:spcPts val="375"/>
              </a:spcBef>
              <a:buFont typeface="Arial" charset="0"/>
              <a:buChar char="•"/>
              <a:defRPr sz="1800">
                <a:solidFill>
                  <a:schemeClr val="tx1"/>
                </a:solidFill>
                <a:latin typeface="微软雅黑 Light" pitchFamily="34" charset="-122"/>
                <a:ea typeface="微软雅黑 Light" pitchFamily="34" charset="-122"/>
              </a:defRPr>
            </a:lvl2pPr>
            <a:lvl3pPr marL="857250" indent="-171450">
              <a:lnSpc>
                <a:spcPct val="90000"/>
              </a:lnSpc>
              <a:spcBef>
                <a:spcPts val="375"/>
              </a:spcBef>
              <a:buFont typeface="Arial" charset="0"/>
              <a:buChar char="•"/>
              <a:defRPr sz="1500">
                <a:solidFill>
                  <a:schemeClr val="tx1"/>
                </a:solidFill>
                <a:latin typeface="微软雅黑 Light" pitchFamily="34" charset="-122"/>
                <a:ea typeface="微软雅黑 Light" pitchFamily="34" charset="-122"/>
              </a:defRPr>
            </a:lvl3pPr>
            <a:lvl4pPr marL="1200150" indent="-171450">
              <a:lnSpc>
                <a:spcPct val="90000"/>
              </a:lnSpc>
              <a:spcBef>
                <a:spcPts val="375"/>
              </a:spcBef>
              <a:buFont typeface="Arial" charset="0"/>
              <a:buChar char="•"/>
              <a:defRPr>
                <a:solidFill>
                  <a:schemeClr val="tx1"/>
                </a:solidFill>
                <a:latin typeface="微软雅黑 Light" pitchFamily="34" charset="-122"/>
                <a:ea typeface="微软雅黑 Light" pitchFamily="34" charset="-122"/>
              </a:defRPr>
            </a:lvl4pPr>
            <a:lvl5pPr marL="1543050" indent="-171450">
              <a:lnSpc>
                <a:spcPct val="90000"/>
              </a:lnSpc>
              <a:spcBef>
                <a:spcPts val="375"/>
              </a:spcBef>
              <a:buFont typeface="Arial" charset="0"/>
              <a:buChar char="•"/>
              <a:defRPr>
                <a:solidFill>
                  <a:schemeClr val="tx1"/>
                </a:solidFill>
                <a:latin typeface="微软雅黑 Light" pitchFamily="34" charset="-122"/>
                <a:ea typeface="微软雅黑 Light" pitchFamily="34" charset="-122"/>
              </a:defRPr>
            </a:lvl5pPr>
            <a:lvl6pPr marL="1885950" indent="-171450" eaLnBrk="0" fontAlgn="base" hangingPunct="0">
              <a:lnSpc>
                <a:spcPct val="90000"/>
              </a:lnSpc>
              <a:spcBef>
                <a:spcPts val="375"/>
              </a:spcBef>
              <a:spcAft>
                <a:spcPct val="0"/>
              </a:spcAft>
              <a:buFont typeface="Arial" charset="0"/>
              <a:buChar char="•"/>
              <a:defRPr>
                <a:solidFill>
                  <a:schemeClr val="tx1"/>
                </a:solidFill>
                <a:latin typeface="微软雅黑 Light" pitchFamily="34" charset="-122"/>
                <a:ea typeface="微软雅黑 Light" pitchFamily="34" charset="-122"/>
              </a:defRPr>
            </a:lvl6pPr>
            <a:lvl7pPr marL="2228850" indent="-171450" eaLnBrk="0" fontAlgn="base" hangingPunct="0">
              <a:lnSpc>
                <a:spcPct val="90000"/>
              </a:lnSpc>
              <a:spcBef>
                <a:spcPts val="375"/>
              </a:spcBef>
              <a:spcAft>
                <a:spcPct val="0"/>
              </a:spcAft>
              <a:buFont typeface="Arial" charset="0"/>
              <a:buChar char="•"/>
              <a:defRPr>
                <a:solidFill>
                  <a:schemeClr val="tx1"/>
                </a:solidFill>
                <a:latin typeface="微软雅黑 Light" pitchFamily="34" charset="-122"/>
                <a:ea typeface="微软雅黑 Light" pitchFamily="34" charset="-122"/>
              </a:defRPr>
            </a:lvl7pPr>
            <a:lvl8pPr marL="2571750" indent="-171450" eaLnBrk="0" fontAlgn="base" hangingPunct="0">
              <a:lnSpc>
                <a:spcPct val="90000"/>
              </a:lnSpc>
              <a:spcBef>
                <a:spcPts val="375"/>
              </a:spcBef>
              <a:spcAft>
                <a:spcPct val="0"/>
              </a:spcAft>
              <a:buFont typeface="Arial" charset="0"/>
              <a:buChar char="•"/>
              <a:defRPr>
                <a:solidFill>
                  <a:schemeClr val="tx1"/>
                </a:solidFill>
                <a:latin typeface="微软雅黑 Light" pitchFamily="34" charset="-122"/>
                <a:ea typeface="微软雅黑 Light" pitchFamily="34" charset="-122"/>
              </a:defRPr>
            </a:lvl8pPr>
            <a:lvl9pPr marL="2914650" indent="-171450" eaLnBrk="0" fontAlgn="base" hangingPunct="0">
              <a:lnSpc>
                <a:spcPct val="90000"/>
              </a:lnSpc>
              <a:spcBef>
                <a:spcPts val="375"/>
              </a:spcBef>
              <a:spcAft>
                <a:spcPct val="0"/>
              </a:spcAft>
              <a:buFont typeface="Arial" charset="0"/>
              <a:buChar char="•"/>
              <a:defRPr>
                <a:solidFill>
                  <a:schemeClr val="tx1"/>
                </a:solidFill>
                <a:latin typeface="微软雅黑 Light" pitchFamily="34" charset="-122"/>
                <a:ea typeface="微软雅黑 Light" pitchFamily="34" charset="-122"/>
              </a:defRPr>
            </a:lvl9pPr>
          </a:lstStyle>
          <a:p>
            <a:pPr>
              <a:lnSpc>
                <a:spcPct val="100000"/>
              </a:lnSpc>
              <a:spcBef>
                <a:spcPct val="0"/>
              </a:spcBef>
              <a:buFontTx/>
              <a:buNone/>
            </a:pPr>
            <a:fld id="{1E68D567-562E-4BD5-BD0C-F48F2ECD24FA}" type="slidenum">
              <a:rPr lang="zh-CN" altLang="en-US" sz="900">
                <a:solidFill>
                  <a:schemeClr val="bg1"/>
                </a:solidFill>
                <a:latin typeface="Century Gothic" pitchFamily="34" charset="0"/>
                <a:ea typeface="微软雅黑" pitchFamily="34" charset="-122"/>
              </a:rPr>
              <a:pPr>
                <a:lnSpc>
                  <a:spcPct val="100000"/>
                </a:lnSpc>
                <a:spcBef>
                  <a:spcPct val="0"/>
                </a:spcBef>
                <a:buFontTx/>
                <a:buNone/>
              </a:pPr>
              <a:t>14</a:t>
            </a:fld>
            <a:endParaRPr lang="zh-CN" altLang="en-US" sz="900" dirty="0">
              <a:solidFill>
                <a:schemeClr val="bg1"/>
              </a:solidFill>
              <a:latin typeface="Century Gothic" pitchFamily="34" charset="0"/>
              <a:ea typeface="微软雅黑" pitchFamily="34" charset="-122"/>
            </a:endParaRPr>
          </a:p>
        </p:txBody>
      </p:sp>
      <p:graphicFrame>
        <p:nvGraphicFramePr>
          <p:cNvPr id="6" name="图表 22"/>
          <p:cNvGraphicFramePr>
            <a:graphicFrameLocks/>
          </p:cNvGraphicFramePr>
          <p:nvPr/>
        </p:nvGraphicFramePr>
        <p:xfrm>
          <a:off x="233363" y="867043"/>
          <a:ext cx="4266010" cy="3191860"/>
        </p:xfrm>
        <a:graphic>
          <a:graphicData uri="http://schemas.openxmlformats.org/drawingml/2006/chart">
            <c:chart xmlns:c="http://schemas.openxmlformats.org/drawingml/2006/chart" xmlns:r="http://schemas.openxmlformats.org/officeDocument/2006/relationships" r:id="rId2"/>
          </a:graphicData>
        </a:graphic>
      </p:graphicFrame>
      <p:sp>
        <p:nvSpPr>
          <p:cNvPr id="10" name="矩形 9"/>
          <p:cNvSpPr/>
          <p:nvPr/>
        </p:nvSpPr>
        <p:spPr>
          <a:xfrm>
            <a:off x="5886450" y="1089759"/>
            <a:ext cx="2543175" cy="484748"/>
          </a:xfrm>
          <a:prstGeom prst="rect">
            <a:avLst/>
          </a:prstGeom>
        </p:spPr>
        <p:txBody>
          <a:bodyPr lIns="68580" tIns="34290" rIns="68580" bIns="34290">
            <a:spAutoFit/>
          </a:bodyPr>
          <a:lstStyle/>
          <a:p>
            <a:pPr>
              <a:defRPr/>
            </a:pP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a:t>
            </a: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12" name="矩形 11"/>
          <p:cNvSpPr/>
          <p:nvPr/>
        </p:nvSpPr>
        <p:spPr>
          <a:xfrm>
            <a:off x="5886450" y="2252168"/>
            <a:ext cx="2543175" cy="484748"/>
          </a:xfrm>
          <a:prstGeom prst="rect">
            <a:avLst/>
          </a:prstGeom>
        </p:spPr>
        <p:txBody>
          <a:bodyPr lIns="68580" tIns="34290" rIns="68580" bIns="34290">
            <a:spAutoFit/>
          </a:bodyPr>
          <a:lstStyle/>
          <a:p>
            <a:pPr>
              <a:defRPr/>
            </a:pP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a:t>
            </a: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15" name="矩形 14"/>
          <p:cNvSpPr/>
          <p:nvPr/>
        </p:nvSpPr>
        <p:spPr>
          <a:xfrm>
            <a:off x="5886450" y="3449115"/>
            <a:ext cx="2543175" cy="484748"/>
          </a:xfrm>
          <a:prstGeom prst="rect">
            <a:avLst/>
          </a:prstGeom>
        </p:spPr>
        <p:txBody>
          <a:bodyPr lIns="68580" tIns="34290" rIns="68580" bIns="34290">
            <a:spAutoFit/>
          </a:bodyPr>
          <a:lstStyle/>
          <a:p>
            <a:pPr>
              <a:defRPr/>
            </a:pP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a:t>
            </a: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9" name="文本框 8"/>
          <p:cNvSpPr txBox="1">
            <a:spLocks noChangeArrowheads="1"/>
          </p:cNvSpPr>
          <p:nvPr/>
        </p:nvSpPr>
        <p:spPr bwMode="auto">
          <a:xfrm>
            <a:off x="5091571" y="1816460"/>
            <a:ext cx="740569"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lnSpc>
                <a:spcPct val="90000"/>
              </a:lnSpc>
              <a:spcBef>
                <a:spcPts val="1000"/>
              </a:spcBef>
              <a:buFont typeface="Arial" charset="0"/>
              <a:buChar char="•"/>
              <a:defRPr sz="2800">
                <a:solidFill>
                  <a:schemeClr val="tx1"/>
                </a:solidFill>
                <a:latin typeface="微软雅黑 Light" pitchFamily="34" charset="-122"/>
                <a:ea typeface="微软雅黑 Light" pitchFamily="34" charset="-122"/>
              </a:defRPr>
            </a:lvl1pPr>
            <a:lvl2pPr marL="742950" indent="-285750">
              <a:lnSpc>
                <a:spcPct val="90000"/>
              </a:lnSpc>
              <a:spcBef>
                <a:spcPts val="500"/>
              </a:spcBef>
              <a:buFont typeface="Arial" charset="0"/>
              <a:buChar char="•"/>
              <a:defRPr sz="2400">
                <a:solidFill>
                  <a:schemeClr val="tx1"/>
                </a:solidFill>
                <a:latin typeface="微软雅黑 Light" pitchFamily="34" charset="-122"/>
                <a:ea typeface="微软雅黑 Light" pitchFamily="34" charset="-122"/>
              </a:defRPr>
            </a:lvl2pPr>
            <a:lvl3pPr marL="1143000" indent="-228600">
              <a:lnSpc>
                <a:spcPct val="90000"/>
              </a:lnSpc>
              <a:spcBef>
                <a:spcPts val="500"/>
              </a:spcBef>
              <a:buFont typeface="Arial" charset="0"/>
              <a:buChar char="•"/>
              <a:defRPr sz="2000">
                <a:solidFill>
                  <a:schemeClr val="tx1"/>
                </a:solidFill>
                <a:latin typeface="微软雅黑 Light" pitchFamily="34" charset="-122"/>
                <a:ea typeface="微软雅黑 Light" pitchFamily="34" charset="-122"/>
              </a:defRPr>
            </a:lvl3pPr>
            <a:lvl4pPr marL="1600200" indent="-228600">
              <a:lnSpc>
                <a:spcPct val="90000"/>
              </a:lnSpc>
              <a:spcBef>
                <a:spcPts val="500"/>
              </a:spcBef>
              <a:buFont typeface="Arial" charset="0"/>
              <a:buChar char="•"/>
              <a:defRPr>
                <a:solidFill>
                  <a:schemeClr val="tx1"/>
                </a:solidFill>
                <a:latin typeface="微软雅黑 Light" pitchFamily="34" charset="-122"/>
                <a:ea typeface="微软雅黑 Light" pitchFamily="34" charset="-122"/>
              </a:defRPr>
            </a:lvl4pPr>
            <a:lvl5pPr marL="2057400" indent="-228600">
              <a:lnSpc>
                <a:spcPct val="90000"/>
              </a:lnSpc>
              <a:spcBef>
                <a:spcPts val="500"/>
              </a:spcBef>
              <a:buFont typeface="Arial" charset="0"/>
              <a:buChar char="•"/>
              <a:defRPr>
                <a:solidFill>
                  <a:schemeClr val="tx1"/>
                </a:solidFill>
                <a:latin typeface="微软雅黑 Light" pitchFamily="34" charset="-122"/>
                <a:ea typeface="微软雅黑 Light" pitchFamily="34"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微软雅黑 Light" pitchFamily="34" charset="-122"/>
                <a:ea typeface="微软雅黑 Light" pitchFamily="34"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微软雅黑 Light" pitchFamily="34" charset="-122"/>
                <a:ea typeface="微软雅黑 Light" pitchFamily="34"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微软雅黑 Light" pitchFamily="34" charset="-122"/>
                <a:ea typeface="微软雅黑 Light" pitchFamily="34"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微软雅黑 Light" pitchFamily="34" charset="-122"/>
                <a:ea typeface="微软雅黑 Light" pitchFamily="34" charset="-122"/>
              </a:defRPr>
            </a:lvl9pPr>
          </a:lstStyle>
          <a:p>
            <a:pPr algn="ctr" eaLnBrk="1" hangingPunct="1">
              <a:lnSpc>
                <a:spcPct val="100000"/>
              </a:lnSpc>
              <a:spcBef>
                <a:spcPct val="0"/>
              </a:spcBef>
              <a:buFontTx/>
              <a:buNone/>
            </a:pPr>
            <a:r>
              <a:rPr lang="zh-CN" altLang="en-US" sz="1200" dirty="0">
                <a:solidFill>
                  <a:schemeClr val="tx1">
                    <a:lumMod val="75000"/>
                    <a:lumOff val="25000"/>
                  </a:schemeClr>
                </a:solidFill>
              </a:rPr>
              <a:t>系列</a:t>
            </a:r>
            <a:r>
              <a:rPr lang="en-US" altLang="zh-CN" sz="1200" dirty="0">
                <a:solidFill>
                  <a:schemeClr val="tx1">
                    <a:lumMod val="75000"/>
                    <a:lumOff val="25000"/>
                  </a:schemeClr>
                </a:solidFill>
              </a:rPr>
              <a:t>1</a:t>
            </a:r>
            <a:endParaRPr lang="zh-CN" altLang="en-US" sz="1200" dirty="0">
              <a:solidFill>
                <a:schemeClr val="tx1">
                  <a:lumMod val="75000"/>
                  <a:lumOff val="25000"/>
                </a:schemeClr>
              </a:solidFill>
            </a:endParaRPr>
          </a:p>
        </p:txBody>
      </p:sp>
      <p:sp>
        <p:nvSpPr>
          <p:cNvPr id="7" name="椭圆 6"/>
          <p:cNvSpPr/>
          <p:nvPr/>
        </p:nvSpPr>
        <p:spPr>
          <a:xfrm>
            <a:off x="5080398" y="1014726"/>
            <a:ext cx="740569" cy="74079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12298" name="Freeform 71"/>
          <p:cNvSpPr>
            <a:spLocks noEditPoints="1"/>
          </p:cNvSpPr>
          <p:nvPr/>
        </p:nvSpPr>
        <p:spPr bwMode="auto">
          <a:xfrm>
            <a:off x="5278042" y="1194566"/>
            <a:ext cx="345281" cy="381118"/>
          </a:xfrm>
          <a:custGeom>
            <a:avLst/>
            <a:gdLst>
              <a:gd name="T0" fmla="*/ 1768584970 w 110"/>
              <a:gd name="T1" fmla="*/ 329325574 h 122"/>
              <a:gd name="T2" fmla="*/ 752964239 w 110"/>
              <a:gd name="T3" fmla="*/ 329325574 h 122"/>
              <a:gd name="T4" fmla="*/ 1155708659 w 110"/>
              <a:gd name="T5" fmla="*/ 34664754 h 122"/>
              <a:gd name="T6" fmla="*/ 1348329559 w 110"/>
              <a:gd name="T7" fmla="*/ 34664754 h 122"/>
              <a:gd name="T8" fmla="*/ 1768584970 w 110"/>
              <a:gd name="T9" fmla="*/ 329325574 h 122"/>
              <a:gd name="T10" fmla="*/ 1786095961 w 110"/>
              <a:gd name="T11" fmla="*/ 450654295 h 122"/>
              <a:gd name="T12" fmla="*/ 735453248 w 110"/>
              <a:gd name="T13" fmla="*/ 450654295 h 122"/>
              <a:gd name="T14" fmla="*/ 595365320 w 110"/>
              <a:gd name="T15" fmla="*/ 1109305443 h 122"/>
              <a:gd name="T16" fmla="*/ 1190730641 w 110"/>
              <a:gd name="T17" fmla="*/ 2114612459 h 122"/>
              <a:gd name="T18" fmla="*/ 1208241632 w 110"/>
              <a:gd name="T19" fmla="*/ 2114612459 h 122"/>
              <a:gd name="T20" fmla="*/ 1208241632 w 110"/>
              <a:gd name="T21" fmla="*/ 1369297344 h 122"/>
              <a:gd name="T22" fmla="*/ 1085668881 w 110"/>
              <a:gd name="T23" fmla="*/ 1213303869 h 122"/>
              <a:gd name="T24" fmla="*/ 1260774605 w 110"/>
              <a:gd name="T25" fmla="*/ 1039971770 h 122"/>
              <a:gd name="T26" fmla="*/ 1435884514 w 110"/>
              <a:gd name="T27" fmla="*/ 1213303869 h 122"/>
              <a:gd name="T28" fmla="*/ 1313307577 w 110"/>
              <a:gd name="T29" fmla="*/ 1369297344 h 122"/>
              <a:gd name="T30" fmla="*/ 1313307577 w 110"/>
              <a:gd name="T31" fmla="*/ 2114612459 h 122"/>
              <a:gd name="T32" fmla="*/ 1330818568 w 110"/>
              <a:gd name="T33" fmla="*/ 2114612459 h 122"/>
              <a:gd name="T34" fmla="*/ 1926183889 w 110"/>
              <a:gd name="T35" fmla="*/ 1109305443 h 122"/>
              <a:gd name="T36" fmla="*/ 1786095961 w 110"/>
              <a:gd name="T37" fmla="*/ 450654295 h 122"/>
              <a:gd name="T38" fmla="*/ 998113926 w 110"/>
              <a:gd name="T39" fmla="*/ 2010614033 h 122"/>
              <a:gd name="T40" fmla="*/ 17510991 w 110"/>
              <a:gd name="T41" fmla="*/ 2010614033 h 122"/>
              <a:gd name="T42" fmla="*/ 0 w 110"/>
              <a:gd name="T43" fmla="*/ 2062613246 h 122"/>
              <a:gd name="T44" fmla="*/ 17510991 w 110"/>
              <a:gd name="T45" fmla="*/ 2114612459 h 122"/>
              <a:gd name="T46" fmla="*/ 998113926 w 110"/>
              <a:gd name="T47" fmla="*/ 2114612459 h 122"/>
              <a:gd name="T48" fmla="*/ 1033135908 w 110"/>
              <a:gd name="T49" fmla="*/ 2062613246 h 122"/>
              <a:gd name="T50" fmla="*/ 998113926 w 110"/>
              <a:gd name="T51" fmla="*/ 2010614033 h 12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10" h="122">
                <a:moveTo>
                  <a:pt x="101" y="19"/>
                </a:moveTo>
                <a:cubicBezTo>
                  <a:pt x="43" y="19"/>
                  <a:pt x="43" y="19"/>
                  <a:pt x="43" y="19"/>
                </a:cubicBezTo>
                <a:cubicBezTo>
                  <a:pt x="43" y="0"/>
                  <a:pt x="44" y="2"/>
                  <a:pt x="66" y="2"/>
                </a:cubicBezTo>
                <a:cubicBezTo>
                  <a:pt x="77" y="2"/>
                  <a:pt x="77" y="2"/>
                  <a:pt x="77" y="2"/>
                </a:cubicBezTo>
                <a:cubicBezTo>
                  <a:pt x="100" y="2"/>
                  <a:pt x="101" y="0"/>
                  <a:pt x="101" y="19"/>
                </a:cubicBezTo>
                <a:close/>
                <a:moveTo>
                  <a:pt x="102" y="26"/>
                </a:moveTo>
                <a:cubicBezTo>
                  <a:pt x="42" y="26"/>
                  <a:pt x="42" y="26"/>
                  <a:pt x="42" y="26"/>
                </a:cubicBezTo>
                <a:cubicBezTo>
                  <a:pt x="34" y="64"/>
                  <a:pt x="34" y="64"/>
                  <a:pt x="34" y="64"/>
                </a:cubicBezTo>
                <a:cubicBezTo>
                  <a:pt x="64" y="64"/>
                  <a:pt x="58" y="122"/>
                  <a:pt x="68" y="122"/>
                </a:cubicBezTo>
                <a:cubicBezTo>
                  <a:pt x="68" y="122"/>
                  <a:pt x="69" y="122"/>
                  <a:pt x="69" y="122"/>
                </a:cubicBezTo>
                <a:cubicBezTo>
                  <a:pt x="69" y="79"/>
                  <a:pt x="69" y="79"/>
                  <a:pt x="69" y="79"/>
                </a:cubicBezTo>
                <a:cubicBezTo>
                  <a:pt x="65" y="78"/>
                  <a:pt x="62" y="74"/>
                  <a:pt x="62" y="70"/>
                </a:cubicBezTo>
                <a:cubicBezTo>
                  <a:pt x="62" y="65"/>
                  <a:pt x="67" y="60"/>
                  <a:pt x="72" y="60"/>
                </a:cubicBezTo>
                <a:cubicBezTo>
                  <a:pt x="77" y="60"/>
                  <a:pt x="82" y="65"/>
                  <a:pt x="82" y="70"/>
                </a:cubicBezTo>
                <a:cubicBezTo>
                  <a:pt x="82" y="74"/>
                  <a:pt x="79" y="78"/>
                  <a:pt x="75" y="79"/>
                </a:cubicBezTo>
                <a:cubicBezTo>
                  <a:pt x="75" y="122"/>
                  <a:pt x="75" y="122"/>
                  <a:pt x="75" y="122"/>
                </a:cubicBezTo>
                <a:cubicBezTo>
                  <a:pt x="75" y="122"/>
                  <a:pt x="76" y="122"/>
                  <a:pt x="76" y="122"/>
                </a:cubicBezTo>
                <a:cubicBezTo>
                  <a:pt x="85" y="122"/>
                  <a:pt x="79" y="64"/>
                  <a:pt x="110" y="64"/>
                </a:cubicBezTo>
                <a:lnTo>
                  <a:pt x="102" y="26"/>
                </a:lnTo>
                <a:close/>
                <a:moveTo>
                  <a:pt x="57" y="116"/>
                </a:moveTo>
                <a:cubicBezTo>
                  <a:pt x="1" y="116"/>
                  <a:pt x="1" y="116"/>
                  <a:pt x="1" y="116"/>
                </a:cubicBezTo>
                <a:cubicBezTo>
                  <a:pt x="0" y="116"/>
                  <a:pt x="0" y="117"/>
                  <a:pt x="0" y="119"/>
                </a:cubicBezTo>
                <a:cubicBezTo>
                  <a:pt x="0" y="121"/>
                  <a:pt x="0" y="122"/>
                  <a:pt x="1" y="122"/>
                </a:cubicBezTo>
                <a:cubicBezTo>
                  <a:pt x="57" y="122"/>
                  <a:pt x="57" y="122"/>
                  <a:pt x="57" y="122"/>
                </a:cubicBezTo>
                <a:cubicBezTo>
                  <a:pt x="58" y="122"/>
                  <a:pt x="59" y="121"/>
                  <a:pt x="59" y="119"/>
                </a:cubicBezTo>
                <a:cubicBezTo>
                  <a:pt x="59" y="117"/>
                  <a:pt x="58" y="116"/>
                  <a:pt x="57" y="11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p>
        </p:txBody>
      </p:sp>
      <p:sp>
        <p:nvSpPr>
          <p:cNvPr id="26" name="文本框 25"/>
          <p:cNvSpPr txBox="1"/>
          <p:nvPr/>
        </p:nvSpPr>
        <p:spPr>
          <a:xfrm>
            <a:off x="5080398" y="3011754"/>
            <a:ext cx="740569" cy="253916"/>
          </a:xfrm>
          <a:prstGeom prst="rect">
            <a:avLst/>
          </a:prstGeom>
          <a:noFill/>
        </p:spPr>
        <p:txBody>
          <a:bodyPr lIns="68580" tIns="34290" rIns="68580" bIns="34290">
            <a:spAutoFit/>
          </a:bodyPr>
          <a:lstStyle/>
          <a:p>
            <a:pPr algn="ctr">
              <a:defRPr/>
            </a:pPr>
            <a:r>
              <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rPr>
              <a:t>系列</a:t>
            </a:r>
            <a:r>
              <a:rPr lang="en-US" altLang="zh-CN" sz="1200" dirty="0">
                <a:solidFill>
                  <a:schemeClr val="tx1">
                    <a:lumMod val="75000"/>
                    <a:lumOff val="25000"/>
                  </a:schemeClr>
                </a:solidFill>
                <a:latin typeface="微软雅黑 Light" panose="020B0502040204020203" pitchFamily="34" charset="-122"/>
                <a:ea typeface="微软雅黑 Light" panose="020B0502040204020203" pitchFamily="34" charset="-122"/>
              </a:rPr>
              <a:t>2</a:t>
            </a:r>
            <a:endPar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nvGrpSpPr>
          <p:cNvPr id="5" name="组合 28"/>
          <p:cNvGrpSpPr>
            <a:grpSpLocks/>
          </p:cNvGrpSpPr>
          <p:nvPr/>
        </p:nvGrpSpPr>
        <p:grpSpPr bwMode="auto">
          <a:xfrm>
            <a:off x="5093494" y="2202146"/>
            <a:ext cx="739379" cy="740797"/>
            <a:chOff x="6790926" y="2936017"/>
            <a:chExt cx="986614" cy="986614"/>
          </a:xfrm>
        </p:grpSpPr>
        <p:sp>
          <p:nvSpPr>
            <p:cNvPr id="24" name="椭圆 23"/>
            <p:cNvSpPr/>
            <p:nvPr/>
          </p:nvSpPr>
          <p:spPr>
            <a:xfrm>
              <a:off x="6790926" y="2936017"/>
              <a:ext cx="986614" cy="9866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2316" name="Freeform 67"/>
            <p:cNvSpPr>
              <a:spLocks noEditPoints="1"/>
            </p:cNvSpPr>
            <p:nvPr/>
          </p:nvSpPr>
          <p:spPr bwMode="auto">
            <a:xfrm>
              <a:off x="7029428" y="3174520"/>
              <a:ext cx="509610" cy="509608"/>
            </a:xfrm>
            <a:custGeom>
              <a:avLst/>
              <a:gdLst>
                <a:gd name="T0" fmla="*/ 2111259927 w 122"/>
                <a:gd name="T1" fmla="*/ 1919313219 h 122"/>
                <a:gd name="T2" fmla="*/ 1587806915 w 122"/>
                <a:gd name="T3" fmla="*/ 1378414452 h 122"/>
                <a:gd name="T4" fmla="*/ 1535463284 w 122"/>
                <a:gd name="T5" fmla="*/ 1378414452 h 122"/>
                <a:gd name="T6" fmla="*/ 1360976162 w 122"/>
                <a:gd name="T7" fmla="*/ 1203932192 h 122"/>
                <a:gd name="T8" fmla="*/ 1186493217 w 122"/>
                <a:gd name="T9" fmla="*/ 1029449931 h 122"/>
                <a:gd name="T10" fmla="*/ 1186493217 w 122"/>
                <a:gd name="T11" fmla="*/ 1029449931 h 122"/>
                <a:gd name="T12" fmla="*/ 1308632532 w 122"/>
                <a:gd name="T13" fmla="*/ 645585617 h 122"/>
                <a:gd name="T14" fmla="*/ 663040204 w 122"/>
                <a:gd name="T15" fmla="*/ 0 h 122"/>
                <a:gd name="T16" fmla="*/ 0 w 122"/>
                <a:gd name="T17" fmla="*/ 645585617 h 122"/>
                <a:gd name="T18" fmla="*/ 663040204 w 122"/>
                <a:gd name="T19" fmla="*/ 1291171233 h 122"/>
                <a:gd name="T20" fmla="*/ 1029458148 w 122"/>
                <a:gd name="T21" fmla="*/ 1169036575 h 122"/>
                <a:gd name="T22" fmla="*/ 1029458148 w 122"/>
                <a:gd name="T23" fmla="*/ 1169036575 h 122"/>
                <a:gd name="T24" fmla="*/ 1203941094 w 122"/>
                <a:gd name="T25" fmla="*/ 1343518835 h 122"/>
                <a:gd name="T26" fmla="*/ 1395871916 w 122"/>
                <a:gd name="T27" fmla="*/ 1535448904 h 122"/>
                <a:gd name="T28" fmla="*/ 1395871916 w 122"/>
                <a:gd name="T29" fmla="*/ 1570344521 h 122"/>
                <a:gd name="T30" fmla="*/ 1919324928 w 122"/>
                <a:gd name="T31" fmla="*/ 2093795479 h 122"/>
                <a:gd name="T32" fmla="*/ 2041464243 w 122"/>
                <a:gd name="T33" fmla="*/ 2041447877 h 122"/>
                <a:gd name="T34" fmla="*/ 2058912120 w 122"/>
                <a:gd name="T35" fmla="*/ 2041447877 h 122"/>
                <a:gd name="T36" fmla="*/ 2111259927 w 122"/>
                <a:gd name="T37" fmla="*/ 1919313219 h 122"/>
                <a:gd name="T38" fmla="*/ 663040204 w 122"/>
                <a:gd name="T39" fmla="*/ 1151588767 h 122"/>
                <a:gd name="T40" fmla="*/ 157035068 w 122"/>
                <a:gd name="T41" fmla="*/ 645585617 h 122"/>
                <a:gd name="T42" fmla="*/ 663040204 w 122"/>
                <a:gd name="T43" fmla="*/ 139586644 h 122"/>
                <a:gd name="T44" fmla="*/ 1169045340 w 122"/>
                <a:gd name="T45" fmla="*/ 645585617 h 122"/>
                <a:gd name="T46" fmla="*/ 663040204 w 122"/>
                <a:gd name="T47" fmla="*/ 1151588767 h 12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22" h="122">
                  <a:moveTo>
                    <a:pt x="121" y="110"/>
                  </a:moveTo>
                  <a:cubicBezTo>
                    <a:pt x="91" y="79"/>
                    <a:pt x="91" y="79"/>
                    <a:pt x="91" y="79"/>
                  </a:cubicBezTo>
                  <a:cubicBezTo>
                    <a:pt x="90" y="79"/>
                    <a:pt x="89" y="79"/>
                    <a:pt x="88" y="79"/>
                  </a:cubicBezTo>
                  <a:cubicBezTo>
                    <a:pt x="78" y="69"/>
                    <a:pt x="78" y="69"/>
                    <a:pt x="78" y="69"/>
                  </a:cubicBezTo>
                  <a:cubicBezTo>
                    <a:pt x="68" y="59"/>
                    <a:pt x="68" y="59"/>
                    <a:pt x="68" y="59"/>
                  </a:cubicBezTo>
                  <a:cubicBezTo>
                    <a:pt x="68" y="59"/>
                    <a:pt x="68" y="59"/>
                    <a:pt x="68" y="59"/>
                  </a:cubicBezTo>
                  <a:cubicBezTo>
                    <a:pt x="72" y="53"/>
                    <a:pt x="75" y="45"/>
                    <a:pt x="75" y="37"/>
                  </a:cubicBezTo>
                  <a:cubicBezTo>
                    <a:pt x="75" y="17"/>
                    <a:pt x="58" y="0"/>
                    <a:pt x="38" y="0"/>
                  </a:cubicBezTo>
                  <a:cubicBezTo>
                    <a:pt x="17" y="0"/>
                    <a:pt x="0" y="17"/>
                    <a:pt x="0" y="37"/>
                  </a:cubicBezTo>
                  <a:cubicBezTo>
                    <a:pt x="0" y="58"/>
                    <a:pt x="17" y="74"/>
                    <a:pt x="38" y="74"/>
                  </a:cubicBezTo>
                  <a:cubicBezTo>
                    <a:pt x="46" y="74"/>
                    <a:pt x="53" y="72"/>
                    <a:pt x="59" y="67"/>
                  </a:cubicBezTo>
                  <a:cubicBezTo>
                    <a:pt x="59" y="67"/>
                    <a:pt x="59" y="67"/>
                    <a:pt x="59" y="67"/>
                  </a:cubicBezTo>
                  <a:cubicBezTo>
                    <a:pt x="69" y="77"/>
                    <a:pt x="69" y="77"/>
                    <a:pt x="69" y="77"/>
                  </a:cubicBezTo>
                  <a:cubicBezTo>
                    <a:pt x="80" y="88"/>
                    <a:pt x="80" y="88"/>
                    <a:pt x="80" y="88"/>
                  </a:cubicBezTo>
                  <a:cubicBezTo>
                    <a:pt x="79" y="89"/>
                    <a:pt x="79" y="90"/>
                    <a:pt x="80" y="90"/>
                  </a:cubicBezTo>
                  <a:cubicBezTo>
                    <a:pt x="110" y="120"/>
                    <a:pt x="110" y="120"/>
                    <a:pt x="110" y="120"/>
                  </a:cubicBezTo>
                  <a:cubicBezTo>
                    <a:pt x="111" y="122"/>
                    <a:pt x="115" y="120"/>
                    <a:pt x="117" y="117"/>
                  </a:cubicBezTo>
                  <a:cubicBezTo>
                    <a:pt x="118" y="117"/>
                    <a:pt x="118" y="117"/>
                    <a:pt x="118" y="117"/>
                  </a:cubicBezTo>
                  <a:cubicBezTo>
                    <a:pt x="121" y="114"/>
                    <a:pt x="122" y="111"/>
                    <a:pt x="121" y="110"/>
                  </a:cubicBezTo>
                  <a:close/>
                  <a:moveTo>
                    <a:pt x="38" y="66"/>
                  </a:moveTo>
                  <a:cubicBezTo>
                    <a:pt x="22" y="66"/>
                    <a:pt x="9" y="53"/>
                    <a:pt x="9" y="37"/>
                  </a:cubicBezTo>
                  <a:cubicBezTo>
                    <a:pt x="9" y="21"/>
                    <a:pt x="22" y="8"/>
                    <a:pt x="38" y="8"/>
                  </a:cubicBezTo>
                  <a:cubicBezTo>
                    <a:pt x="54" y="8"/>
                    <a:pt x="67" y="21"/>
                    <a:pt x="67" y="37"/>
                  </a:cubicBezTo>
                  <a:cubicBezTo>
                    <a:pt x="67" y="53"/>
                    <a:pt x="54" y="66"/>
                    <a:pt x="38" y="6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8" name="组合 27"/>
          <p:cNvGrpSpPr>
            <a:grpSpLocks/>
          </p:cNvGrpSpPr>
          <p:nvPr/>
        </p:nvGrpSpPr>
        <p:grpSpPr bwMode="auto">
          <a:xfrm>
            <a:off x="5093494" y="3390757"/>
            <a:ext cx="739379" cy="739606"/>
            <a:chOff x="6790926" y="4519158"/>
            <a:chExt cx="986614" cy="986614"/>
          </a:xfrm>
        </p:grpSpPr>
        <p:sp>
          <p:nvSpPr>
            <p:cNvPr id="25" name="椭圆 24"/>
            <p:cNvSpPr/>
            <p:nvPr/>
          </p:nvSpPr>
          <p:spPr>
            <a:xfrm>
              <a:off x="6790926" y="4519158"/>
              <a:ext cx="986614" cy="98661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grpSp>
          <p:nvGrpSpPr>
            <p:cNvPr id="11" name="组合 18"/>
            <p:cNvGrpSpPr/>
            <p:nvPr/>
          </p:nvGrpSpPr>
          <p:grpSpPr>
            <a:xfrm>
              <a:off x="7012401" y="4702906"/>
              <a:ext cx="543664" cy="619118"/>
              <a:chOff x="3516313" y="5559425"/>
              <a:chExt cx="446088" cy="508000"/>
            </a:xfrm>
            <a:solidFill>
              <a:schemeClr val="bg1"/>
            </a:solidFill>
          </p:grpSpPr>
          <p:sp>
            <p:nvSpPr>
              <p:cNvPr id="20" name="Freeform 25"/>
              <p:cNvSpPr>
                <a:spLocks noEditPoints="1"/>
              </p:cNvSpPr>
              <p:nvPr/>
            </p:nvSpPr>
            <p:spPr bwMode="auto">
              <a:xfrm>
                <a:off x="3516313" y="5559425"/>
                <a:ext cx="446088" cy="508000"/>
              </a:xfrm>
              <a:custGeom>
                <a:avLst/>
                <a:gdLst>
                  <a:gd name="T0" fmla="*/ 174 w 178"/>
                  <a:gd name="T1" fmla="*/ 77 h 203"/>
                  <a:gd name="T2" fmla="*/ 162 w 178"/>
                  <a:gd name="T3" fmla="*/ 34 h 203"/>
                  <a:gd name="T4" fmla="*/ 123 w 178"/>
                  <a:gd name="T5" fmla="*/ 31 h 203"/>
                  <a:gd name="T6" fmla="*/ 89 w 178"/>
                  <a:gd name="T7" fmla="*/ 0 h 203"/>
                  <a:gd name="T8" fmla="*/ 54 w 178"/>
                  <a:gd name="T9" fmla="*/ 34 h 203"/>
                  <a:gd name="T10" fmla="*/ 5 w 178"/>
                  <a:gd name="T11" fmla="*/ 42 h 203"/>
                  <a:gd name="T12" fmla="*/ 20 w 178"/>
                  <a:gd name="T13" fmla="*/ 101 h 203"/>
                  <a:gd name="T14" fmla="*/ 0 w 178"/>
                  <a:gd name="T15" fmla="*/ 145 h 203"/>
                  <a:gd name="T16" fmla="*/ 33 w 178"/>
                  <a:gd name="T17" fmla="*/ 171 h 203"/>
                  <a:gd name="T18" fmla="*/ 70 w 178"/>
                  <a:gd name="T19" fmla="*/ 194 h 203"/>
                  <a:gd name="T20" fmla="*/ 99 w 178"/>
                  <a:gd name="T21" fmla="*/ 201 h 203"/>
                  <a:gd name="T22" fmla="*/ 146 w 178"/>
                  <a:gd name="T23" fmla="*/ 172 h 203"/>
                  <a:gd name="T24" fmla="*/ 178 w 178"/>
                  <a:gd name="T25" fmla="*/ 146 h 203"/>
                  <a:gd name="T26" fmla="*/ 146 w 178"/>
                  <a:gd name="T27" fmla="*/ 39 h 203"/>
                  <a:gd name="T28" fmla="*/ 171 w 178"/>
                  <a:gd name="T29" fmla="*/ 58 h 203"/>
                  <a:gd name="T30" fmla="*/ 152 w 178"/>
                  <a:gd name="T31" fmla="*/ 95 h 203"/>
                  <a:gd name="T32" fmla="*/ 146 w 178"/>
                  <a:gd name="T33" fmla="*/ 39 h 203"/>
                  <a:gd name="T34" fmla="*/ 147 w 178"/>
                  <a:gd name="T35" fmla="*/ 103 h 203"/>
                  <a:gd name="T36" fmla="*/ 136 w 178"/>
                  <a:gd name="T37" fmla="*/ 89 h 203"/>
                  <a:gd name="T38" fmla="*/ 112 w 178"/>
                  <a:gd name="T39" fmla="*/ 133 h 203"/>
                  <a:gd name="T40" fmla="*/ 50 w 178"/>
                  <a:gd name="T41" fmla="*/ 121 h 203"/>
                  <a:gd name="T42" fmla="*/ 66 w 178"/>
                  <a:gd name="T43" fmla="*/ 70 h 203"/>
                  <a:gd name="T44" fmla="*/ 128 w 178"/>
                  <a:gd name="T45" fmla="*/ 82 h 203"/>
                  <a:gd name="T46" fmla="*/ 127 w 178"/>
                  <a:gd name="T47" fmla="*/ 72 h 203"/>
                  <a:gd name="T48" fmla="*/ 109 w 178"/>
                  <a:gd name="T49" fmla="*/ 47 h 203"/>
                  <a:gd name="T50" fmla="*/ 62 w 178"/>
                  <a:gd name="T51" fmla="*/ 34 h 203"/>
                  <a:gd name="T52" fmla="*/ 89 w 178"/>
                  <a:gd name="T53" fmla="*/ 7 h 203"/>
                  <a:gd name="T54" fmla="*/ 117 w 178"/>
                  <a:gd name="T55" fmla="*/ 36 h 203"/>
                  <a:gd name="T56" fmla="*/ 72 w 178"/>
                  <a:gd name="T57" fmla="*/ 40 h 203"/>
                  <a:gd name="T58" fmla="*/ 58 w 178"/>
                  <a:gd name="T59" fmla="*/ 43 h 203"/>
                  <a:gd name="T60" fmla="*/ 61 w 178"/>
                  <a:gd name="T61" fmla="*/ 64 h 203"/>
                  <a:gd name="T62" fmla="*/ 12 w 178"/>
                  <a:gd name="T63" fmla="*/ 73 h 203"/>
                  <a:gd name="T64" fmla="*/ 19 w 178"/>
                  <a:gd name="T65" fmla="*/ 40 h 203"/>
                  <a:gd name="T66" fmla="*/ 48 w 178"/>
                  <a:gd name="T67" fmla="*/ 52 h 203"/>
                  <a:gd name="T68" fmla="*/ 23 w 178"/>
                  <a:gd name="T69" fmla="*/ 93 h 203"/>
                  <a:gd name="T70" fmla="*/ 30 w 178"/>
                  <a:gd name="T71" fmla="*/ 101 h 203"/>
                  <a:gd name="T72" fmla="*/ 42 w 178"/>
                  <a:gd name="T73" fmla="*/ 101 h 203"/>
                  <a:gd name="T74" fmla="*/ 19 w 178"/>
                  <a:gd name="T75" fmla="*/ 162 h 203"/>
                  <a:gd name="T76" fmla="*/ 11 w 178"/>
                  <a:gd name="T77" fmla="*/ 129 h 203"/>
                  <a:gd name="T78" fmla="*/ 43 w 178"/>
                  <a:gd name="T79" fmla="*/ 125 h 203"/>
                  <a:gd name="T80" fmla="*/ 55 w 178"/>
                  <a:gd name="T81" fmla="*/ 149 h 203"/>
                  <a:gd name="T82" fmla="*/ 81 w 178"/>
                  <a:gd name="T83" fmla="*/ 151 h 203"/>
                  <a:gd name="T84" fmla="*/ 55 w 178"/>
                  <a:gd name="T85" fmla="*/ 149 h 203"/>
                  <a:gd name="T86" fmla="*/ 96 w 178"/>
                  <a:gd name="T87" fmla="*/ 194 h 203"/>
                  <a:gd name="T88" fmla="*/ 70 w 178"/>
                  <a:gd name="T89" fmla="*/ 183 h 203"/>
                  <a:gd name="T90" fmla="*/ 89 w 178"/>
                  <a:gd name="T91" fmla="*/ 156 h 203"/>
                  <a:gd name="T92" fmla="*/ 116 w 178"/>
                  <a:gd name="T93" fmla="*/ 169 h 203"/>
                  <a:gd name="T94" fmla="*/ 97 w 178"/>
                  <a:gd name="T95" fmla="*/ 151 h 203"/>
                  <a:gd name="T96" fmla="*/ 120 w 178"/>
                  <a:gd name="T97" fmla="*/ 160 h 203"/>
                  <a:gd name="T98" fmla="*/ 146 w 178"/>
                  <a:gd name="T99" fmla="*/ 165 h 203"/>
                  <a:gd name="T100" fmla="*/ 135 w 178"/>
                  <a:gd name="T101" fmla="*/ 125 h 203"/>
                  <a:gd name="T102" fmla="*/ 166 w 178"/>
                  <a:gd name="T103" fmla="*/ 13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8" h="203">
                    <a:moveTo>
                      <a:pt x="158" y="102"/>
                    </a:moveTo>
                    <a:cubicBezTo>
                      <a:pt x="159" y="100"/>
                      <a:pt x="160" y="99"/>
                      <a:pt x="161" y="97"/>
                    </a:cubicBezTo>
                    <a:cubicBezTo>
                      <a:pt x="167" y="90"/>
                      <a:pt x="171" y="83"/>
                      <a:pt x="174" y="77"/>
                    </a:cubicBezTo>
                    <a:cubicBezTo>
                      <a:pt x="177" y="70"/>
                      <a:pt x="178" y="64"/>
                      <a:pt x="178" y="58"/>
                    </a:cubicBezTo>
                    <a:cubicBezTo>
                      <a:pt x="178" y="52"/>
                      <a:pt x="177" y="47"/>
                      <a:pt x="174" y="43"/>
                    </a:cubicBezTo>
                    <a:cubicBezTo>
                      <a:pt x="171" y="39"/>
                      <a:pt x="167" y="36"/>
                      <a:pt x="162" y="34"/>
                    </a:cubicBezTo>
                    <a:cubicBezTo>
                      <a:pt x="157" y="32"/>
                      <a:pt x="152" y="31"/>
                      <a:pt x="146" y="31"/>
                    </a:cubicBezTo>
                    <a:cubicBezTo>
                      <a:pt x="139" y="32"/>
                      <a:pt x="132" y="32"/>
                      <a:pt x="125" y="34"/>
                    </a:cubicBezTo>
                    <a:cubicBezTo>
                      <a:pt x="124" y="33"/>
                      <a:pt x="124" y="32"/>
                      <a:pt x="123" y="31"/>
                    </a:cubicBezTo>
                    <a:cubicBezTo>
                      <a:pt x="119" y="22"/>
                      <a:pt x="114" y="14"/>
                      <a:pt x="109" y="9"/>
                    </a:cubicBezTo>
                    <a:cubicBezTo>
                      <a:pt x="106" y="6"/>
                      <a:pt x="103" y="4"/>
                      <a:pt x="99" y="2"/>
                    </a:cubicBezTo>
                    <a:cubicBezTo>
                      <a:pt x="96" y="1"/>
                      <a:pt x="93" y="0"/>
                      <a:pt x="89" y="0"/>
                    </a:cubicBezTo>
                    <a:cubicBezTo>
                      <a:pt x="85" y="0"/>
                      <a:pt x="82" y="1"/>
                      <a:pt x="79" y="2"/>
                    </a:cubicBezTo>
                    <a:cubicBezTo>
                      <a:pt x="73" y="5"/>
                      <a:pt x="68" y="10"/>
                      <a:pt x="64" y="16"/>
                    </a:cubicBezTo>
                    <a:cubicBezTo>
                      <a:pt x="60" y="21"/>
                      <a:pt x="57" y="27"/>
                      <a:pt x="54" y="34"/>
                    </a:cubicBezTo>
                    <a:cubicBezTo>
                      <a:pt x="46" y="32"/>
                      <a:pt x="39" y="31"/>
                      <a:pt x="33" y="31"/>
                    </a:cubicBezTo>
                    <a:cubicBezTo>
                      <a:pt x="27" y="31"/>
                      <a:pt x="21" y="32"/>
                      <a:pt x="17" y="33"/>
                    </a:cubicBezTo>
                    <a:cubicBezTo>
                      <a:pt x="12" y="35"/>
                      <a:pt x="8" y="38"/>
                      <a:pt x="5" y="42"/>
                    </a:cubicBezTo>
                    <a:cubicBezTo>
                      <a:pt x="2" y="46"/>
                      <a:pt x="0" y="51"/>
                      <a:pt x="0" y="57"/>
                    </a:cubicBezTo>
                    <a:cubicBezTo>
                      <a:pt x="0" y="63"/>
                      <a:pt x="2" y="70"/>
                      <a:pt x="5" y="76"/>
                    </a:cubicBezTo>
                    <a:cubicBezTo>
                      <a:pt x="8" y="84"/>
                      <a:pt x="14" y="93"/>
                      <a:pt x="20" y="101"/>
                    </a:cubicBezTo>
                    <a:cubicBezTo>
                      <a:pt x="19" y="103"/>
                      <a:pt x="18" y="104"/>
                      <a:pt x="17" y="105"/>
                    </a:cubicBezTo>
                    <a:cubicBezTo>
                      <a:pt x="12" y="113"/>
                      <a:pt x="7" y="120"/>
                      <a:pt x="4" y="126"/>
                    </a:cubicBezTo>
                    <a:cubicBezTo>
                      <a:pt x="2" y="133"/>
                      <a:pt x="0" y="139"/>
                      <a:pt x="0" y="145"/>
                    </a:cubicBezTo>
                    <a:cubicBezTo>
                      <a:pt x="0" y="151"/>
                      <a:pt x="1" y="156"/>
                      <a:pt x="5" y="160"/>
                    </a:cubicBezTo>
                    <a:cubicBezTo>
                      <a:pt x="7" y="164"/>
                      <a:pt x="12" y="167"/>
                      <a:pt x="16" y="169"/>
                    </a:cubicBezTo>
                    <a:cubicBezTo>
                      <a:pt x="21" y="171"/>
                      <a:pt x="27" y="171"/>
                      <a:pt x="33" y="171"/>
                    </a:cubicBezTo>
                    <a:cubicBezTo>
                      <a:pt x="39" y="171"/>
                      <a:pt x="46" y="171"/>
                      <a:pt x="53" y="169"/>
                    </a:cubicBezTo>
                    <a:cubicBezTo>
                      <a:pt x="54" y="170"/>
                      <a:pt x="54" y="171"/>
                      <a:pt x="55" y="172"/>
                    </a:cubicBezTo>
                    <a:cubicBezTo>
                      <a:pt x="59" y="181"/>
                      <a:pt x="64" y="189"/>
                      <a:pt x="70" y="194"/>
                    </a:cubicBezTo>
                    <a:cubicBezTo>
                      <a:pt x="72" y="197"/>
                      <a:pt x="75" y="199"/>
                      <a:pt x="79" y="201"/>
                    </a:cubicBezTo>
                    <a:cubicBezTo>
                      <a:pt x="82" y="202"/>
                      <a:pt x="85" y="203"/>
                      <a:pt x="89" y="203"/>
                    </a:cubicBezTo>
                    <a:cubicBezTo>
                      <a:pt x="93" y="203"/>
                      <a:pt x="96" y="202"/>
                      <a:pt x="99" y="201"/>
                    </a:cubicBezTo>
                    <a:cubicBezTo>
                      <a:pt x="105" y="198"/>
                      <a:pt x="110" y="193"/>
                      <a:pt x="115" y="187"/>
                    </a:cubicBezTo>
                    <a:cubicBezTo>
                      <a:pt x="118" y="182"/>
                      <a:pt x="122" y="176"/>
                      <a:pt x="124" y="169"/>
                    </a:cubicBezTo>
                    <a:cubicBezTo>
                      <a:pt x="132" y="171"/>
                      <a:pt x="139" y="172"/>
                      <a:pt x="146" y="172"/>
                    </a:cubicBezTo>
                    <a:cubicBezTo>
                      <a:pt x="151" y="172"/>
                      <a:pt x="157" y="171"/>
                      <a:pt x="161" y="170"/>
                    </a:cubicBezTo>
                    <a:cubicBezTo>
                      <a:pt x="166" y="168"/>
                      <a:pt x="170" y="165"/>
                      <a:pt x="173" y="161"/>
                    </a:cubicBezTo>
                    <a:cubicBezTo>
                      <a:pt x="176" y="157"/>
                      <a:pt x="178" y="151"/>
                      <a:pt x="178" y="146"/>
                    </a:cubicBezTo>
                    <a:cubicBezTo>
                      <a:pt x="178" y="140"/>
                      <a:pt x="176" y="133"/>
                      <a:pt x="173" y="127"/>
                    </a:cubicBezTo>
                    <a:cubicBezTo>
                      <a:pt x="170" y="119"/>
                      <a:pt x="165" y="110"/>
                      <a:pt x="158" y="102"/>
                    </a:cubicBezTo>
                    <a:close/>
                    <a:moveTo>
                      <a:pt x="146" y="39"/>
                    </a:moveTo>
                    <a:cubicBezTo>
                      <a:pt x="151" y="39"/>
                      <a:pt x="156" y="40"/>
                      <a:pt x="159" y="41"/>
                    </a:cubicBezTo>
                    <a:cubicBezTo>
                      <a:pt x="163" y="42"/>
                      <a:pt x="166" y="44"/>
                      <a:pt x="168" y="47"/>
                    </a:cubicBezTo>
                    <a:cubicBezTo>
                      <a:pt x="170" y="50"/>
                      <a:pt x="171" y="53"/>
                      <a:pt x="171" y="58"/>
                    </a:cubicBezTo>
                    <a:cubicBezTo>
                      <a:pt x="171" y="62"/>
                      <a:pt x="170" y="68"/>
                      <a:pt x="167" y="74"/>
                    </a:cubicBezTo>
                    <a:cubicBezTo>
                      <a:pt x="164" y="81"/>
                      <a:pt x="159" y="88"/>
                      <a:pt x="153" y="96"/>
                    </a:cubicBezTo>
                    <a:cubicBezTo>
                      <a:pt x="152" y="95"/>
                      <a:pt x="152" y="95"/>
                      <a:pt x="152" y="95"/>
                    </a:cubicBezTo>
                    <a:cubicBezTo>
                      <a:pt x="147" y="90"/>
                      <a:pt x="141" y="84"/>
                      <a:pt x="135" y="78"/>
                    </a:cubicBezTo>
                    <a:cubicBezTo>
                      <a:pt x="134" y="65"/>
                      <a:pt x="131" y="52"/>
                      <a:pt x="127" y="41"/>
                    </a:cubicBezTo>
                    <a:cubicBezTo>
                      <a:pt x="134" y="40"/>
                      <a:pt x="140" y="39"/>
                      <a:pt x="146" y="39"/>
                    </a:cubicBezTo>
                    <a:close/>
                    <a:moveTo>
                      <a:pt x="136" y="89"/>
                    </a:moveTo>
                    <a:cubicBezTo>
                      <a:pt x="140" y="93"/>
                      <a:pt x="144" y="98"/>
                      <a:pt x="148" y="102"/>
                    </a:cubicBezTo>
                    <a:cubicBezTo>
                      <a:pt x="147" y="103"/>
                      <a:pt x="147" y="103"/>
                      <a:pt x="147" y="103"/>
                    </a:cubicBezTo>
                    <a:cubicBezTo>
                      <a:pt x="143" y="107"/>
                      <a:pt x="140" y="110"/>
                      <a:pt x="136" y="114"/>
                    </a:cubicBezTo>
                    <a:cubicBezTo>
                      <a:pt x="136" y="110"/>
                      <a:pt x="136" y="106"/>
                      <a:pt x="136" y="101"/>
                    </a:cubicBezTo>
                    <a:cubicBezTo>
                      <a:pt x="136" y="97"/>
                      <a:pt x="136" y="93"/>
                      <a:pt x="136" y="89"/>
                    </a:cubicBezTo>
                    <a:close/>
                    <a:moveTo>
                      <a:pt x="129" y="101"/>
                    </a:moveTo>
                    <a:cubicBezTo>
                      <a:pt x="129" y="108"/>
                      <a:pt x="129" y="115"/>
                      <a:pt x="128" y="121"/>
                    </a:cubicBezTo>
                    <a:cubicBezTo>
                      <a:pt x="123" y="125"/>
                      <a:pt x="118" y="129"/>
                      <a:pt x="112" y="133"/>
                    </a:cubicBezTo>
                    <a:cubicBezTo>
                      <a:pt x="105" y="138"/>
                      <a:pt x="97" y="143"/>
                      <a:pt x="89" y="147"/>
                    </a:cubicBezTo>
                    <a:cubicBezTo>
                      <a:pt x="81" y="143"/>
                      <a:pt x="73" y="138"/>
                      <a:pt x="65" y="133"/>
                    </a:cubicBezTo>
                    <a:cubicBezTo>
                      <a:pt x="60" y="129"/>
                      <a:pt x="55" y="125"/>
                      <a:pt x="50" y="121"/>
                    </a:cubicBezTo>
                    <a:cubicBezTo>
                      <a:pt x="50" y="115"/>
                      <a:pt x="49" y="108"/>
                      <a:pt x="49" y="101"/>
                    </a:cubicBezTo>
                    <a:cubicBezTo>
                      <a:pt x="49" y="95"/>
                      <a:pt x="50" y="88"/>
                      <a:pt x="50" y="82"/>
                    </a:cubicBezTo>
                    <a:cubicBezTo>
                      <a:pt x="55" y="78"/>
                      <a:pt x="60" y="74"/>
                      <a:pt x="66" y="70"/>
                    </a:cubicBezTo>
                    <a:cubicBezTo>
                      <a:pt x="74" y="65"/>
                      <a:pt x="81" y="60"/>
                      <a:pt x="89" y="56"/>
                    </a:cubicBezTo>
                    <a:cubicBezTo>
                      <a:pt x="97" y="60"/>
                      <a:pt x="105" y="65"/>
                      <a:pt x="113" y="70"/>
                    </a:cubicBezTo>
                    <a:cubicBezTo>
                      <a:pt x="118" y="74"/>
                      <a:pt x="123" y="78"/>
                      <a:pt x="128" y="82"/>
                    </a:cubicBezTo>
                    <a:cubicBezTo>
                      <a:pt x="129" y="88"/>
                      <a:pt x="129" y="95"/>
                      <a:pt x="129" y="101"/>
                    </a:cubicBezTo>
                    <a:close/>
                    <a:moveTo>
                      <a:pt x="123" y="54"/>
                    </a:moveTo>
                    <a:cubicBezTo>
                      <a:pt x="125" y="59"/>
                      <a:pt x="126" y="65"/>
                      <a:pt x="127" y="72"/>
                    </a:cubicBezTo>
                    <a:cubicBezTo>
                      <a:pt x="124" y="69"/>
                      <a:pt x="120" y="67"/>
                      <a:pt x="117" y="64"/>
                    </a:cubicBezTo>
                    <a:cubicBezTo>
                      <a:pt x="111" y="60"/>
                      <a:pt x="104" y="56"/>
                      <a:pt x="97" y="52"/>
                    </a:cubicBezTo>
                    <a:cubicBezTo>
                      <a:pt x="101" y="50"/>
                      <a:pt x="105" y="48"/>
                      <a:pt x="109" y="47"/>
                    </a:cubicBezTo>
                    <a:cubicBezTo>
                      <a:pt x="113" y="45"/>
                      <a:pt x="116" y="44"/>
                      <a:pt x="120" y="43"/>
                    </a:cubicBezTo>
                    <a:cubicBezTo>
                      <a:pt x="121" y="47"/>
                      <a:pt x="122" y="50"/>
                      <a:pt x="123" y="54"/>
                    </a:cubicBezTo>
                    <a:close/>
                    <a:moveTo>
                      <a:pt x="62" y="34"/>
                    </a:moveTo>
                    <a:cubicBezTo>
                      <a:pt x="65" y="25"/>
                      <a:pt x="70" y="19"/>
                      <a:pt x="75" y="14"/>
                    </a:cubicBezTo>
                    <a:cubicBezTo>
                      <a:pt x="77" y="12"/>
                      <a:pt x="79" y="10"/>
                      <a:pt x="82" y="9"/>
                    </a:cubicBezTo>
                    <a:cubicBezTo>
                      <a:pt x="84" y="8"/>
                      <a:pt x="87" y="7"/>
                      <a:pt x="89" y="7"/>
                    </a:cubicBezTo>
                    <a:cubicBezTo>
                      <a:pt x="91" y="7"/>
                      <a:pt x="94" y="8"/>
                      <a:pt x="96" y="9"/>
                    </a:cubicBezTo>
                    <a:cubicBezTo>
                      <a:pt x="100" y="11"/>
                      <a:pt x="105" y="15"/>
                      <a:pt x="109" y="20"/>
                    </a:cubicBezTo>
                    <a:cubicBezTo>
                      <a:pt x="112" y="24"/>
                      <a:pt x="115" y="30"/>
                      <a:pt x="117" y="36"/>
                    </a:cubicBezTo>
                    <a:cubicBezTo>
                      <a:pt x="114" y="37"/>
                      <a:pt x="110" y="39"/>
                      <a:pt x="106" y="40"/>
                    </a:cubicBezTo>
                    <a:cubicBezTo>
                      <a:pt x="101" y="42"/>
                      <a:pt x="95" y="45"/>
                      <a:pt x="89" y="47"/>
                    </a:cubicBezTo>
                    <a:cubicBezTo>
                      <a:pt x="84" y="44"/>
                      <a:pt x="78" y="42"/>
                      <a:pt x="72" y="40"/>
                    </a:cubicBezTo>
                    <a:cubicBezTo>
                      <a:pt x="68" y="38"/>
                      <a:pt x="65" y="37"/>
                      <a:pt x="61" y="36"/>
                    </a:cubicBezTo>
                    <a:cubicBezTo>
                      <a:pt x="61" y="35"/>
                      <a:pt x="61" y="34"/>
                      <a:pt x="62" y="34"/>
                    </a:cubicBezTo>
                    <a:close/>
                    <a:moveTo>
                      <a:pt x="58" y="43"/>
                    </a:moveTo>
                    <a:cubicBezTo>
                      <a:pt x="62" y="44"/>
                      <a:pt x="66" y="45"/>
                      <a:pt x="69" y="47"/>
                    </a:cubicBezTo>
                    <a:cubicBezTo>
                      <a:pt x="73" y="48"/>
                      <a:pt x="77" y="50"/>
                      <a:pt x="81" y="52"/>
                    </a:cubicBezTo>
                    <a:cubicBezTo>
                      <a:pt x="75" y="55"/>
                      <a:pt x="68" y="59"/>
                      <a:pt x="61" y="64"/>
                    </a:cubicBezTo>
                    <a:cubicBezTo>
                      <a:pt x="58" y="66"/>
                      <a:pt x="55" y="69"/>
                      <a:pt x="51" y="71"/>
                    </a:cubicBezTo>
                    <a:cubicBezTo>
                      <a:pt x="53" y="61"/>
                      <a:pt x="55" y="51"/>
                      <a:pt x="58" y="43"/>
                    </a:cubicBezTo>
                    <a:close/>
                    <a:moveTo>
                      <a:pt x="12" y="73"/>
                    </a:moveTo>
                    <a:cubicBezTo>
                      <a:pt x="9" y="67"/>
                      <a:pt x="8" y="62"/>
                      <a:pt x="8" y="57"/>
                    </a:cubicBezTo>
                    <a:cubicBezTo>
                      <a:pt x="8" y="53"/>
                      <a:pt x="9" y="49"/>
                      <a:pt x="11" y="46"/>
                    </a:cubicBezTo>
                    <a:cubicBezTo>
                      <a:pt x="13" y="44"/>
                      <a:pt x="16" y="42"/>
                      <a:pt x="19" y="40"/>
                    </a:cubicBezTo>
                    <a:cubicBezTo>
                      <a:pt x="23" y="39"/>
                      <a:pt x="27" y="38"/>
                      <a:pt x="33" y="38"/>
                    </a:cubicBezTo>
                    <a:cubicBezTo>
                      <a:pt x="38" y="38"/>
                      <a:pt x="44" y="39"/>
                      <a:pt x="51" y="41"/>
                    </a:cubicBezTo>
                    <a:cubicBezTo>
                      <a:pt x="50" y="44"/>
                      <a:pt x="49" y="48"/>
                      <a:pt x="48" y="52"/>
                    </a:cubicBezTo>
                    <a:cubicBezTo>
                      <a:pt x="46" y="60"/>
                      <a:pt x="44" y="69"/>
                      <a:pt x="43" y="78"/>
                    </a:cubicBezTo>
                    <a:cubicBezTo>
                      <a:pt x="37" y="84"/>
                      <a:pt x="31" y="90"/>
                      <a:pt x="25" y="95"/>
                    </a:cubicBezTo>
                    <a:cubicBezTo>
                      <a:pt x="25" y="94"/>
                      <a:pt x="24" y="93"/>
                      <a:pt x="23" y="93"/>
                    </a:cubicBezTo>
                    <a:cubicBezTo>
                      <a:pt x="18" y="86"/>
                      <a:pt x="14" y="79"/>
                      <a:pt x="12" y="73"/>
                    </a:cubicBezTo>
                    <a:close/>
                    <a:moveTo>
                      <a:pt x="42" y="114"/>
                    </a:moveTo>
                    <a:cubicBezTo>
                      <a:pt x="38" y="110"/>
                      <a:pt x="34" y="105"/>
                      <a:pt x="30" y="101"/>
                    </a:cubicBezTo>
                    <a:cubicBezTo>
                      <a:pt x="31" y="100"/>
                      <a:pt x="31" y="100"/>
                      <a:pt x="31" y="100"/>
                    </a:cubicBezTo>
                    <a:cubicBezTo>
                      <a:pt x="35" y="96"/>
                      <a:pt x="38" y="93"/>
                      <a:pt x="42" y="89"/>
                    </a:cubicBezTo>
                    <a:cubicBezTo>
                      <a:pt x="42" y="93"/>
                      <a:pt x="42" y="97"/>
                      <a:pt x="42" y="101"/>
                    </a:cubicBezTo>
                    <a:cubicBezTo>
                      <a:pt x="42" y="106"/>
                      <a:pt x="42" y="110"/>
                      <a:pt x="42" y="114"/>
                    </a:cubicBezTo>
                    <a:close/>
                    <a:moveTo>
                      <a:pt x="33" y="164"/>
                    </a:moveTo>
                    <a:cubicBezTo>
                      <a:pt x="27" y="164"/>
                      <a:pt x="23" y="163"/>
                      <a:pt x="19" y="162"/>
                    </a:cubicBezTo>
                    <a:cubicBezTo>
                      <a:pt x="15" y="161"/>
                      <a:pt x="12" y="159"/>
                      <a:pt x="11" y="156"/>
                    </a:cubicBezTo>
                    <a:cubicBezTo>
                      <a:pt x="8" y="153"/>
                      <a:pt x="7" y="150"/>
                      <a:pt x="7" y="145"/>
                    </a:cubicBezTo>
                    <a:cubicBezTo>
                      <a:pt x="7" y="141"/>
                      <a:pt x="9" y="135"/>
                      <a:pt x="11" y="129"/>
                    </a:cubicBezTo>
                    <a:cubicBezTo>
                      <a:pt x="14" y="122"/>
                      <a:pt x="19" y="115"/>
                      <a:pt x="25" y="107"/>
                    </a:cubicBezTo>
                    <a:cubicBezTo>
                      <a:pt x="26" y="108"/>
                      <a:pt x="26" y="108"/>
                      <a:pt x="26" y="108"/>
                    </a:cubicBezTo>
                    <a:cubicBezTo>
                      <a:pt x="31" y="113"/>
                      <a:pt x="37" y="119"/>
                      <a:pt x="43" y="125"/>
                    </a:cubicBezTo>
                    <a:cubicBezTo>
                      <a:pt x="45" y="138"/>
                      <a:pt x="47" y="151"/>
                      <a:pt x="51" y="162"/>
                    </a:cubicBezTo>
                    <a:cubicBezTo>
                      <a:pt x="44" y="163"/>
                      <a:pt x="38" y="164"/>
                      <a:pt x="33" y="164"/>
                    </a:cubicBezTo>
                    <a:close/>
                    <a:moveTo>
                      <a:pt x="55" y="149"/>
                    </a:moveTo>
                    <a:cubicBezTo>
                      <a:pt x="54" y="144"/>
                      <a:pt x="52" y="138"/>
                      <a:pt x="51" y="131"/>
                    </a:cubicBezTo>
                    <a:cubicBezTo>
                      <a:pt x="55" y="134"/>
                      <a:pt x="58" y="136"/>
                      <a:pt x="61" y="139"/>
                    </a:cubicBezTo>
                    <a:cubicBezTo>
                      <a:pt x="68" y="143"/>
                      <a:pt x="74" y="147"/>
                      <a:pt x="81" y="151"/>
                    </a:cubicBezTo>
                    <a:cubicBezTo>
                      <a:pt x="77" y="153"/>
                      <a:pt x="73" y="155"/>
                      <a:pt x="69" y="156"/>
                    </a:cubicBezTo>
                    <a:cubicBezTo>
                      <a:pt x="65" y="158"/>
                      <a:pt x="62" y="159"/>
                      <a:pt x="58" y="160"/>
                    </a:cubicBezTo>
                    <a:cubicBezTo>
                      <a:pt x="57" y="156"/>
                      <a:pt x="56" y="153"/>
                      <a:pt x="55" y="149"/>
                    </a:cubicBezTo>
                    <a:close/>
                    <a:moveTo>
                      <a:pt x="116" y="169"/>
                    </a:moveTo>
                    <a:cubicBezTo>
                      <a:pt x="113" y="178"/>
                      <a:pt x="108" y="184"/>
                      <a:pt x="103" y="189"/>
                    </a:cubicBezTo>
                    <a:cubicBezTo>
                      <a:pt x="101" y="191"/>
                      <a:pt x="99" y="193"/>
                      <a:pt x="96" y="194"/>
                    </a:cubicBezTo>
                    <a:cubicBezTo>
                      <a:pt x="94" y="195"/>
                      <a:pt x="91" y="196"/>
                      <a:pt x="89" y="196"/>
                    </a:cubicBezTo>
                    <a:cubicBezTo>
                      <a:pt x="87" y="196"/>
                      <a:pt x="84" y="195"/>
                      <a:pt x="82" y="194"/>
                    </a:cubicBezTo>
                    <a:cubicBezTo>
                      <a:pt x="78" y="192"/>
                      <a:pt x="73" y="188"/>
                      <a:pt x="70" y="183"/>
                    </a:cubicBezTo>
                    <a:cubicBezTo>
                      <a:pt x="66" y="179"/>
                      <a:pt x="63" y="173"/>
                      <a:pt x="61" y="167"/>
                    </a:cubicBezTo>
                    <a:cubicBezTo>
                      <a:pt x="64" y="166"/>
                      <a:pt x="68" y="164"/>
                      <a:pt x="72" y="163"/>
                    </a:cubicBezTo>
                    <a:cubicBezTo>
                      <a:pt x="77" y="161"/>
                      <a:pt x="83" y="158"/>
                      <a:pt x="89" y="156"/>
                    </a:cubicBezTo>
                    <a:cubicBezTo>
                      <a:pt x="95" y="159"/>
                      <a:pt x="100" y="161"/>
                      <a:pt x="106" y="163"/>
                    </a:cubicBezTo>
                    <a:cubicBezTo>
                      <a:pt x="110" y="165"/>
                      <a:pt x="114" y="166"/>
                      <a:pt x="117" y="167"/>
                    </a:cubicBezTo>
                    <a:cubicBezTo>
                      <a:pt x="117" y="168"/>
                      <a:pt x="117" y="168"/>
                      <a:pt x="116" y="169"/>
                    </a:cubicBezTo>
                    <a:close/>
                    <a:moveTo>
                      <a:pt x="120" y="160"/>
                    </a:moveTo>
                    <a:cubicBezTo>
                      <a:pt x="116" y="159"/>
                      <a:pt x="113" y="158"/>
                      <a:pt x="109" y="156"/>
                    </a:cubicBezTo>
                    <a:cubicBezTo>
                      <a:pt x="105" y="155"/>
                      <a:pt x="101" y="153"/>
                      <a:pt x="97" y="151"/>
                    </a:cubicBezTo>
                    <a:cubicBezTo>
                      <a:pt x="103" y="148"/>
                      <a:pt x="110" y="144"/>
                      <a:pt x="117" y="139"/>
                    </a:cubicBezTo>
                    <a:cubicBezTo>
                      <a:pt x="120" y="137"/>
                      <a:pt x="123" y="134"/>
                      <a:pt x="127" y="132"/>
                    </a:cubicBezTo>
                    <a:cubicBezTo>
                      <a:pt x="125" y="142"/>
                      <a:pt x="123" y="152"/>
                      <a:pt x="120" y="160"/>
                    </a:cubicBezTo>
                    <a:close/>
                    <a:moveTo>
                      <a:pt x="167" y="157"/>
                    </a:moveTo>
                    <a:cubicBezTo>
                      <a:pt x="165" y="159"/>
                      <a:pt x="162" y="161"/>
                      <a:pt x="159" y="163"/>
                    </a:cubicBezTo>
                    <a:cubicBezTo>
                      <a:pt x="155" y="164"/>
                      <a:pt x="151" y="165"/>
                      <a:pt x="146" y="165"/>
                    </a:cubicBezTo>
                    <a:cubicBezTo>
                      <a:pt x="140" y="165"/>
                      <a:pt x="134" y="164"/>
                      <a:pt x="127" y="162"/>
                    </a:cubicBezTo>
                    <a:cubicBezTo>
                      <a:pt x="128" y="159"/>
                      <a:pt x="129" y="155"/>
                      <a:pt x="130" y="151"/>
                    </a:cubicBezTo>
                    <a:cubicBezTo>
                      <a:pt x="132" y="143"/>
                      <a:pt x="134" y="134"/>
                      <a:pt x="135" y="125"/>
                    </a:cubicBezTo>
                    <a:cubicBezTo>
                      <a:pt x="142" y="119"/>
                      <a:pt x="148" y="113"/>
                      <a:pt x="153" y="108"/>
                    </a:cubicBezTo>
                    <a:cubicBezTo>
                      <a:pt x="154" y="109"/>
                      <a:pt x="154" y="110"/>
                      <a:pt x="155" y="110"/>
                    </a:cubicBezTo>
                    <a:cubicBezTo>
                      <a:pt x="160" y="117"/>
                      <a:pt x="164" y="124"/>
                      <a:pt x="166" y="130"/>
                    </a:cubicBezTo>
                    <a:cubicBezTo>
                      <a:pt x="169" y="136"/>
                      <a:pt x="170" y="141"/>
                      <a:pt x="170" y="146"/>
                    </a:cubicBezTo>
                    <a:cubicBezTo>
                      <a:pt x="170" y="150"/>
                      <a:pt x="169" y="154"/>
                      <a:pt x="167" y="1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dirty="0">
                  <a:latin typeface="+mn-lt"/>
                  <a:ea typeface="+mn-ea"/>
                </a:endParaRPr>
              </a:p>
            </p:txBody>
          </p:sp>
          <p:sp>
            <p:nvSpPr>
              <p:cNvPr id="21" name="Oval 26"/>
              <p:cNvSpPr>
                <a:spLocks noChangeArrowheads="1"/>
              </p:cNvSpPr>
              <p:nvPr/>
            </p:nvSpPr>
            <p:spPr bwMode="auto">
              <a:xfrm>
                <a:off x="3694113" y="5767387"/>
                <a:ext cx="93663" cy="920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dirty="0">
                  <a:latin typeface="+mn-lt"/>
                  <a:ea typeface="+mn-ea"/>
                </a:endParaRPr>
              </a:p>
            </p:txBody>
          </p:sp>
        </p:grpSp>
      </p:grpSp>
      <p:sp>
        <p:nvSpPr>
          <p:cNvPr id="30" name="矩形 29"/>
          <p:cNvSpPr/>
          <p:nvPr/>
        </p:nvSpPr>
        <p:spPr>
          <a:xfrm>
            <a:off x="301229" y="4062170"/>
            <a:ext cx="4121944" cy="346578"/>
          </a:xfrm>
          <a:prstGeom prst="rect">
            <a:avLst/>
          </a:prstGeom>
        </p:spPr>
        <p:txBody>
          <a:bodyPr lIns="68580" tIns="34290" rIns="68580" bIns="34290">
            <a:spAutoFit/>
          </a:bodyPr>
          <a:lstStyle/>
          <a:p>
            <a:pPr>
              <a:defRPr/>
            </a:pP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a:t>
            </a: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32" name="椭圆 31"/>
          <p:cNvSpPr/>
          <p:nvPr/>
        </p:nvSpPr>
        <p:spPr>
          <a:xfrm rot="20383925">
            <a:off x="5018485" y="1030209"/>
            <a:ext cx="146447" cy="14649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33" name="椭圆 32"/>
          <p:cNvSpPr/>
          <p:nvPr/>
        </p:nvSpPr>
        <p:spPr>
          <a:xfrm rot="20383925">
            <a:off x="4942285" y="1430383"/>
            <a:ext cx="97631" cy="9766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34" name="椭圆 33"/>
          <p:cNvSpPr/>
          <p:nvPr/>
        </p:nvSpPr>
        <p:spPr>
          <a:xfrm rot="20383925">
            <a:off x="5511404" y="945648"/>
            <a:ext cx="59531" cy="595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40" name="椭圆 39"/>
          <p:cNvSpPr/>
          <p:nvPr/>
        </p:nvSpPr>
        <p:spPr>
          <a:xfrm rot="7200000">
            <a:off x="4914288" y="2390936"/>
            <a:ext cx="111953" cy="11310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41" name="椭圆 40"/>
          <p:cNvSpPr/>
          <p:nvPr/>
        </p:nvSpPr>
        <p:spPr>
          <a:xfrm rot="7200000">
            <a:off x="4983945" y="2586848"/>
            <a:ext cx="73842" cy="7381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42" name="椭圆 41"/>
          <p:cNvSpPr/>
          <p:nvPr/>
        </p:nvSpPr>
        <p:spPr>
          <a:xfrm rot="7200000">
            <a:off x="5042291" y="2345072"/>
            <a:ext cx="45258" cy="452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44" name="椭圆 43"/>
          <p:cNvSpPr/>
          <p:nvPr/>
        </p:nvSpPr>
        <p:spPr>
          <a:xfrm rot="14217330">
            <a:off x="5667944" y="3410435"/>
            <a:ext cx="173885" cy="17502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45" name="椭圆 44"/>
          <p:cNvSpPr/>
          <p:nvPr/>
        </p:nvSpPr>
        <p:spPr>
          <a:xfrm rot="14217330">
            <a:off x="5784038" y="3985079"/>
            <a:ext cx="115527" cy="11549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46" name="椭圆 45"/>
          <p:cNvSpPr/>
          <p:nvPr/>
        </p:nvSpPr>
        <p:spPr>
          <a:xfrm rot="14217330">
            <a:off x="5703084" y="4095834"/>
            <a:ext cx="70268" cy="7024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36" name="文本框 35"/>
          <p:cNvSpPr txBox="1"/>
          <p:nvPr/>
        </p:nvSpPr>
        <p:spPr>
          <a:xfrm>
            <a:off x="5080398" y="4190836"/>
            <a:ext cx="740569" cy="253916"/>
          </a:xfrm>
          <a:prstGeom prst="rect">
            <a:avLst/>
          </a:prstGeom>
          <a:noFill/>
        </p:spPr>
        <p:txBody>
          <a:bodyPr lIns="68580" tIns="34290" rIns="68580" bIns="34290">
            <a:spAutoFit/>
          </a:bodyPr>
          <a:lstStyle/>
          <a:p>
            <a:pPr algn="ctr">
              <a:defRPr/>
            </a:pPr>
            <a:r>
              <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rPr>
              <a:t>系列</a:t>
            </a:r>
            <a:r>
              <a:rPr lang="en-US" altLang="zh-CN" sz="1200" dirty="0">
                <a:solidFill>
                  <a:schemeClr val="tx1">
                    <a:lumMod val="75000"/>
                    <a:lumOff val="25000"/>
                  </a:schemeClr>
                </a:solidFill>
                <a:latin typeface="微软雅黑 Light" panose="020B0502040204020203" pitchFamily="34" charset="-122"/>
                <a:ea typeface="微软雅黑 Light" panose="020B0502040204020203" pitchFamily="34" charset="-122"/>
              </a:rPr>
              <a:t>3</a:t>
            </a:r>
            <a:endPar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404619682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withEffect">
                                  <p:stCondLst>
                                    <p:cond delay="50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par>
                                <p:cTn id="8" presetID="10" presetClass="entr" presetSubtype="0" fill="hold" grpId="0" nodeType="withEffect">
                                  <p:stCondLst>
                                    <p:cond delay="70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500"/>
                                        <p:tgtEl>
                                          <p:spTgt spid="30"/>
                                        </p:tgtEl>
                                      </p:cBhvr>
                                    </p:animEffect>
                                  </p:childTnLst>
                                </p:cTn>
                              </p:par>
                              <p:par>
                                <p:cTn id="11" presetID="53" presetClass="entr" presetSubtype="16" fill="hold" grpId="0" nodeType="withEffect">
                                  <p:stCondLst>
                                    <p:cond delay="1100"/>
                                  </p:stCondLst>
                                  <p:childTnLst>
                                    <p:set>
                                      <p:cBhvr>
                                        <p:cTn id="12" dur="1" fill="hold">
                                          <p:stCondLst>
                                            <p:cond delay="0"/>
                                          </p:stCondLst>
                                        </p:cTn>
                                        <p:tgtEl>
                                          <p:spTgt spid="32"/>
                                        </p:tgtEl>
                                        <p:attrNameLst>
                                          <p:attrName>style.visibility</p:attrName>
                                        </p:attrNameLst>
                                      </p:cBhvr>
                                      <p:to>
                                        <p:strVal val="visible"/>
                                      </p:to>
                                    </p:set>
                                    <p:anim calcmode="lin" valueType="num">
                                      <p:cBhvr>
                                        <p:cTn id="13" dur="500" fill="hold"/>
                                        <p:tgtEl>
                                          <p:spTgt spid="32"/>
                                        </p:tgtEl>
                                        <p:attrNameLst>
                                          <p:attrName>ppt_w</p:attrName>
                                        </p:attrNameLst>
                                      </p:cBhvr>
                                      <p:tavLst>
                                        <p:tav tm="0">
                                          <p:val>
                                            <p:fltVal val="0"/>
                                          </p:val>
                                        </p:tav>
                                        <p:tav tm="100000">
                                          <p:val>
                                            <p:strVal val="#ppt_w"/>
                                          </p:val>
                                        </p:tav>
                                      </p:tavLst>
                                    </p:anim>
                                    <p:anim calcmode="lin" valueType="num">
                                      <p:cBhvr>
                                        <p:cTn id="14" dur="500" fill="hold"/>
                                        <p:tgtEl>
                                          <p:spTgt spid="32"/>
                                        </p:tgtEl>
                                        <p:attrNameLst>
                                          <p:attrName>ppt_h</p:attrName>
                                        </p:attrNameLst>
                                      </p:cBhvr>
                                      <p:tavLst>
                                        <p:tav tm="0">
                                          <p:val>
                                            <p:fltVal val="0"/>
                                          </p:val>
                                        </p:tav>
                                        <p:tav tm="100000">
                                          <p:val>
                                            <p:strVal val="#ppt_h"/>
                                          </p:val>
                                        </p:tav>
                                      </p:tavLst>
                                    </p:anim>
                                    <p:animEffect transition="in" filter="fade">
                                      <p:cBhvr>
                                        <p:cTn id="15" dur="500"/>
                                        <p:tgtEl>
                                          <p:spTgt spid="32"/>
                                        </p:tgtEl>
                                      </p:cBhvr>
                                    </p:animEffect>
                                  </p:childTnLst>
                                </p:cTn>
                              </p:par>
                              <p:par>
                                <p:cTn id="16" presetID="53" presetClass="entr" presetSubtype="16" fill="hold" grpId="0" nodeType="withEffect">
                                  <p:stCondLst>
                                    <p:cond delay="1100"/>
                                  </p:stCondLst>
                                  <p:childTnLst>
                                    <p:set>
                                      <p:cBhvr>
                                        <p:cTn id="17" dur="1" fill="hold">
                                          <p:stCondLst>
                                            <p:cond delay="0"/>
                                          </p:stCondLst>
                                        </p:cTn>
                                        <p:tgtEl>
                                          <p:spTgt spid="33"/>
                                        </p:tgtEl>
                                        <p:attrNameLst>
                                          <p:attrName>style.visibility</p:attrName>
                                        </p:attrNameLst>
                                      </p:cBhvr>
                                      <p:to>
                                        <p:strVal val="visible"/>
                                      </p:to>
                                    </p:set>
                                    <p:anim calcmode="lin" valueType="num">
                                      <p:cBhvr>
                                        <p:cTn id="18" dur="500" fill="hold"/>
                                        <p:tgtEl>
                                          <p:spTgt spid="33"/>
                                        </p:tgtEl>
                                        <p:attrNameLst>
                                          <p:attrName>ppt_w</p:attrName>
                                        </p:attrNameLst>
                                      </p:cBhvr>
                                      <p:tavLst>
                                        <p:tav tm="0">
                                          <p:val>
                                            <p:fltVal val="0"/>
                                          </p:val>
                                        </p:tav>
                                        <p:tav tm="100000">
                                          <p:val>
                                            <p:strVal val="#ppt_w"/>
                                          </p:val>
                                        </p:tav>
                                      </p:tavLst>
                                    </p:anim>
                                    <p:anim calcmode="lin" valueType="num">
                                      <p:cBhvr>
                                        <p:cTn id="19" dur="500" fill="hold"/>
                                        <p:tgtEl>
                                          <p:spTgt spid="33"/>
                                        </p:tgtEl>
                                        <p:attrNameLst>
                                          <p:attrName>ppt_h</p:attrName>
                                        </p:attrNameLst>
                                      </p:cBhvr>
                                      <p:tavLst>
                                        <p:tav tm="0">
                                          <p:val>
                                            <p:fltVal val="0"/>
                                          </p:val>
                                        </p:tav>
                                        <p:tav tm="100000">
                                          <p:val>
                                            <p:strVal val="#ppt_h"/>
                                          </p:val>
                                        </p:tav>
                                      </p:tavLst>
                                    </p:anim>
                                    <p:animEffect transition="in" filter="fade">
                                      <p:cBhvr>
                                        <p:cTn id="20" dur="500"/>
                                        <p:tgtEl>
                                          <p:spTgt spid="33"/>
                                        </p:tgtEl>
                                      </p:cBhvr>
                                    </p:animEffect>
                                  </p:childTnLst>
                                </p:cTn>
                              </p:par>
                              <p:par>
                                <p:cTn id="21" presetID="53" presetClass="entr" presetSubtype="16" fill="hold" grpId="0" nodeType="withEffect">
                                  <p:stCondLst>
                                    <p:cond delay="1100"/>
                                  </p:stCondLst>
                                  <p:childTnLst>
                                    <p:set>
                                      <p:cBhvr>
                                        <p:cTn id="22" dur="1" fill="hold">
                                          <p:stCondLst>
                                            <p:cond delay="0"/>
                                          </p:stCondLst>
                                        </p:cTn>
                                        <p:tgtEl>
                                          <p:spTgt spid="34"/>
                                        </p:tgtEl>
                                        <p:attrNameLst>
                                          <p:attrName>style.visibility</p:attrName>
                                        </p:attrNameLst>
                                      </p:cBhvr>
                                      <p:to>
                                        <p:strVal val="visible"/>
                                      </p:to>
                                    </p:set>
                                    <p:anim calcmode="lin" valueType="num">
                                      <p:cBhvr>
                                        <p:cTn id="23" dur="500" fill="hold"/>
                                        <p:tgtEl>
                                          <p:spTgt spid="34"/>
                                        </p:tgtEl>
                                        <p:attrNameLst>
                                          <p:attrName>ppt_w</p:attrName>
                                        </p:attrNameLst>
                                      </p:cBhvr>
                                      <p:tavLst>
                                        <p:tav tm="0">
                                          <p:val>
                                            <p:fltVal val="0"/>
                                          </p:val>
                                        </p:tav>
                                        <p:tav tm="100000">
                                          <p:val>
                                            <p:strVal val="#ppt_w"/>
                                          </p:val>
                                        </p:tav>
                                      </p:tavLst>
                                    </p:anim>
                                    <p:anim calcmode="lin" valueType="num">
                                      <p:cBhvr>
                                        <p:cTn id="24" dur="500" fill="hold"/>
                                        <p:tgtEl>
                                          <p:spTgt spid="34"/>
                                        </p:tgtEl>
                                        <p:attrNameLst>
                                          <p:attrName>ppt_h</p:attrName>
                                        </p:attrNameLst>
                                      </p:cBhvr>
                                      <p:tavLst>
                                        <p:tav tm="0">
                                          <p:val>
                                            <p:fltVal val="0"/>
                                          </p:val>
                                        </p:tav>
                                        <p:tav tm="100000">
                                          <p:val>
                                            <p:strVal val="#ppt_h"/>
                                          </p:val>
                                        </p:tav>
                                      </p:tavLst>
                                    </p:anim>
                                    <p:animEffect transition="in" filter="fade">
                                      <p:cBhvr>
                                        <p:cTn id="25" dur="500"/>
                                        <p:tgtEl>
                                          <p:spTgt spid="34"/>
                                        </p:tgtEl>
                                      </p:cBhvr>
                                    </p:animEffect>
                                  </p:childTnLst>
                                </p:cTn>
                              </p:par>
                              <p:par>
                                <p:cTn id="26" presetID="53" presetClass="entr" presetSubtype="16" fill="hold" grpId="0" nodeType="withEffect">
                                  <p:stCondLst>
                                    <p:cond delay="110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par>
                                <p:cTn id="31" presetID="22" presetClass="entr" presetSubtype="8" fill="hold" grpId="0" nodeType="withEffect">
                                  <p:stCondLst>
                                    <p:cond delay="1100"/>
                                  </p:stCondLst>
                                  <p:childTnLst>
                                    <p:set>
                                      <p:cBhvr>
                                        <p:cTn id="32" dur="1" fill="hold">
                                          <p:stCondLst>
                                            <p:cond delay="0"/>
                                          </p:stCondLst>
                                        </p:cTn>
                                        <p:tgtEl>
                                          <p:spTgt spid="10"/>
                                        </p:tgtEl>
                                        <p:attrNameLst>
                                          <p:attrName>style.visibility</p:attrName>
                                        </p:attrNameLst>
                                      </p:cBhvr>
                                      <p:to>
                                        <p:strVal val="visible"/>
                                      </p:to>
                                    </p:set>
                                    <p:animEffect transition="in" filter="wipe(left)">
                                      <p:cBhvr>
                                        <p:cTn id="33" dur="500"/>
                                        <p:tgtEl>
                                          <p:spTgt spid="10"/>
                                        </p:tgtEl>
                                      </p:cBhvr>
                                    </p:animEffect>
                                  </p:childTnLst>
                                </p:cTn>
                              </p:par>
                              <p:par>
                                <p:cTn id="34" presetID="10" presetClass="entr" presetSubtype="0" fill="hold" grpId="0" nodeType="withEffect">
                                  <p:stCondLst>
                                    <p:cond delay="110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500"/>
                                        <p:tgtEl>
                                          <p:spTgt spid="9"/>
                                        </p:tgtEl>
                                      </p:cBhvr>
                                    </p:animEffect>
                                  </p:childTnLst>
                                </p:cTn>
                              </p:par>
                            </p:childTnLst>
                          </p:cTn>
                        </p:par>
                        <p:par>
                          <p:cTn id="37" fill="hold" nodeType="afterGroup">
                            <p:stCondLst>
                              <p:cond delay="1600"/>
                            </p:stCondLst>
                            <p:childTnLst>
                              <p:par>
                                <p:cTn id="38" presetID="53" presetClass="entr" presetSubtype="16" fill="hold" grpId="0" nodeType="afterEffect">
                                  <p:stCondLst>
                                    <p:cond delay="0"/>
                                  </p:stCondLst>
                                  <p:childTnLst>
                                    <p:set>
                                      <p:cBhvr>
                                        <p:cTn id="39" dur="1" fill="hold">
                                          <p:stCondLst>
                                            <p:cond delay="0"/>
                                          </p:stCondLst>
                                        </p:cTn>
                                        <p:tgtEl>
                                          <p:spTgt spid="40"/>
                                        </p:tgtEl>
                                        <p:attrNameLst>
                                          <p:attrName>style.visibility</p:attrName>
                                        </p:attrNameLst>
                                      </p:cBhvr>
                                      <p:to>
                                        <p:strVal val="visible"/>
                                      </p:to>
                                    </p:set>
                                    <p:anim calcmode="lin" valueType="num">
                                      <p:cBhvr>
                                        <p:cTn id="40" dur="500" fill="hold"/>
                                        <p:tgtEl>
                                          <p:spTgt spid="40"/>
                                        </p:tgtEl>
                                        <p:attrNameLst>
                                          <p:attrName>ppt_w</p:attrName>
                                        </p:attrNameLst>
                                      </p:cBhvr>
                                      <p:tavLst>
                                        <p:tav tm="0">
                                          <p:val>
                                            <p:fltVal val="0"/>
                                          </p:val>
                                        </p:tav>
                                        <p:tav tm="100000">
                                          <p:val>
                                            <p:strVal val="#ppt_w"/>
                                          </p:val>
                                        </p:tav>
                                      </p:tavLst>
                                    </p:anim>
                                    <p:anim calcmode="lin" valueType="num">
                                      <p:cBhvr>
                                        <p:cTn id="41" dur="500" fill="hold"/>
                                        <p:tgtEl>
                                          <p:spTgt spid="40"/>
                                        </p:tgtEl>
                                        <p:attrNameLst>
                                          <p:attrName>ppt_h</p:attrName>
                                        </p:attrNameLst>
                                      </p:cBhvr>
                                      <p:tavLst>
                                        <p:tav tm="0">
                                          <p:val>
                                            <p:fltVal val="0"/>
                                          </p:val>
                                        </p:tav>
                                        <p:tav tm="100000">
                                          <p:val>
                                            <p:strVal val="#ppt_h"/>
                                          </p:val>
                                        </p:tav>
                                      </p:tavLst>
                                    </p:anim>
                                    <p:animEffect transition="in" filter="fade">
                                      <p:cBhvr>
                                        <p:cTn id="42" dur="500"/>
                                        <p:tgtEl>
                                          <p:spTgt spid="40"/>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41"/>
                                        </p:tgtEl>
                                        <p:attrNameLst>
                                          <p:attrName>style.visibility</p:attrName>
                                        </p:attrNameLst>
                                      </p:cBhvr>
                                      <p:to>
                                        <p:strVal val="visible"/>
                                      </p:to>
                                    </p:set>
                                    <p:anim calcmode="lin" valueType="num">
                                      <p:cBhvr>
                                        <p:cTn id="45" dur="500" fill="hold"/>
                                        <p:tgtEl>
                                          <p:spTgt spid="41"/>
                                        </p:tgtEl>
                                        <p:attrNameLst>
                                          <p:attrName>ppt_w</p:attrName>
                                        </p:attrNameLst>
                                      </p:cBhvr>
                                      <p:tavLst>
                                        <p:tav tm="0">
                                          <p:val>
                                            <p:fltVal val="0"/>
                                          </p:val>
                                        </p:tav>
                                        <p:tav tm="100000">
                                          <p:val>
                                            <p:strVal val="#ppt_w"/>
                                          </p:val>
                                        </p:tav>
                                      </p:tavLst>
                                    </p:anim>
                                    <p:anim calcmode="lin" valueType="num">
                                      <p:cBhvr>
                                        <p:cTn id="46" dur="500" fill="hold"/>
                                        <p:tgtEl>
                                          <p:spTgt spid="41"/>
                                        </p:tgtEl>
                                        <p:attrNameLst>
                                          <p:attrName>ppt_h</p:attrName>
                                        </p:attrNameLst>
                                      </p:cBhvr>
                                      <p:tavLst>
                                        <p:tav tm="0">
                                          <p:val>
                                            <p:fltVal val="0"/>
                                          </p:val>
                                        </p:tav>
                                        <p:tav tm="100000">
                                          <p:val>
                                            <p:strVal val="#ppt_h"/>
                                          </p:val>
                                        </p:tav>
                                      </p:tavLst>
                                    </p:anim>
                                    <p:animEffect transition="in" filter="fade">
                                      <p:cBhvr>
                                        <p:cTn id="47" dur="500"/>
                                        <p:tgtEl>
                                          <p:spTgt spid="41"/>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42"/>
                                        </p:tgtEl>
                                        <p:attrNameLst>
                                          <p:attrName>style.visibility</p:attrName>
                                        </p:attrNameLst>
                                      </p:cBhvr>
                                      <p:to>
                                        <p:strVal val="visible"/>
                                      </p:to>
                                    </p:set>
                                    <p:anim calcmode="lin" valueType="num">
                                      <p:cBhvr>
                                        <p:cTn id="50" dur="500" fill="hold"/>
                                        <p:tgtEl>
                                          <p:spTgt spid="42"/>
                                        </p:tgtEl>
                                        <p:attrNameLst>
                                          <p:attrName>ppt_w</p:attrName>
                                        </p:attrNameLst>
                                      </p:cBhvr>
                                      <p:tavLst>
                                        <p:tav tm="0">
                                          <p:val>
                                            <p:fltVal val="0"/>
                                          </p:val>
                                        </p:tav>
                                        <p:tav tm="100000">
                                          <p:val>
                                            <p:strVal val="#ppt_w"/>
                                          </p:val>
                                        </p:tav>
                                      </p:tavLst>
                                    </p:anim>
                                    <p:anim calcmode="lin" valueType="num">
                                      <p:cBhvr>
                                        <p:cTn id="51" dur="500" fill="hold"/>
                                        <p:tgtEl>
                                          <p:spTgt spid="42"/>
                                        </p:tgtEl>
                                        <p:attrNameLst>
                                          <p:attrName>ppt_h</p:attrName>
                                        </p:attrNameLst>
                                      </p:cBhvr>
                                      <p:tavLst>
                                        <p:tav tm="0">
                                          <p:val>
                                            <p:fltVal val="0"/>
                                          </p:val>
                                        </p:tav>
                                        <p:tav tm="100000">
                                          <p:val>
                                            <p:strVal val="#ppt_h"/>
                                          </p:val>
                                        </p:tav>
                                      </p:tavLst>
                                    </p:anim>
                                    <p:animEffect transition="in" filter="fade">
                                      <p:cBhvr>
                                        <p:cTn id="52" dur="500"/>
                                        <p:tgtEl>
                                          <p:spTgt spid="42"/>
                                        </p:tgtEl>
                                      </p:cBhvr>
                                    </p:animEffect>
                                  </p:childTnLst>
                                </p:cTn>
                              </p:par>
                              <p:par>
                                <p:cTn id="53" presetID="53" presetClass="entr" presetSubtype="16" fill="hold" nodeType="withEffect">
                                  <p:stCondLst>
                                    <p:cond delay="0"/>
                                  </p:stCondLst>
                                  <p:childTnLst>
                                    <p:set>
                                      <p:cBhvr>
                                        <p:cTn id="54" dur="1" fill="hold">
                                          <p:stCondLst>
                                            <p:cond delay="0"/>
                                          </p:stCondLst>
                                        </p:cTn>
                                        <p:tgtEl>
                                          <p:spTgt spid="5"/>
                                        </p:tgtEl>
                                        <p:attrNameLst>
                                          <p:attrName>style.visibility</p:attrName>
                                        </p:attrNameLst>
                                      </p:cBhvr>
                                      <p:to>
                                        <p:strVal val="visible"/>
                                      </p:to>
                                    </p:set>
                                    <p:anim calcmode="lin" valueType="num">
                                      <p:cBhvr>
                                        <p:cTn id="55" dur="500" fill="hold"/>
                                        <p:tgtEl>
                                          <p:spTgt spid="5"/>
                                        </p:tgtEl>
                                        <p:attrNameLst>
                                          <p:attrName>ppt_w</p:attrName>
                                        </p:attrNameLst>
                                      </p:cBhvr>
                                      <p:tavLst>
                                        <p:tav tm="0">
                                          <p:val>
                                            <p:fltVal val="0"/>
                                          </p:val>
                                        </p:tav>
                                        <p:tav tm="100000">
                                          <p:val>
                                            <p:strVal val="#ppt_w"/>
                                          </p:val>
                                        </p:tav>
                                      </p:tavLst>
                                    </p:anim>
                                    <p:anim calcmode="lin" valueType="num">
                                      <p:cBhvr>
                                        <p:cTn id="56" dur="500" fill="hold"/>
                                        <p:tgtEl>
                                          <p:spTgt spid="5"/>
                                        </p:tgtEl>
                                        <p:attrNameLst>
                                          <p:attrName>ppt_h</p:attrName>
                                        </p:attrNameLst>
                                      </p:cBhvr>
                                      <p:tavLst>
                                        <p:tav tm="0">
                                          <p:val>
                                            <p:fltVal val="0"/>
                                          </p:val>
                                        </p:tav>
                                        <p:tav tm="100000">
                                          <p:val>
                                            <p:strVal val="#ppt_h"/>
                                          </p:val>
                                        </p:tav>
                                      </p:tavLst>
                                    </p:anim>
                                    <p:animEffect transition="in" filter="fade">
                                      <p:cBhvr>
                                        <p:cTn id="57" dur="500"/>
                                        <p:tgtEl>
                                          <p:spTgt spid="5"/>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wipe(left)">
                                      <p:cBhvr>
                                        <p:cTn id="60" dur="500"/>
                                        <p:tgtEl>
                                          <p:spTgt spid="12"/>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fade">
                                      <p:cBhvr>
                                        <p:cTn id="63" dur="500"/>
                                        <p:tgtEl>
                                          <p:spTgt spid="26"/>
                                        </p:tgtEl>
                                      </p:cBhvr>
                                    </p:animEffect>
                                  </p:childTnLst>
                                </p:cTn>
                              </p:par>
                            </p:childTnLst>
                          </p:cTn>
                        </p:par>
                        <p:par>
                          <p:cTn id="64" fill="hold" nodeType="afterGroup">
                            <p:stCondLst>
                              <p:cond delay="2100"/>
                            </p:stCondLst>
                            <p:childTnLst>
                              <p:par>
                                <p:cTn id="65" presetID="53" presetClass="entr" presetSubtype="16" fill="hold" grpId="0" nodeType="afterEffect">
                                  <p:stCondLst>
                                    <p:cond delay="0"/>
                                  </p:stCondLst>
                                  <p:childTnLst>
                                    <p:set>
                                      <p:cBhvr>
                                        <p:cTn id="66" dur="1" fill="hold">
                                          <p:stCondLst>
                                            <p:cond delay="0"/>
                                          </p:stCondLst>
                                        </p:cTn>
                                        <p:tgtEl>
                                          <p:spTgt spid="44"/>
                                        </p:tgtEl>
                                        <p:attrNameLst>
                                          <p:attrName>style.visibility</p:attrName>
                                        </p:attrNameLst>
                                      </p:cBhvr>
                                      <p:to>
                                        <p:strVal val="visible"/>
                                      </p:to>
                                    </p:set>
                                    <p:anim calcmode="lin" valueType="num">
                                      <p:cBhvr>
                                        <p:cTn id="67" dur="500" fill="hold"/>
                                        <p:tgtEl>
                                          <p:spTgt spid="44"/>
                                        </p:tgtEl>
                                        <p:attrNameLst>
                                          <p:attrName>ppt_w</p:attrName>
                                        </p:attrNameLst>
                                      </p:cBhvr>
                                      <p:tavLst>
                                        <p:tav tm="0">
                                          <p:val>
                                            <p:fltVal val="0"/>
                                          </p:val>
                                        </p:tav>
                                        <p:tav tm="100000">
                                          <p:val>
                                            <p:strVal val="#ppt_w"/>
                                          </p:val>
                                        </p:tav>
                                      </p:tavLst>
                                    </p:anim>
                                    <p:anim calcmode="lin" valueType="num">
                                      <p:cBhvr>
                                        <p:cTn id="68" dur="500" fill="hold"/>
                                        <p:tgtEl>
                                          <p:spTgt spid="44"/>
                                        </p:tgtEl>
                                        <p:attrNameLst>
                                          <p:attrName>ppt_h</p:attrName>
                                        </p:attrNameLst>
                                      </p:cBhvr>
                                      <p:tavLst>
                                        <p:tav tm="0">
                                          <p:val>
                                            <p:fltVal val="0"/>
                                          </p:val>
                                        </p:tav>
                                        <p:tav tm="100000">
                                          <p:val>
                                            <p:strVal val="#ppt_h"/>
                                          </p:val>
                                        </p:tav>
                                      </p:tavLst>
                                    </p:anim>
                                    <p:animEffect transition="in" filter="fade">
                                      <p:cBhvr>
                                        <p:cTn id="69" dur="500"/>
                                        <p:tgtEl>
                                          <p:spTgt spid="44"/>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45"/>
                                        </p:tgtEl>
                                        <p:attrNameLst>
                                          <p:attrName>style.visibility</p:attrName>
                                        </p:attrNameLst>
                                      </p:cBhvr>
                                      <p:to>
                                        <p:strVal val="visible"/>
                                      </p:to>
                                    </p:set>
                                    <p:anim calcmode="lin" valueType="num">
                                      <p:cBhvr>
                                        <p:cTn id="72" dur="500" fill="hold"/>
                                        <p:tgtEl>
                                          <p:spTgt spid="45"/>
                                        </p:tgtEl>
                                        <p:attrNameLst>
                                          <p:attrName>ppt_w</p:attrName>
                                        </p:attrNameLst>
                                      </p:cBhvr>
                                      <p:tavLst>
                                        <p:tav tm="0">
                                          <p:val>
                                            <p:fltVal val="0"/>
                                          </p:val>
                                        </p:tav>
                                        <p:tav tm="100000">
                                          <p:val>
                                            <p:strVal val="#ppt_w"/>
                                          </p:val>
                                        </p:tav>
                                      </p:tavLst>
                                    </p:anim>
                                    <p:anim calcmode="lin" valueType="num">
                                      <p:cBhvr>
                                        <p:cTn id="73" dur="500" fill="hold"/>
                                        <p:tgtEl>
                                          <p:spTgt spid="45"/>
                                        </p:tgtEl>
                                        <p:attrNameLst>
                                          <p:attrName>ppt_h</p:attrName>
                                        </p:attrNameLst>
                                      </p:cBhvr>
                                      <p:tavLst>
                                        <p:tav tm="0">
                                          <p:val>
                                            <p:fltVal val="0"/>
                                          </p:val>
                                        </p:tav>
                                        <p:tav tm="100000">
                                          <p:val>
                                            <p:strVal val="#ppt_h"/>
                                          </p:val>
                                        </p:tav>
                                      </p:tavLst>
                                    </p:anim>
                                    <p:animEffect transition="in" filter="fade">
                                      <p:cBhvr>
                                        <p:cTn id="74" dur="500"/>
                                        <p:tgtEl>
                                          <p:spTgt spid="45"/>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46"/>
                                        </p:tgtEl>
                                        <p:attrNameLst>
                                          <p:attrName>style.visibility</p:attrName>
                                        </p:attrNameLst>
                                      </p:cBhvr>
                                      <p:to>
                                        <p:strVal val="visible"/>
                                      </p:to>
                                    </p:set>
                                    <p:anim calcmode="lin" valueType="num">
                                      <p:cBhvr>
                                        <p:cTn id="77" dur="500" fill="hold"/>
                                        <p:tgtEl>
                                          <p:spTgt spid="46"/>
                                        </p:tgtEl>
                                        <p:attrNameLst>
                                          <p:attrName>ppt_w</p:attrName>
                                        </p:attrNameLst>
                                      </p:cBhvr>
                                      <p:tavLst>
                                        <p:tav tm="0">
                                          <p:val>
                                            <p:fltVal val="0"/>
                                          </p:val>
                                        </p:tav>
                                        <p:tav tm="100000">
                                          <p:val>
                                            <p:strVal val="#ppt_w"/>
                                          </p:val>
                                        </p:tav>
                                      </p:tavLst>
                                    </p:anim>
                                    <p:anim calcmode="lin" valueType="num">
                                      <p:cBhvr>
                                        <p:cTn id="78" dur="500" fill="hold"/>
                                        <p:tgtEl>
                                          <p:spTgt spid="46"/>
                                        </p:tgtEl>
                                        <p:attrNameLst>
                                          <p:attrName>ppt_h</p:attrName>
                                        </p:attrNameLst>
                                      </p:cBhvr>
                                      <p:tavLst>
                                        <p:tav tm="0">
                                          <p:val>
                                            <p:fltVal val="0"/>
                                          </p:val>
                                        </p:tav>
                                        <p:tav tm="100000">
                                          <p:val>
                                            <p:strVal val="#ppt_h"/>
                                          </p:val>
                                        </p:tav>
                                      </p:tavLst>
                                    </p:anim>
                                    <p:animEffect transition="in" filter="fade">
                                      <p:cBhvr>
                                        <p:cTn id="79" dur="500"/>
                                        <p:tgtEl>
                                          <p:spTgt spid="46"/>
                                        </p:tgtEl>
                                      </p:cBhvr>
                                    </p:animEffect>
                                  </p:childTnLst>
                                </p:cTn>
                              </p:par>
                              <p:par>
                                <p:cTn id="80" presetID="53" presetClass="entr" presetSubtype="16" fill="hold" nodeType="withEffect">
                                  <p:stCondLst>
                                    <p:cond delay="0"/>
                                  </p:stCondLst>
                                  <p:childTnLst>
                                    <p:set>
                                      <p:cBhvr>
                                        <p:cTn id="81" dur="1" fill="hold">
                                          <p:stCondLst>
                                            <p:cond delay="0"/>
                                          </p:stCondLst>
                                        </p:cTn>
                                        <p:tgtEl>
                                          <p:spTgt spid="8"/>
                                        </p:tgtEl>
                                        <p:attrNameLst>
                                          <p:attrName>style.visibility</p:attrName>
                                        </p:attrNameLst>
                                      </p:cBhvr>
                                      <p:to>
                                        <p:strVal val="visible"/>
                                      </p:to>
                                    </p:set>
                                    <p:anim calcmode="lin" valueType="num">
                                      <p:cBhvr>
                                        <p:cTn id="82" dur="500" fill="hold"/>
                                        <p:tgtEl>
                                          <p:spTgt spid="8"/>
                                        </p:tgtEl>
                                        <p:attrNameLst>
                                          <p:attrName>ppt_w</p:attrName>
                                        </p:attrNameLst>
                                      </p:cBhvr>
                                      <p:tavLst>
                                        <p:tav tm="0">
                                          <p:val>
                                            <p:fltVal val="0"/>
                                          </p:val>
                                        </p:tav>
                                        <p:tav tm="100000">
                                          <p:val>
                                            <p:strVal val="#ppt_w"/>
                                          </p:val>
                                        </p:tav>
                                      </p:tavLst>
                                    </p:anim>
                                    <p:anim calcmode="lin" valueType="num">
                                      <p:cBhvr>
                                        <p:cTn id="83" dur="500" fill="hold"/>
                                        <p:tgtEl>
                                          <p:spTgt spid="8"/>
                                        </p:tgtEl>
                                        <p:attrNameLst>
                                          <p:attrName>ppt_h</p:attrName>
                                        </p:attrNameLst>
                                      </p:cBhvr>
                                      <p:tavLst>
                                        <p:tav tm="0">
                                          <p:val>
                                            <p:fltVal val="0"/>
                                          </p:val>
                                        </p:tav>
                                        <p:tav tm="100000">
                                          <p:val>
                                            <p:strVal val="#ppt_h"/>
                                          </p:val>
                                        </p:tav>
                                      </p:tavLst>
                                    </p:anim>
                                    <p:animEffect transition="in" filter="fade">
                                      <p:cBhvr>
                                        <p:cTn id="84" dur="500"/>
                                        <p:tgtEl>
                                          <p:spTgt spid="8"/>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15"/>
                                        </p:tgtEl>
                                        <p:attrNameLst>
                                          <p:attrName>style.visibility</p:attrName>
                                        </p:attrNameLst>
                                      </p:cBhvr>
                                      <p:to>
                                        <p:strVal val="visible"/>
                                      </p:to>
                                    </p:set>
                                    <p:animEffect transition="in" filter="wipe(left)">
                                      <p:cBhvr>
                                        <p:cTn id="87" dur="500"/>
                                        <p:tgtEl>
                                          <p:spTgt spid="15"/>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36"/>
                                        </p:tgtEl>
                                        <p:attrNameLst>
                                          <p:attrName>style.visibility</p:attrName>
                                        </p:attrNameLst>
                                      </p:cBhvr>
                                      <p:to>
                                        <p:strVal val="visible"/>
                                      </p:to>
                                    </p:set>
                                    <p:animEffect transition="in" filter="fade">
                                      <p:cBhvr>
                                        <p:cTn id="90"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10" grpId="0"/>
      <p:bldP spid="12" grpId="0"/>
      <p:bldP spid="15" grpId="0"/>
      <p:bldP spid="9" grpId="0"/>
      <p:bldP spid="7" grpId="0" animBg="1"/>
      <p:bldP spid="26" grpId="0"/>
      <p:bldP spid="30" grpId="0"/>
      <p:bldP spid="32" grpId="0" animBg="1"/>
      <p:bldP spid="33" grpId="0" animBg="1"/>
      <p:bldP spid="34" grpId="0" animBg="1"/>
      <p:bldP spid="40" grpId="0" animBg="1"/>
      <p:bldP spid="41" grpId="0" animBg="1"/>
      <p:bldP spid="42" grpId="0" animBg="1"/>
      <p:bldP spid="44" grpId="0" animBg="1"/>
      <p:bldP spid="45" grpId="0" animBg="1"/>
      <p:bldP spid="46" grpId="0" animBg="1"/>
      <p:bldP spid="3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
          <p:cNvGrpSpPr>
            <a:grpSpLocks/>
          </p:cNvGrpSpPr>
          <p:nvPr/>
        </p:nvGrpSpPr>
        <p:grpSpPr bwMode="auto">
          <a:xfrm>
            <a:off x="3305175" y="2875004"/>
            <a:ext cx="2537223" cy="1224127"/>
            <a:chOff x="4407518" y="3832706"/>
            <a:chExt cx="3382692" cy="1631408"/>
          </a:xfrm>
        </p:grpSpPr>
        <p:sp>
          <p:nvSpPr>
            <p:cNvPr id="12" name="Oval 11"/>
            <p:cNvSpPr/>
            <p:nvPr/>
          </p:nvSpPr>
          <p:spPr>
            <a:xfrm>
              <a:off x="5699639" y="4451625"/>
              <a:ext cx="774638" cy="390395"/>
            </a:xfrm>
            <a:prstGeom prst="ellipse">
              <a:avLst/>
            </a:prstGeom>
            <a:solidFill>
              <a:schemeClr val="accent1"/>
            </a:solidFill>
            <a:ln>
              <a:no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id-ID" altLang="zh-CN">
                <a:solidFill>
                  <a:srgbClr val="FFFFFF"/>
                </a:solidFill>
              </a:endParaRPr>
            </a:p>
          </p:txBody>
        </p:sp>
        <p:grpSp>
          <p:nvGrpSpPr>
            <p:cNvPr id="3" name="Group 12"/>
            <p:cNvGrpSpPr>
              <a:grpSpLocks/>
            </p:cNvGrpSpPr>
            <p:nvPr/>
          </p:nvGrpSpPr>
          <p:grpSpPr bwMode="auto">
            <a:xfrm>
              <a:off x="4407518" y="3832706"/>
              <a:ext cx="3382692" cy="1631408"/>
              <a:chOff x="4407518" y="3832706"/>
              <a:chExt cx="3382692" cy="1631408"/>
            </a:xfrm>
          </p:grpSpPr>
          <p:sp>
            <p:nvSpPr>
              <p:cNvPr id="14" name="Oval 13"/>
              <p:cNvSpPr/>
              <p:nvPr/>
            </p:nvSpPr>
            <p:spPr>
              <a:xfrm>
                <a:off x="4469426" y="3832706"/>
                <a:ext cx="3246177" cy="1631408"/>
              </a:xfrm>
              <a:prstGeom prst="ellipse">
                <a:avLst/>
              </a:prstGeom>
              <a:noFill/>
              <a:ln w="12700">
                <a:solidFill>
                  <a:schemeClr val="accent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id-ID" altLang="zh-CN">
                  <a:solidFill>
                    <a:srgbClr val="FFFFFF"/>
                  </a:solidFill>
                </a:endParaRPr>
              </a:p>
            </p:txBody>
          </p:sp>
          <p:sp>
            <p:nvSpPr>
              <p:cNvPr id="15" name="Oval 14"/>
              <p:cNvSpPr/>
              <p:nvPr/>
            </p:nvSpPr>
            <p:spPr>
              <a:xfrm>
                <a:off x="4407518" y="4611910"/>
                <a:ext cx="134927" cy="77761"/>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id-ID" altLang="zh-CN">
                  <a:solidFill>
                    <a:srgbClr val="FFFFFF"/>
                  </a:solidFill>
                </a:endParaRPr>
              </a:p>
            </p:txBody>
          </p:sp>
          <p:sp>
            <p:nvSpPr>
              <p:cNvPr id="16" name="Oval 15"/>
              <p:cNvSpPr/>
              <p:nvPr/>
            </p:nvSpPr>
            <p:spPr>
              <a:xfrm>
                <a:off x="7655283" y="4611910"/>
                <a:ext cx="134927" cy="77761"/>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id-ID" altLang="zh-CN">
                  <a:solidFill>
                    <a:srgbClr val="FFFFFF"/>
                  </a:solidFill>
                </a:endParaRPr>
              </a:p>
            </p:txBody>
          </p:sp>
          <p:sp>
            <p:nvSpPr>
              <p:cNvPr id="17" name="Oval 16"/>
              <p:cNvSpPr/>
              <p:nvPr/>
            </p:nvSpPr>
            <p:spPr>
              <a:xfrm>
                <a:off x="6836198" y="3904120"/>
                <a:ext cx="136514" cy="77761"/>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id-ID" altLang="zh-CN">
                  <a:solidFill>
                    <a:srgbClr val="FFFFFF"/>
                  </a:solidFill>
                </a:endParaRPr>
              </a:p>
            </p:txBody>
          </p:sp>
          <p:sp>
            <p:nvSpPr>
              <p:cNvPr id="18" name="Oval 17"/>
              <p:cNvSpPr/>
              <p:nvPr/>
            </p:nvSpPr>
            <p:spPr>
              <a:xfrm>
                <a:off x="5226602" y="3904120"/>
                <a:ext cx="134927" cy="77761"/>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id-ID" altLang="zh-CN">
                  <a:solidFill>
                    <a:srgbClr val="FFFFFF"/>
                  </a:solidFill>
                </a:endParaRPr>
              </a:p>
            </p:txBody>
          </p:sp>
          <p:sp>
            <p:nvSpPr>
              <p:cNvPr id="19" name="Oval 18"/>
              <p:cNvSpPr/>
              <p:nvPr/>
            </p:nvSpPr>
            <p:spPr>
              <a:xfrm>
                <a:off x="6836198" y="5321286"/>
                <a:ext cx="136514" cy="77762"/>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id-ID" altLang="zh-CN">
                  <a:solidFill>
                    <a:srgbClr val="FFFFFF"/>
                  </a:solidFill>
                </a:endParaRPr>
              </a:p>
            </p:txBody>
          </p:sp>
          <p:sp>
            <p:nvSpPr>
              <p:cNvPr id="20" name="Oval 19"/>
              <p:cNvSpPr/>
              <p:nvPr/>
            </p:nvSpPr>
            <p:spPr>
              <a:xfrm>
                <a:off x="5226602" y="5321286"/>
                <a:ext cx="134927" cy="77762"/>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id-ID" altLang="zh-CN">
                  <a:solidFill>
                    <a:srgbClr val="FFFFFF"/>
                  </a:solidFill>
                </a:endParaRPr>
              </a:p>
            </p:txBody>
          </p:sp>
        </p:grpSp>
      </p:grpSp>
      <p:grpSp>
        <p:nvGrpSpPr>
          <p:cNvPr id="4" name="Group 36"/>
          <p:cNvGrpSpPr>
            <a:grpSpLocks/>
          </p:cNvGrpSpPr>
          <p:nvPr/>
        </p:nvGrpSpPr>
        <p:grpSpPr bwMode="auto">
          <a:xfrm>
            <a:off x="6243638" y="1360325"/>
            <a:ext cx="1725216" cy="497248"/>
            <a:chOff x="8858766" y="1813486"/>
            <a:chExt cx="2300186" cy="662583"/>
          </a:xfrm>
        </p:grpSpPr>
        <p:sp>
          <p:nvSpPr>
            <p:cNvPr id="38" name="TextBox 37"/>
            <p:cNvSpPr txBox="1"/>
            <p:nvPr/>
          </p:nvSpPr>
          <p:spPr>
            <a:xfrm>
              <a:off x="8858766" y="2107031"/>
              <a:ext cx="2300186" cy="369038"/>
            </a:xfrm>
            <a:prstGeom prst="rect">
              <a:avLst/>
            </a:prstGeom>
            <a:noFill/>
          </p:spPr>
          <p:txBody>
            <a:bodyPr lIns="0" tIns="0" rIns="0" bIns="0">
              <a:spAutoFit/>
            </a:bodyPr>
            <a:lstStyle/>
            <a:p>
              <a:pPr defTabSz="1087987">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9" name="TextBox 38"/>
            <p:cNvSpPr txBox="1"/>
            <p:nvPr/>
          </p:nvSpPr>
          <p:spPr>
            <a:xfrm>
              <a:off x="8858766" y="1813486"/>
              <a:ext cx="2112869" cy="245943"/>
            </a:xfrm>
            <a:prstGeom prst="rect">
              <a:avLst/>
            </a:prstGeom>
            <a:noFill/>
          </p:spPr>
          <p:txBody>
            <a:bodyPr lIns="0" tIns="0" rIns="0" bIns="0">
              <a:spAutoFit/>
            </a:bodyPr>
            <a:lstStyle/>
            <a:p>
              <a:pPr defTabSz="685646">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这里输入标题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5" name="Group 39"/>
          <p:cNvGrpSpPr>
            <a:grpSpLocks/>
          </p:cNvGrpSpPr>
          <p:nvPr/>
        </p:nvGrpSpPr>
        <p:grpSpPr bwMode="auto">
          <a:xfrm>
            <a:off x="6506768" y="3844305"/>
            <a:ext cx="1725215" cy="497247"/>
            <a:chOff x="8858766" y="1813486"/>
            <a:chExt cx="2300186" cy="663825"/>
          </a:xfrm>
        </p:grpSpPr>
        <p:sp>
          <p:nvSpPr>
            <p:cNvPr id="41" name="TextBox 40"/>
            <p:cNvSpPr txBox="1"/>
            <p:nvPr/>
          </p:nvSpPr>
          <p:spPr>
            <a:xfrm>
              <a:off x="8858766" y="2107581"/>
              <a:ext cx="2300186" cy="369730"/>
            </a:xfrm>
            <a:prstGeom prst="rect">
              <a:avLst/>
            </a:prstGeom>
            <a:noFill/>
          </p:spPr>
          <p:txBody>
            <a:bodyPr lIns="0" tIns="0" rIns="0" bIns="0">
              <a:spAutoFit/>
            </a:bodyPr>
            <a:lstStyle/>
            <a:p>
              <a:pPr defTabSz="1087987">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2" name="TextBox 41"/>
            <p:cNvSpPr txBox="1"/>
            <p:nvPr/>
          </p:nvSpPr>
          <p:spPr>
            <a:xfrm>
              <a:off x="8858766" y="1813486"/>
              <a:ext cx="2112869" cy="246404"/>
            </a:xfrm>
            <a:prstGeom prst="rect">
              <a:avLst/>
            </a:prstGeom>
            <a:noFill/>
          </p:spPr>
          <p:txBody>
            <a:bodyPr lIns="0" tIns="0" rIns="0" bIns="0">
              <a:spAutoFit/>
            </a:bodyPr>
            <a:lstStyle/>
            <a:p>
              <a:pPr defTabSz="685646">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这里输入标题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6" name="Group 42"/>
          <p:cNvGrpSpPr>
            <a:grpSpLocks/>
          </p:cNvGrpSpPr>
          <p:nvPr/>
        </p:nvGrpSpPr>
        <p:grpSpPr bwMode="auto">
          <a:xfrm>
            <a:off x="6880623" y="2538013"/>
            <a:ext cx="1674019" cy="497248"/>
            <a:chOff x="8858766" y="1813486"/>
            <a:chExt cx="2231795" cy="662583"/>
          </a:xfrm>
        </p:grpSpPr>
        <p:sp>
          <p:nvSpPr>
            <p:cNvPr id="44" name="TextBox 43"/>
            <p:cNvSpPr txBox="1"/>
            <p:nvPr/>
          </p:nvSpPr>
          <p:spPr>
            <a:xfrm>
              <a:off x="8858766" y="2107031"/>
              <a:ext cx="2231795" cy="369038"/>
            </a:xfrm>
            <a:prstGeom prst="rect">
              <a:avLst/>
            </a:prstGeom>
            <a:noFill/>
          </p:spPr>
          <p:txBody>
            <a:bodyPr lIns="0" tIns="0" rIns="0" bIns="0">
              <a:spAutoFit/>
            </a:bodyPr>
            <a:lstStyle/>
            <a:p>
              <a:pPr defTabSz="1087987">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5" name="TextBox 44"/>
            <p:cNvSpPr txBox="1"/>
            <p:nvPr/>
          </p:nvSpPr>
          <p:spPr>
            <a:xfrm>
              <a:off x="8858766" y="1813486"/>
              <a:ext cx="2112744" cy="245942"/>
            </a:xfrm>
            <a:prstGeom prst="rect">
              <a:avLst/>
            </a:prstGeom>
            <a:noFill/>
          </p:spPr>
          <p:txBody>
            <a:bodyPr lIns="0" tIns="0" rIns="0" bIns="0">
              <a:spAutoFit/>
            </a:bodyPr>
            <a:lstStyle/>
            <a:p>
              <a:pPr defTabSz="685646">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这里输入标题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7" name="Group 45"/>
          <p:cNvGrpSpPr>
            <a:grpSpLocks/>
          </p:cNvGrpSpPr>
          <p:nvPr/>
        </p:nvGrpSpPr>
        <p:grpSpPr bwMode="auto">
          <a:xfrm>
            <a:off x="1162050" y="1360325"/>
            <a:ext cx="1741886" cy="497248"/>
            <a:chOff x="1320628" y="1813486"/>
            <a:chExt cx="2322052" cy="662583"/>
          </a:xfrm>
        </p:grpSpPr>
        <p:sp>
          <p:nvSpPr>
            <p:cNvPr id="47" name="TextBox 46"/>
            <p:cNvSpPr txBox="1"/>
            <p:nvPr/>
          </p:nvSpPr>
          <p:spPr>
            <a:xfrm>
              <a:off x="1320628" y="2107031"/>
              <a:ext cx="2322052" cy="369038"/>
            </a:xfrm>
            <a:prstGeom prst="rect">
              <a:avLst/>
            </a:prstGeom>
            <a:noFill/>
          </p:spPr>
          <p:txBody>
            <a:bodyPr lIns="0" tIns="0" rIns="0" bIns="0">
              <a:spAutoFit/>
            </a:bodyPr>
            <a:lstStyle/>
            <a:p>
              <a:pPr algn="r" defTabSz="1087987">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8" name="TextBox 47"/>
            <p:cNvSpPr txBox="1"/>
            <p:nvPr/>
          </p:nvSpPr>
          <p:spPr>
            <a:xfrm>
              <a:off x="1530136" y="1813486"/>
              <a:ext cx="2112544" cy="245943"/>
            </a:xfrm>
            <a:prstGeom prst="rect">
              <a:avLst/>
            </a:prstGeom>
            <a:noFill/>
          </p:spPr>
          <p:txBody>
            <a:bodyPr lIns="0" tIns="0" rIns="0" bIns="0">
              <a:spAutoFit/>
            </a:bodyPr>
            <a:lstStyle/>
            <a:p>
              <a:pPr algn="r" defTabSz="685646">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这里输入标题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8" name="Group 48"/>
          <p:cNvGrpSpPr>
            <a:grpSpLocks/>
          </p:cNvGrpSpPr>
          <p:nvPr/>
        </p:nvGrpSpPr>
        <p:grpSpPr bwMode="auto">
          <a:xfrm>
            <a:off x="567930" y="2534441"/>
            <a:ext cx="1693069" cy="497248"/>
            <a:chOff x="566057" y="3378459"/>
            <a:chExt cx="2257472" cy="662583"/>
          </a:xfrm>
        </p:grpSpPr>
        <p:sp>
          <p:nvSpPr>
            <p:cNvPr id="50" name="TextBox 49"/>
            <p:cNvSpPr txBox="1"/>
            <p:nvPr/>
          </p:nvSpPr>
          <p:spPr>
            <a:xfrm>
              <a:off x="566057" y="3672004"/>
              <a:ext cx="2257472" cy="369038"/>
            </a:xfrm>
            <a:prstGeom prst="rect">
              <a:avLst/>
            </a:prstGeom>
            <a:noFill/>
          </p:spPr>
          <p:txBody>
            <a:bodyPr lIns="0" tIns="0" rIns="0" bIns="0">
              <a:spAutoFit/>
            </a:bodyPr>
            <a:lstStyle/>
            <a:p>
              <a:pPr algn="r" defTabSz="1087987">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1" name="TextBox 50"/>
            <p:cNvSpPr txBox="1"/>
            <p:nvPr/>
          </p:nvSpPr>
          <p:spPr>
            <a:xfrm>
              <a:off x="710522" y="3378459"/>
              <a:ext cx="2113007" cy="245943"/>
            </a:xfrm>
            <a:prstGeom prst="rect">
              <a:avLst/>
            </a:prstGeom>
            <a:noFill/>
          </p:spPr>
          <p:txBody>
            <a:bodyPr lIns="0" tIns="0" rIns="0" bIns="0">
              <a:spAutoFit/>
            </a:bodyPr>
            <a:lstStyle/>
            <a:p>
              <a:pPr algn="r" defTabSz="685646">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这里输入标题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9" name="Group 51"/>
          <p:cNvGrpSpPr>
            <a:grpSpLocks/>
          </p:cNvGrpSpPr>
          <p:nvPr/>
        </p:nvGrpSpPr>
        <p:grpSpPr bwMode="auto">
          <a:xfrm>
            <a:off x="890588" y="3846689"/>
            <a:ext cx="1741886" cy="497248"/>
            <a:chOff x="1187278" y="5127778"/>
            <a:chExt cx="2322052" cy="662583"/>
          </a:xfrm>
        </p:grpSpPr>
        <p:sp>
          <p:nvSpPr>
            <p:cNvPr id="53" name="TextBox 52"/>
            <p:cNvSpPr txBox="1"/>
            <p:nvPr/>
          </p:nvSpPr>
          <p:spPr>
            <a:xfrm>
              <a:off x="1187278" y="5421323"/>
              <a:ext cx="2322052" cy="369038"/>
            </a:xfrm>
            <a:prstGeom prst="rect">
              <a:avLst/>
            </a:prstGeom>
            <a:noFill/>
          </p:spPr>
          <p:txBody>
            <a:bodyPr lIns="0" tIns="0" rIns="0" bIns="0">
              <a:spAutoFit/>
            </a:bodyPr>
            <a:lstStyle/>
            <a:p>
              <a:pPr algn="r" defTabSz="1087987">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4" name="TextBox 53"/>
            <p:cNvSpPr txBox="1"/>
            <p:nvPr/>
          </p:nvSpPr>
          <p:spPr>
            <a:xfrm>
              <a:off x="1396786" y="5127778"/>
              <a:ext cx="2112544" cy="245943"/>
            </a:xfrm>
            <a:prstGeom prst="rect">
              <a:avLst/>
            </a:prstGeom>
            <a:noFill/>
          </p:spPr>
          <p:txBody>
            <a:bodyPr lIns="0" tIns="0" rIns="0" bIns="0">
              <a:spAutoFit/>
            </a:bodyPr>
            <a:lstStyle/>
            <a:p>
              <a:pPr algn="r" defTabSz="685646">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这里输入标题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0" name="Group 54"/>
          <p:cNvGrpSpPr>
            <a:grpSpLocks/>
          </p:cNvGrpSpPr>
          <p:nvPr/>
        </p:nvGrpSpPr>
        <p:grpSpPr bwMode="auto">
          <a:xfrm>
            <a:off x="3034904" y="1446061"/>
            <a:ext cx="411956" cy="410822"/>
            <a:chOff x="3818283" y="1926549"/>
            <a:chExt cx="548204" cy="548202"/>
          </a:xfrm>
        </p:grpSpPr>
        <p:sp>
          <p:nvSpPr>
            <p:cNvPr id="56" name="Oval 55"/>
            <p:cNvSpPr/>
            <p:nvPr/>
          </p:nvSpPr>
          <p:spPr>
            <a:xfrm flipH="1">
              <a:off x="3818283" y="1926549"/>
              <a:ext cx="548204" cy="54820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en-AU" altLang="zh-CN" sz="1200">
                <a:solidFill>
                  <a:schemeClr val="bg1"/>
                </a:solidFill>
                <a:latin typeface="FontAwesome"/>
              </a:endParaRPr>
            </a:p>
          </p:txBody>
        </p:sp>
        <p:sp>
          <p:nvSpPr>
            <p:cNvPr id="13355" name="Freeform 61"/>
            <p:cNvSpPr>
              <a:spLocks noEditPoints="1"/>
            </p:cNvSpPr>
            <p:nvPr/>
          </p:nvSpPr>
          <p:spPr bwMode="auto">
            <a:xfrm>
              <a:off x="3908191" y="2052465"/>
              <a:ext cx="377678" cy="296424"/>
            </a:xfrm>
            <a:custGeom>
              <a:avLst/>
              <a:gdLst>
                <a:gd name="T0" fmla="*/ 178150 w 106"/>
                <a:gd name="T1" fmla="*/ 39285 h 83"/>
                <a:gd name="T2" fmla="*/ 181713 w 106"/>
                <a:gd name="T3" fmla="*/ 39285 h 83"/>
                <a:gd name="T4" fmla="*/ 181713 w 106"/>
                <a:gd name="T5" fmla="*/ 153569 h 83"/>
                <a:gd name="T6" fmla="*/ 67697 w 106"/>
                <a:gd name="T7" fmla="*/ 96427 h 83"/>
                <a:gd name="T8" fmla="*/ 67697 w 106"/>
                <a:gd name="T9" fmla="*/ 92856 h 83"/>
                <a:gd name="T10" fmla="*/ 195965 w 106"/>
                <a:gd name="T11" fmla="*/ 149998 h 83"/>
                <a:gd name="T12" fmla="*/ 199528 w 106"/>
                <a:gd name="T13" fmla="*/ 153569 h 83"/>
                <a:gd name="T14" fmla="*/ 309981 w 106"/>
                <a:gd name="T15" fmla="*/ 96427 h 83"/>
                <a:gd name="T16" fmla="*/ 199528 w 106"/>
                <a:gd name="T17" fmla="*/ 39285 h 83"/>
                <a:gd name="T18" fmla="*/ 195965 w 106"/>
                <a:gd name="T19" fmla="*/ 39285 h 83"/>
                <a:gd name="T20" fmla="*/ 53445 w 106"/>
                <a:gd name="T21" fmla="*/ 103570 h 83"/>
                <a:gd name="T22" fmla="*/ 3563 w 106"/>
                <a:gd name="T23" fmla="*/ 124998 h 83"/>
                <a:gd name="T24" fmla="*/ 3563 w 106"/>
                <a:gd name="T25" fmla="*/ 132141 h 83"/>
                <a:gd name="T26" fmla="*/ 121142 w 106"/>
                <a:gd name="T27" fmla="*/ 189283 h 83"/>
                <a:gd name="T28" fmla="*/ 171024 w 106"/>
                <a:gd name="T29" fmla="*/ 164283 h 83"/>
                <a:gd name="T30" fmla="*/ 374115 w 106"/>
                <a:gd name="T31" fmla="*/ 57142 h 83"/>
                <a:gd name="T32" fmla="*/ 374115 w 106"/>
                <a:gd name="T33" fmla="*/ 64285 h 83"/>
                <a:gd name="T34" fmla="*/ 324233 w 106"/>
                <a:gd name="T35" fmla="*/ 89284 h 83"/>
                <a:gd name="T36" fmla="*/ 206654 w 106"/>
                <a:gd name="T37" fmla="*/ 28571 h 83"/>
                <a:gd name="T38" fmla="*/ 256536 w 106"/>
                <a:gd name="T39" fmla="*/ 0 h 83"/>
                <a:gd name="T40" fmla="*/ 374115 w 106"/>
                <a:gd name="T41" fmla="*/ 57142 h 83"/>
                <a:gd name="T42" fmla="*/ 377678 w 106"/>
                <a:gd name="T43" fmla="*/ 128569 h 83"/>
                <a:gd name="T44" fmla="*/ 256536 w 106"/>
                <a:gd name="T45" fmla="*/ 189283 h 83"/>
                <a:gd name="T46" fmla="*/ 206654 w 106"/>
                <a:gd name="T47" fmla="*/ 167855 h 83"/>
                <a:gd name="T48" fmla="*/ 206654 w 106"/>
                <a:gd name="T49" fmla="*/ 160712 h 83"/>
                <a:gd name="T50" fmla="*/ 327796 w 106"/>
                <a:gd name="T51" fmla="*/ 103570 h 83"/>
                <a:gd name="T52" fmla="*/ 171024 w 106"/>
                <a:gd name="T53" fmla="*/ 25000 h 83"/>
                <a:gd name="T54" fmla="*/ 117579 w 106"/>
                <a:gd name="T55" fmla="*/ 0 h 83"/>
                <a:gd name="T56" fmla="*/ 0 w 106"/>
                <a:gd name="T57" fmla="*/ 60713 h 83"/>
                <a:gd name="T58" fmla="*/ 49882 w 106"/>
                <a:gd name="T59" fmla="*/ 89284 h 83"/>
                <a:gd name="T60" fmla="*/ 171024 w 106"/>
                <a:gd name="T61" fmla="*/ 32142 h 83"/>
                <a:gd name="T62" fmla="*/ 171024 w 106"/>
                <a:gd name="T63" fmla="*/ 25000 h 83"/>
                <a:gd name="T64" fmla="*/ 195965 w 106"/>
                <a:gd name="T65" fmla="*/ 292853 h 83"/>
                <a:gd name="T66" fmla="*/ 199528 w 106"/>
                <a:gd name="T67" fmla="*/ 296424 h 83"/>
                <a:gd name="T68" fmla="*/ 320670 w 106"/>
                <a:gd name="T69" fmla="*/ 232139 h 83"/>
                <a:gd name="T70" fmla="*/ 317107 w 106"/>
                <a:gd name="T71" fmla="*/ 174997 h 83"/>
                <a:gd name="T72" fmla="*/ 260099 w 106"/>
                <a:gd name="T73" fmla="*/ 203568 h 83"/>
                <a:gd name="T74" fmla="*/ 256536 w 106"/>
                <a:gd name="T75" fmla="*/ 203568 h 83"/>
                <a:gd name="T76" fmla="*/ 199528 w 106"/>
                <a:gd name="T77" fmla="*/ 174997 h 83"/>
                <a:gd name="T78" fmla="*/ 195965 w 106"/>
                <a:gd name="T79" fmla="*/ 178569 h 83"/>
                <a:gd name="T80" fmla="*/ 60571 w 106"/>
                <a:gd name="T81" fmla="*/ 174997 h 83"/>
                <a:gd name="T82" fmla="*/ 117579 w 106"/>
                <a:gd name="T83" fmla="*/ 203568 h 83"/>
                <a:gd name="T84" fmla="*/ 178150 w 106"/>
                <a:gd name="T85" fmla="*/ 174997 h 83"/>
                <a:gd name="T86" fmla="*/ 181713 w 106"/>
                <a:gd name="T87" fmla="*/ 178569 h 83"/>
                <a:gd name="T88" fmla="*/ 181713 w 106"/>
                <a:gd name="T89" fmla="*/ 296424 h 83"/>
                <a:gd name="T90" fmla="*/ 60571 w 106"/>
                <a:gd name="T91" fmla="*/ 235711 h 83"/>
                <a:gd name="T92" fmla="*/ 57008 w 106"/>
                <a:gd name="T93" fmla="*/ 178569 h 8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06" h="83">
                  <a:moveTo>
                    <a:pt x="19" y="26"/>
                  </a:moveTo>
                  <a:cubicBezTo>
                    <a:pt x="50" y="11"/>
                    <a:pt x="50" y="11"/>
                    <a:pt x="50" y="11"/>
                  </a:cubicBezTo>
                  <a:cubicBezTo>
                    <a:pt x="50" y="11"/>
                    <a:pt x="51" y="11"/>
                    <a:pt x="51" y="11"/>
                  </a:cubicBezTo>
                  <a:cubicBezTo>
                    <a:pt x="51" y="11"/>
                    <a:pt x="51" y="11"/>
                    <a:pt x="51" y="11"/>
                  </a:cubicBezTo>
                  <a:cubicBezTo>
                    <a:pt x="51" y="42"/>
                    <a:pt x="51" y="42"/>
                    <a:pt x="51" y="42"/>
                  </a:cubicBezTo>
                  <a:cubicBezTo>
                    <a:pt x="51" y="42"/>
                    <a:pt x="51" y="43"/>
                    <a:pt x="51" y="43"/>
                  </a:cubicBezTo>
                  <a:cubicBezTo>
                    <a:pt x="51" y="43"/>
                    <a:pt x="50" y="43"/>
                    <a:pt x="50" y="43"/>
                  </a:cubicBezTo>
                  <a:cubicBezTo>
                    <a:pt x="19" y="27"/>
                    <a:pt x="19" y="27"/>
                    <a:pt x="19" y="27"/>
                  </a:cubicBezTo>
                  <a:cubicBezTo>
                    <a:pt x="19" y="27"/>
                    <a:pt x="19" y="27"/>
                    <a:pt x="19" y="27"/>
                  </a:cubicBezTo>
                  <a:cubicBezTo>
                    <a:pt x="19" y="26"/>
                    <a:pt x="19" y="26"/>
                    <a:pt x="19" y="26"/>
                  </a:cubicBezTo>
                  <a:close/>
                  <a:moveTo>
                    <a:pt x="55" y="11"/>
                  </a:moveTo>
                  <a:cubicBezTo>
                    <a:pt x="55" y="42"/>
                    <a:pt x="55" y="42"/>
                    <a:pt x="55" y="42"/>
                  </a:cubicBezTo>
                  <a:cubicBezTo>
                    <a:pt x="55" y="42"/>
                    <a:pt x="55" y="43"/>
                    <a:pt x="55" y="43"/>
                  </a:cubicBezTo>
                  <a:cubicBezTo>
                    <a:pt x="55" y="43"/>
                    <a:pt x="56" y="43"/>
                    <a:pt x="56" y="43"/>
                  </a:cubicBezTo>
                  <a:cubicBezTo>
                    <a:pt x="87" y="27"/>
                    <a:pt x="87" y="27"/>
                    <a:pt x="87" y="27"/>
                  </a:cubicBezTo>
                  <a:cubicBezTo>
                    <a:pt x="87" y="27"/>
                    <a:pt x="87" y="27"/>
                    <a:pt x="87" y="27"/>
                  </a:cubicBezTo>
                  <a:cubicBezTo>
                    <a:pt x="87" y="26"/>
                    <a:pt x="87" y="26"/>
                    <a:pt x="87" y="26"/>
                  </a:cubicBezTo>
                  <a:cubicBezTo>
                    <a:pt x="56" y="11"/>
                    <a:pt x="56" y="11"/>
                    <a:pt x="56" y="11"/>
                  </a:cubicBezTo>
                  <a:cubicBezTo>
                    <a:pt x="56" y="11"/>
                    <a:pt x="55" y="11"/>
                    <a:pt x="55" y="11"/>
                  </a:cubicBezTo>
                  <a:cubicBezTo>
                    <a:pt x="55" y="11"/>
                    <a:pt x="55" y="11"/>
                    <a:pt x="55" y="11"/>
                  </a:cubicBezTo>
                  <a:close/>
                  <a:moveTo>
                    <a:pt x="48" y="45"/>
                  </a:moveTo>
                  <a:cubicBezTo>
                    <a:pt x="15" y="29"/>
                    <a:pt x="15" y="29"/>
                    <a:pt x="15" y="29"/>
                  </a:cubicBezTo>
                  <a:cubicBezTo>
                    <a:pt x="15" y="29"/>
                    <a:pt x="15" y="29"/>
                    <a:pt x="14" y="29"/>
                  </a:cubicBezTo>
                  <a:cubicBezTo>
                    <a:pt x="1" y="35"/>
                    <a:pt x="1" y="35"/>
                    <a:pt x="1" y="35"/>
                  </a:cubicBezTo>
                  <a:cubicBezTo>
                    <a:pt x="1" y="36"/>
                    <a:pt x="0" y="36"/>
                    <a:pt x="0" y="36"/>
                  </a:cubicBezTo>
                  <a:cubicBezTo>
                    <a:pt x="0" y="37"/>
                    <a:pt x="1" y="37"/>
                    <a:pt x="1" y="37"/>
                  </a:cubicBezTo>
                  <a:cubicBezTo>
                    <a:pt x="33" y="53"/>
                    <a:pt x="33" y="53"/>
                    <a:pt x="33" y="53"/>
                  </a:cubicBezTo>
                  <a:cubicBezTo>
                    <a:pt x="34" y="54"/>
                    <a:pt x="34" y="54"/>
                    <a:pt x="34" y="53"/>
                  </a:cubicBezTo>
                  <a:cubicBezTo>
                    <a:pt x="48" y="47"/>
                    <a:pt x="48" y="47"/>
                    <a:pt x="48" y="47"/>
                  </a:cubicBezTo>
                  <a:cubicBezTo>
                    <a:pt x="48" y="47"/>
                    <a:pt x="48" y="46"/>
                    <a:pt x="48" y="46"/>
                  </a:cubicBezTo>
                  <a:cubicBezTo>
                    <a:pt x="48" y="45"/>
                    <a:pt x="48" y="45"/>
                    <a:pt x="48" y="45"/>
                  </a:cubicBezTo>
                  <a:close/>
                  <a:moveTo>
                    <a:pt x="105" y="16"/>
                  </a:moveTo>
                  <a:cubicBezTo>
                    <a:pt x="105" y="17"/>
                    <a:pt x="106" y="17"/>
                    <a:pt x="106" y="17"/>
                  </a:cubicBezTo>
                  <a:cubicBezTo>
                    <a:pt x="106" y="18"/>
                    <a:pt x="105" y="18"/>
                    <a:pt x="105" y="18"/>
                  </a:cubicBezTo>
                  <a:cubicBezTo>
                    <a:pt x="92" y="25"/>
                    <a:pt x="92" y="25"/>
                    <a:pt x="92" y="25"/>
                  </a:cubicBezTo>
                  <a:cubicBezTo>
                    <a:pt x="91" y="25"/>
                    <a:pt x="91" y="25"/>
                    <a:pt x="91" y="25"/>
                  </a:cubicBezTo>
                  <a:cubicBezTo>
                    <a:pt x="58" y="9"/>
                    <a:pt x="58" y="9"/>
                    <a:pt x="58" y="9"/>
                  </a:cubicBezTo>
                  <a:cubicBezTo>
                    <a:pt x="58" y="8"/>
                    <a:pt x="58" y="8"/>
                    <a:pt x="58" y="8"/>
                  </a:cubicBezTo>
                  <a:cubicBezTo>
                    <a:pt x="58" y="7"/>
                    <a:pt x="58" y="7"/>
                    <a:pt x="58" y="7"/>
                  </a:cubicBezTo>
                  <a:cubicBezTo>
                    <a:pt x="72" y="0"/>
                    <a:pt x="72" y="0"/>
                    <a:pt x="72" y="0"/>
                  </a:cubicBezTo>
                  <a:cubicBezTo>
                    <a:pt x="72" y="0"/>
                    <a:pt x="72" y="0"/>
                    <a:pt x="72" y="0"/>
                  </a:cubicBezTo>
                  <a:cubicBezTo>
                    <a:pt x="105" y="16"/>
                    <a:pt x="105" y="16"/>
                    <a:pt x="105" y="16"/>
                  </a:cubicBezTo>
                  <a:close/>
                  <a:moveTo>
                    <a:pt x="105" y="35"/>
                  </a:moveTo>
                  <a:cubicBezTo>
                    <a:pt x="105" y="36"/>
                    <a:pt x="106" y="36"/>
                    <a:pt x="106" y="36"/>
                  </a:cubicBezTo>
                  <a:cubicBezTo>
                    <a:pt x="106" y="37"/>
                    <a:pt x="105" y="37"/>
                    <a:pt x="105" y="37"/>
                  </a:cubicBezTo>
                  <a:cubicBezTo>
                    <a:pt x="72" y="53"/>
                    <a:pt x="72" y="53"/>
                    <a:pt x="72" y="53"/>
                  </a:cubicBezTo>
                  <a:cubicBezTo>
                    <a:pt x="72" y="54"/>
                    <a:pt x="72" y="54"/>
                    <a:pt x="72" y="53"/>
                  </a:cubicBezTo>
                  <a:cubicBezTo>
                    <a:pt x="58" y="47"/>
                    <a:pt x="58" y="47"/>
                    <a:pt x="58" y="47"/>
                  </a:cubicBezTo>
                  <a:cubicBezTo>
                    <a:pt x="58" y="47"/>
                    <a:pt x="58" y="46"/>
                    <a:pt x="58" y="46"/>
                  </a:cubicBezTo>
                  <a:cubicBezTo>
                    <a:pt x="58" y="45"/>
                    <a:pt x="58" y="45"/>
                    <a:pt x="58" y="45"/>
                  </a:cubicBezTo>
                  <a:cubicBezTo>
                    <a:pt x="91" y="29"/>
                    <a:pt x="91" y="29"/>
                    <a:pt x="91" y="29"/>
                  </a:cubicBezTo>
                  <a:cubicBezTo>
                    <a:pt x="91" y="29"/>
                    <a:pt x="91" y="29"/>
                    <a:pt x="92" y="29"/>
                  </a:cubicBezTo>
                  <a:cubicBezTo>
                    <a:pt x="105" y="35"/>
                    <a:pt x="105" y="35"/>
                    <a:pt x="105" y="35"/>
                  </a:cubicBezTo>
                  <a:close/>
                  <a:moveTo>
                    <a:pt x="48" y="7"/>
                  </a:moveTo>
                  <a:cubicBezTo>
                    <a:pt x="34" y="0"/>
                    <a:pt x="34" y="0"/>
                    <a:pt x="34" y="0"/>
                  </a:cubicBezTo>
                  <a:cubicBezTo>
                    <a:pt x="34" y="0"/>
                    <a:pt x="34" y="0"/>
                    <a:pt x="33" y="0"/>
                  </a:cubicBezTo>
                  <a:cubicBezTo>
                    <a:pt x="1" y="16"/>
                    <a:pt x="1" y="16"/>
                    <a:pt x="1" y="16"/>
                  </a:cubicBezTo>
                  <a:cubicBezTo>
                    <a:pt x="1" y="17"/>
                    <a:pt x="0" y="17"/>
                    <a:pt x="0" y="17"/>
                  </a:cubicBezTo>
                  <a:cubicBezTo>
                    <a:pt x="0" y="18"/>
                    <a:pt x="1" y="18"/>
                    <a:pt x="1" y="18"/>
                  </a:cubicBezTo>
                  <a:cubicBezTo>
                    <a:pt x="14" y="25"/>
                    <a:pt x="14" y="25"/>
                    <a:pt x="14" y="25"/>
                  </a:cubicBezTo>
                  <a:cubicBezTo>
                    <a:pt x="15" y="25"/>
                    <a:pt x="15" y="25"/>
                    <a:pt x="15" y="25"/>
                  </a:cubicBezTo>
                  <a:cubicBezTo>
                    <a:pt x="48" y="9"/>
                    <a:pt x="48" y="9"/>
                    <a:pt x="48" y="9"/>
                  </a:cubicBezTo>
                  <a:cubicBezTo>
                    <a:pt x="48" y="8"/>
                    <a:pt x="48" y="8"/>
                    <a:pt x="48" y="8"/>
                  </a:cubicBezTo>
                  <a:cubicBezTo>
                    <a:pt x="48" y="7"/>
                    <a:pt x="48" y="7"/>
                    <a:pt x="48" y="7"/>
                  </a:cubicBezTo>
                  <a:close/>
                  <a:moveTo>
                    <a:pt x="55" y="50"/>
                  </a:moveTo>
                  <a:cubicBezTo>
                    <a:pt x="55" y="82"/>
                    <a:pt x="55" y="82"/>
                    <a:pt x="55" y="82"/>
                  </a:cubicBezTo>
                  <a:cubicBezTo>
                    <a:pt x="55" y="82"/>
                    <a:pt x="55" y="83"/>
                    <a:pt x="55" y="83"/>
                  </a:cubicBezTo>
                  <a:cubicBezTo>
                    <a:pt x="55" y="83"/>
                    <a:pt x="56" y="83"/>
                    <a:pt x="56" y="83"/>
                  </a:cubicBezTo>
                  <a:cubicBezTo>
                    <a:pt x="89" y="66"/>
                    <a:pt x="89" y="66"/>
                    <a:pt x="89" y="66"/>
                  </a:cubicBezTo>
                  <a:cubicBezTo>
                    <a:pt x="89" y="66"/>
                    <a:pt x="90" y="66"/>
                    <a:pt x="90" y="65"/>
                  </a:cubicBezTo>
                  <a:cubicBezTo>
                    <a:pt x="90" y="50"/>
                    <a:pt x="90" y="50"/>
                    <a:pt x="90" y="50"/>
                  </a:cubicBezTo>
                  <a:cubicBezTo>
                    <a:pt x="90" y="50"/>
                    <a:pt x="89" y="49"/>
                    <a:pt x="89" y="49"/>
                  </a:cubicBezTo>
                  <a:cubicBezTo>
                    <a:pt x="89" y="49"/>
                    <a:pt x="89" y="49"/>
                    <a:pt x="88" y="49"/>
                  </a:cubicBezTo>
                  <a:cubicBezTo>
                    <a:pt x="73" y="57"/>
                    <a:pt x="73" y="57"/>
                    <a:pt x="73" y="57"/>
                  </a:cubicBezTo>
                  <a:cubicBezTo>
                    <a:pt x="72" y="57"/>
                    <a:pt x="72" y="57"/>
                    <a:pt x="72" y="57"/>
                  </a:cubicBezTo>
                  <a:cubicBezTo>
                    <a:pt x="72" y="57"/>
                    <a:pt x="72" y="57"/>
                    <a:pt x="72" y="57"/>
                  </a:cubicBezTo>
                  <a:cubicBezTo>
                    <a:pt x="71" y="57"/>
                    <a:pt x="71" y="57"/>
                    <a:pt x="71" y="57"/>
                  </a:cubicBezTo>
                  <a:cubicBezTo>
                    <a:pt x="56" y="49"/>
                    <a:pt x="56" y="49"/>
                    <a:pt x="56" y="49"/>
                  </a:cubicBezTo>
                  <a:cubicBezTo>
                    <a:pt x="56" y="49"/>
                    <a:pt x="55" y="49"/>
                    <a:pt x="55" y="49"/>
                  </a:cubicBezTo>
                  <a:cubicBezTo>
                    <a:pt x="55" y="49"/>
                    <a:pt x="55" y="50"/>
                    <a:pt x="55" y="50"/>
                  </a:cubicBezTo>
                  <a:close/>
                  <a:moveTo>
                    <a:pt x="16" y="50"/>
                  </a:moveTo>
                  <a:cubicBezTo>
                    <a:pt x="16" y="50"/>
                    <a:pt x="17" y="49"/>
                    <a:pt x="17" y="49"/>
                  </a:cubicBezTo>
                  <a:cubicBezTo>
                    <a:pt x="17" y="49"/>
                    <a:pt x="17" y="49"/>
                    <a:pt x="18" y="49"/>
                  </a:cubicBezTo>
                  <a:cubicBezTo>
                    <a:pt x="33" y="57"/>
                    <a:pt x="33" y="57"/>
                    <a:pt x="33" y="57"/>
                  </a:cubicBezTo>
                  <a:cubicBezTo>
                    <a:pt x="34" y="57"/>
                    <a:pt x="34" y="57"/>
                    <a:pt x="34" y="57"/>
                  </a:cubicBezTo>
                  <a:cubicBezTo>
                    <a:pt x="50" y="49"/>
                    <a:pt x="50" y="49"/>
                    <a:pt x="50" y="49"/>
                  </a:cubicBezTo>
                  <a:cubicBezTo>
                    <a:pt x="50" y="49"/>
                    <a:pt x="51" y="49"/>
                    <a:pt x="51" y="49"/>
                  </a:cubicBezTo>
                  <a:cubicBezTo>
                    <a:pt x="51" y="49"/>
                    <a:pt x="51" y="50"/>
                    <a:pt x="51" y="50"/>
                  </a:cubicBezTo>
                  <a:cubicBezTo>
                    <a:pt x="51" y="82"/>
                    <a:pt x="51" y="82"/>
                    <a:pt x="51" y="82"/>
                  </a:cubicBezTo>
                  <a:cubicBezTo>
                    <a:pt x="51" y="82"/>
                    <a:pt x="51" y="83"/>
                    <a:pt x="51" y="83"/>
                  </a:cubicBezTo>
                  <a:cubicBezTo>
                    <a:pt x="51" y="83"/>
                    <a:pt x="50" y="83"/>
                    <a:pt x="50" y="83"/>
                  </a:cubicBezTo>
                  <a:cubicBezTo>
                    <a:pt x="17" y="66"/>
                    <a:pt x="17" y="66"/>
                    <a:pt x="17" y="66"/>
                  </a:cubicBezTo>
                  <a:cubicBezTo>
                    <a:pt x="17" y="66"/>
                    <a:pt x="16" y="66"/>
                    <a:pt x="16" y="65"/>
                  </a:cubicBezTo>
                  <a:lnTo>
                    <a:pt x="16" y="5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1" name="Group 60"/>
          <p:cNvGrpSpPr>
            <a:grpSpLocks/>
          </p:cNvGrpSpPr>
          <p:nvPr/>
        </p:nvGrpSpPr>
        <p:grpSpPr bwMode="auto">
          <a:xfrm>
            <a:off x="2400301" y="2604696"/>
            <a:ext cx="411956" cy="410821"/>
            <a:chOff x="3010378" y="3471260"/>
            <a:chExt cx="548204" cy="548202"/>
          </a:xfrm>
        </p:grpSpPr>
        <p:sp>
          <p:nvSpPr>
            <p:cNvPr id="62" name="Oval 61"/>
            <p:cNvSpPr/>
            <p:nvPr/>
          </p:nvSpPr>
          <p:spPr>
            <a:xfrm flipH="1">
              <a:off x="3010378" y="3471260"/>
              <a:ext cx="548204" cy="54820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r" eaLnBrk="1" hangingPunct="1"/>
              <a:endParaRPr lang="zh-CN" altLang="zh-CN" sz="1200">
                <a:solidFill>
                  <a:schemeClr val="bg1"/>
                </a:solidFill>
              </a:endParaRPr>
            </a:p>
          </p:txBody>
        </p:sp>
        <p:sp>
          <p:nvSpPr>
            <p:cNvPr id="13353" name="Freeform 51"/>
            <p:cNvSpPr>
              <a:spLocks noEditPoints="1"/>
            </p:cNvSpPr>
            <p:nvPr/>
          </p:nvSpPr>
          <p:spPr bwMode="auto">
            <a:xfrm>
              <a:off x="3070827" y="3585168"/>
              <a:ext cx="411635" cy="340047"/>
            </a:xfrm>
            <a:custGeom>
              <a:avLst/>
              <a:gdLst>
                <a:gd name="T0" fmla="*/ 319306 w 107"/>
                <a:gd name="T1" fmla="*/ 243443 h 88"/>
                <a:gd name="T2" fmla="*/ 319306 w 107"/>
                <a:gd name="T3" fmla="*/ 27049 h 88"/>
                <a:gd name="T4" fmla="*/ 319306 w 107"/>
                <a:gd name="T5" fmla="*/ 11593 h 88"/>
                <a:gd name="T6" fmla="*/ 327000 w 107"/>
                <a:gd name="T7" fmla="*/ 0 h 88"/>
                <a:gd name="T8" fmla="*/ 334694 w 107"/>
                <a:gd name="T9" fmla="*/ 0 h 88"/>
                <a:gd name="T10" fmla="*/ 342388 w 107"/>
                <a:gd name="T11" fmla="*/ 0 h 88"/>
                <a:gd name="T12" fmla="*/ 342388 w 107"/>
                <a:gd name="T13" fmla="*/ 266628 h 88"/>
                <a:gd name="T14" fmla="*/ 334694 w 107"/>
                <a:gd name="T15" fmla="*/ 270492 h 88"/>
                <a:gd name="T16" fmla="*/ 327000 w 107"/>
                <a:gd name="T17" fmla="*/ 266628 h 88"/>
                <a:gd name="T18" fmla="*/ 319306 w 107"/>
                <a:gd name="T19" fmla="*/ 258899 h 88"/>
                <a:gd name="T20" fmla="*/ 319306 w 107"/>
                <a:gd name="T21" fmla="*/ 243443 h 88"/>
                <a:gd name="T22" fmla="*/ 92329 w 107"/>
                <a:gd name="T23" fmla="*/ 243443 h 88"/>
                <a:gd name="T24" fmla="*/ 92329 w 107"/>
                <a:gd name="T25" fmla="*/ 27049 h 88"/>
                <a:gd name="T26" fmla="*/ 92329 w 107"/>
                <a:gd name="T27" fmla="*/ 11593 h 88"/>
                <a:gd name="T28" fmla="*/ 84635 w 107"/>
                <a:gd name="T29" fmla="*/ 0 h 88"/>
                <a:gd name="T30" fmla="*/ 76941 w 107"/>
                <a:gd name="T31" fmla="*/ 0 h 88"/>
                <a:gd name="T32" fmla="*/ 69247 w 107"/>
                <a:gd name="T33" fmla="*/ 0 h 88"/>
                <a:gd name="T34" fmla="*/ 69247 w 107"/>
                <a:gd name="T35" fmla="*/ 266628 h 88"/>
                <a:gd name="T36" fmla="*/ 76941 w 107"/>
                <a:gd name="T37" fmla="*/ 270492 h 88"/>
                <a:gd name="T38" fmla="*/ 84635 w 107"/>
                <a:gd name="T39" fmla="*/ 266628 h 88"/>
                <a:gd name="T40" fmla="*/ 92329 w 107"/>
                <a:gd name="T41" fmla="*/ 258899 h 88"/>
                <a:gd name="T42" fmla="*/ 92329 w 107"/>
                <a:gd name="T43" fmla="*/ 243443 h 88"/>
                <a:gd name="T44" fmla="*/ 138494 w 107"/>
                <a:gd name="T45" fmla="*/ 197073 h 88"/>
                <a:gd name="T46" fmla="*/ 138494 w 107"/>
                <a:gd name="T47" fmla="*/ 212529 h 88"/>
                <a:gd name="T48" fmla="*/ 126953 w 107"/>
                <a:gd name="T49" fmla="*/ 224122 h 88"/>
                <a:gd name="T50" fmla="*/ 119259 w 107"/>
                <a:gd name="T51" fmla="*/ 227986 h 88"/>
                <a:gd name="T52" fmla="*/ 111565 w 107"/>
                <a:gd name="T53" fmla="*/ 224122 h 88"/>
                <a:gd name="T54" fmla="*/ 111565 w 107"/>
                <a:gd name="T55" fmla="*/ 46370 h 88"/>
                <a:gd name="T56" fmla="*/ 119259 w 107"/>
                <a:gd name="T57" fmla="*/ 42506 h 88"/>
                <a:gd name="T58" fmla="*/ 126953 w 107"/>
                <a:gd name="T59" fmla="*/ 46370 h 88"/>
                <a:gd name="T60" fmla="*/ 138494 w 107"/>
                <a:gd name="T61" fmla="*/ 54098 h 88"/>
                <a:gd name="T62" fmla="*/ 138494 w 107"/>
                <a:gd name="T63" fmla="*/ 69555 h 88"/>
                <a:gd name="T64" fmla="*/ 138494 w 107"/>
                <a:gd name="T65" fmla="*/ 197073 h 88"/>
                <a:gd name="T66" fmla="*/ 234670 w 107"/>
                <a:gd name="T67" fmla="*/ 309134 h 88"/>
                <a:gd name="T68" fmla="*/ 207741 w 107"/>
                <a:gd name="T69" fmla="*/ 340047 h 88"/>
                <a:gd name="T70" fmla="*/ 176965 w 107"/>
                <a:gd name="T71" fmla="*/ 309134 h 88"/>
                <a:gd name="T72" fmla="*/ 176965 w 107"/>
                <a:gd name="T73" fmla="*/ 92740 h 88"/>
                <a:gd name="T74" fmla="*/ 207741 w 107"/>
                <a:gd name="T75" fmla="*/ 61827 h 88"/>
                <a:gd name="T76" fmla="*/ 234670 w 107"/>
                <a:gd name="T77" fmla="*/ 92740 h 88"/>
                <a:gd name="T78" fmla="*/ 234670 w 107"/>
                <a:gd name="T79" fmla="*/ 309134 h 88"/>
                <a:gd name="T80" fmla="*/ 273141 w 107"/>
                <a:gd name="T81" fmla="*/ 197073 h 88"/>
                <a:gd name="T82" fmla="*/ 273141 w 107"/>
                <a:gd name="T83" fmla="*/ 212529 h 88"/>
                <a:gd name="T84" fmla="*/ 284682 w 107"/>
                <a:gd name="T85" fmla="*/ 224122 h 88"/>
                <a:gd name="T86" fmla="*/ 292376 w 107"/>
                <a:gd name="T87" fmla="*/ 227986 h 88"/>
                <a:gd name="T88" fmla="*/ 300070 w 107"/>
                <a:gd name="T89" fmla="*/ 224122 h 88"/>
                <a:gd name="T90" fmla="*/ 300070 w 107"/>
                <a:gd name="T91" fmla="*/ 46370 h 88"/>
                <a:gd name="T92" fmla="*/ 292376 w 107"/>
                <a:gd name="T93" fmla="*/ 42506 h 88"/>
                <a:gd name="T94" fmla="*/ 284682 w 107"/>
                <a:gd name="T95" fmla="*/ 46370 h 88"/>
                <a:gd name="T96" fmla="*/ 273141 w 107"/>
                <a:gd name="T97" fmla="*/ 54098 h 88"/>
                <a:gd name="T98" fmla="*/ 273141 w 107"/>
                <a:gd name="T99" fmla="*/ 69555 h 88"/>
                <a:gd name="T100" fmla="*/ 273141 w 107"/>
                <a:gd name="T101" fmla="*/ 197073 h 8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07" h="88">
                  <a:moveTo>
                    <a:pt x="83" y="63"/>
                  </a:moveTo>
                  <a:cubicBezTo>
                    <a:pt x="97" y="47"/>
                    <a:pt x="97" y="23"/>
                    <a:pt x="83" y="7"/>
                  </a:cubicBezTo>
                  <a:cubicBezTo>
                    <a:pt x="82" y="6"/>
                    <a:pt x="82" y="4"/>
                    <a:pt x="83" y="3"/>
                  </a:cubicBezTo>
                  <a:cubicBezTo>
                    <a:pt x="85" y="0"/>
                    <a:pt x="85" y="0"/>
                    <a:pt x="85" y="0"/>
                  </a:cubicBezTo>
                  <a:cubicBezTo>
                    <a:pt x="86" y="0"/>
                    <a:pt x="86" y="0"/>
                    <a:pt x="87" y="0"/>
                  </a:cubicBezTo>
                  <a:cubicBezTo>
                    <a:pt x="88" y="0"/>
                    <a:pt x="89" y="0"/>
                    <a:pt x="89" y="0"/>
                  </a:cubicBezTo>
                  <a:cubicBezTo>
                    <a:pt x="107" y="20"/>
                    <a:pt x="107" y="50"/>
                    <a:pt x="89" y="69"/>
                  </a:cubicBezTo>
                  <a:cubicBezTo>
                    <a:pt x="89" y="70"/>
                    <a:pt x="88" y="70"/>
                    <a:pt x="87" y="70"/>
                  </a:cubicBezTo>
                  <a:cubicBezTo>
                    <a:pt x="86" y="70"/>
                    <a:pt x="86" y="70"/>
                    <a:pt x="85" y="69"/>
                  </a:cubicBezTo>
                  <a:cubicBezTo>
                    <a:pt x="83" y="67"/>
                    <a:pt x="83" y="67"/>
                    <a:pt x="83" y="67"/>
                  </a:cubicBezTo>
                  <a:cubicBezTo>
                    <a:pt x="82" y="65"/>
                    <a:pt x="82" y="64"/>
                    <a:pt x="83" y="63"/>
                  </a:cubicBezTo>
                  <a:close/>
                  <a:moveTo>
                    <a:pt x="24" y="63"/>
                  </a:moveTo>
                  <a:cubicBezTo>
                    <a:pt x="10" y="47"/>
                    <a:pt x="10" y="23"/>
                    <a:pt x="24" y="7"/>
                  </a:cubicBezTo>
                  <a:cubicBezTo>
                    <a:pt x="25" y="6"/>
                    <a:pt x="25" y="4"/>
                    <a:pt x="24" y="3"/>
                  </a:cubicBezTo>
                  <a:cubicBezTo>
                    <a:pt x="22" y="0"/>
                    <a:pt x="22" y="0"/>
                    <a:pt x="22" y="0"/>
                  </a:cubicBezTo>
                  <a:cubicBezTo>
                    <a:pt x="21" y="0"/>
                    <a:pt x="21" y="0"/>
                    <a:pt x="20" y="0"/>
                  </a:cubicBezTo>
                  <a:cubicBezTo>
                    <a:pt x="19" y="0"/>
                    <a:pt x="18" y="0"/>
                    <a:pt x="18" y="0"/>
                  </a:cubicBezTo>
                  <a:cubicBezTo>
                    <a:pt x="0" y="20"/>
                    <a:pt x="0" y="50"/>
                    <a:pt x="18" y="69"/>
                  </a:cubicBezTo>
                  <a:cubicBezTo>
                    <a:pt x="18" y="70"/>
                    <a:pt x="19" y="70"/>
                    <a:pt x="20" y="70"/>
                  </a:cubicBezTo>
                  <a:cubicBezTo>
                    <a:pt x="21" y="70"/>
                    <a:pt x="21" y="70"/>
                    <a:pt x="22" y="69"/>
                  </a:cubicBezTo>
                  <a:cubicBezTo>
                    <a:pt x="24" y="67"/>
                    <a:pt x="24" y="67"/>
                    <a:pt x="24" y="67"/>
                  </a:cubicBezTo>
                  <a:cubicBezTo>
                    <a:pt x="25" y="65"/>
                    <a:pt x="25" y="64"/>
                    <a:pt x="24" y="63"/>
                  </a:cubicBezTo>
                  <a:close/>
                  <a:moveTo>
                    <a:pt x="36" y="51"/>
                  </a:moveTo>
                  <a:cubicBezTo>
                    <a:pt x="37" y="53"/>
                    <a:pt x="37" y="54"/>
                    <a:pt x="36" y="55"/>
                  </a:cubicBezTo>
                  <a:cubicBezTo>
                    <a:pt x="33" y="58"/>
                    <a:pt x="33" y="58"/>
                    <a:pt x="33" y="58"/>
                  </a:cubicBezTo>
                  <a:cubicBezTo>
                    <a:pt x="33" y="58"/>
                    <a:pt x="32" y="59"/>
                    <a:pt x="31" y="59"/>
                  </a:cubicBezTo>
                  <a:cubicBezTo>
                    <a:pt x="30" y="58"/>
                    <a:pt x="30" y="58"/>
                    <a:pt x="29" y="58"/>
                  </a:cubicBezTo>
                  <a:cubicBezTo>
                    <a:pt x="18" y="44"/>
                    <a:pt x="18" y="25"/>
                    <a:pt x="29" y="12"/>
                  </a:cubicBezTo>
                  <a:cubicBezTo>
                    <a:pt x="30" y="11"/>
                    <a:pt x="30" y="11"/>
                    <a:pt x="31" y="11"/>
                  </a:cubicBezTo>
                  <a:cubicBezTo>
                    <a:pt x="32" y="11"/>
                    <a:pt x="33" y="11"/>
                    <a:pt x="33" y="12"/>
                  </a:cubicBezTo>
                  <a:cubicBezTo>
                    <a:pt x="36" y="14"/>
                    <a:pt x="36" y="14"/>
                    <a:pt x="36" y="14"/>
                  </a:cubicBezTo>
                  <a:cubicBezTo>
                    <a:pt x="37" y="15"/>
                    <a:pt x="37" y="17"/>
                    <a:pt x="36" y="18"/>
                  </a:cubicBezTo>
                  <a:cubicBezTo>
                    <a:pt x="28" y="28"/>
                    <a:pt x="28" y="42"/>
                    <a:pt x="36" y="51"/>
                  </a:cubicBezTo>
                  <a:close/>
                  <a:moveTo>
                    <a:pt x="61" y="80"/>
                  </a:moveTo>
                  <a:cubicBezTo>
                    <a:pt x="61" y="84"/>
                    <a:pt x="58" y="88"/>
                    <a:pt x="54" y="88"/>
                  </a:cubicBezTo>
                  <a:cubicBezTo>
                    <a:pt x="49" y="88"/>
                    <a:pt x="46" y="84"/>
                    <a:pt x="46" y="80"/>
                  </a:cubicBezTo>
                  <a:cubicBezTo>
                    <a:pt x="46" y="60"/>
                    <a:pt x="46" y="44"/>
                    <a:pt x="46" y="24"/>
                  </a:cubicBezTo>
                  <a:cubicBezTo>
                    <a:pt x="46" y="19"/>
                    <a:pt x="49" y="16"/>
                    <a:pt x="54" y="16"/>
                  </a:cubicBezTo>
                  <a:cubicBezTo>
                    <a:pt x="58" y="16"/>
                    <a:pt x="61" y="19"/>
                    <a:pt x="61" y="24"/>
                  </a:cubicBezTo>
                  <a:cubicBezTo>
                    <a:pt x="61" y="44"/>
                    <a:pt x="61" y="60"/>
                    <a:pt x="61" y="80"/>
                  </a:cubicBezTo>
                  <a:close/>
                  <a:moveTo>
                    <a:pt x="71" y="51"/>
                  </a:moveTo>
                  <a:cubicBezTo>
                    <a:pt x="70" y="53"/>
                    <a:pt x="70" y="54"/>
                    <a:pt x="71" y="55"/>
                  </a:cubicBezTo>
                  <a:cubicBezTo>
                    <a:pt x="74" y="58"/>
                    <a:pt x="74" y="58"/>
                    <a:pt x="74" y="58"/>
                  </a:cubicBezTo>
                  <a:cubicBezTo>
                    <a:pt x="74" y="58"/>
                    <a:pt x="75" y="59"/>
                    <a:pt x="76" y="59"/>
                  </a:cubicBezTo>
                  <a:cubicBezTo>
                    <a:pt x="77" y="58"/>
                    <a:pt x="77" y="58"/>
                    <a:pt x="78" y="58"/>
                  </a:cubicBezTo>
                  <a:cubicBezTo>
                    <a:pt x="89" y="44"/>
                    <a:pt x="89" y="25"/>
                    <a:pt x="78" y="12"/>
                  </a:cubicBezTo>
                  <a:cubicBezTo>
                    <a:pt x="77" y="11"/>
                    <a:pt x="77" y="11"/>
                    <a:pt x="76" y="11"/>
                  </a:cubicBezTo>
                  <a:cubicBezTo>
                    <a:pt x="75" y="11"/>
                    <a:pt x="74" y="11"/>
                    <a:pt x="74" y="12"/>
                  </a:cubicBezTo>
                  <a:cubicBezTo>
                    <a:pt x="71" y="14"/>
                    <a:pt x="71" y="14"/>
                    <a:pt x="71" y="14"/>
                  </a:cubicBezTo>
                  <a:cubicBezTo>
                    <a:pt x="70" y="15"/>
                    <a:pt x="70" y="17"/>
                    <a:pt x="71" y="18"/>
                  </a:cubicBezTo>
                  <a:cubicBezTo>
                    <a:pt x="79" y="28"/>
                    <a:pt x="79" y="42"/>
                    <a:pt x="71" y="5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3" name="Group 63"/>
          <p:cNvGrpSpPr>
            <a:grpSpLocks/>
          </p:cNvGrpSpPr>
          <p:nvPr/>
        </p:nvGrpSpPr>
        <p:grpSpPr bwMode="auto">
          <a:xfrm>
            <a:off x="6360319" y="2604696"/>
            <a:ext cx="411956" cy="410821"/>
            <a:chOff x="8671519" y="3471260"/>
            <a:chExt cx="548204" cy="548202"/>
          </a:xfrm>
        </p:grpSpPr>
        <p:sp>
          <p:nvSpPr>
            <p:cNvPr id="65" name="Oval 64"/>
            <p:cNvSpPr/>
            <p:nvPr/>
          </p:nvSpPr>
          <p:spPr>
            <a:xfrm>
              <a:off x="8671519" y="3471260"/>
              <a:ext cx="548204" cy="54820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sz="1200">
                <a:solidFill>
                  <a:schemeClr val="bg1"/>
                </a:solidFill>
              </a:endParaRPr>
            </a:p>
          </p:txBody>
        </p:sp>
        <p:grpSp>
          <p:nvGrpSpPr>
            <p:cNvPr id="21" name="Group 65"/>
            <p:cNvGrpSpPr/>
            <p:nvPr/>
          </p:nvGrpSpPr>
          <p:grpSpPr>
            <a:xfrm>
              <a:off x="8747720" y="3559794"/>
              <a:ext cx="387465" cy="324462"/>
              <a:chOff x="5099051" y="3930651"/>
              <a:chExt cx="390525" cy="327025"/>
            </a:xfrm>
            <a:solidFill>
              <a:schemeClr val="bg1"/>
            </a:solidFill>
          </p:grpSpPr>
          <p:sp>
            <p:nvSpPr>
              <p:cNvPr id="67" name="Freeform 103"/>
              <p:cNvSpPr>
                <a:spLocks/>
              </p:cNvSpPr>
              <p:nvPr/>
            </p:nvSpPr>
            <p:spPr bwMode="auto">
              <a:xfrm>
                <a:off x="5165726" y="4027488"/>
                <a:ext cx="255588" cy="230188"/>
              </a:xfrm>
              <a:custGeom>
                <a:avLst/>
                <a:gdLst>
                  <a:gd name="T0" fmla="*/ 0 w 161"/>
                  <a:gd name="T1" fmla="*/ 62 h 145"/>
                  <a:gd name="T2" fmla="*/ 0 w 161"/>
                  <a:gd name="T3" fmla="*/ 145 h 145"/>
                  <a:gd name="T4" fmla="*/ 31 w 161"/>
                  <a:gd name="T5" fmla="*/ 145 h 145"/>
                  <a:gd name="T6" fmla="*/ 130 w 161"/>
                  <a:gd name="T7" fmla="*/ 145 h 145"/>
                  <a:gd name="T8" fmla="*/ 161 w 161"/>
                  <a:gd name="T9" fmla="*/ 145 h 145"/>
                  <a:gd name="T10" fmla="*/ 161 w 161"/>
                  <a:gd name="T11" fmla="*/ 62 h 145"/>
                  <a:gd name="T12" fmla="*/ 81 w 161"/>
                  <a:gd name="T13" fmla="*/ 0 h 145"/>
                  <a:gd name="T14" fmla="*/ 0 w 161"/>
                  <a:gd name="T15" fmla="*/ 62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 h="145">
                    <a:moveTo>
                      <a:pt x="0" y="62"/>
                    </a:moveTo>
                    <a:lnTo>
                      <a:pt x="0" y="145"/>
                    </a:lnTo>
                    <a:lnTo>
                      <a:pt x="31" y="145"/>
                    </a:lnTo>
                    <a:lnTo>
                      <a:pt x="130" y="145"/>
                    </a:lnTo>
                    <a:lnTo>
                      <a:pt x="161" y="145"/>
                    </a:lnTo>
                    <a:lnTo>
                      <a:pt x="161" y="62"/>
                    </a:lnTo>
                    <a:lnTo>
                      <a:pt x="81" y="0"/>
                    </a:lnTo>
                    <a:lnTo>
                      <a:pt x="0"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646">
                  <a:defRPr/>
                </a:pPr>
                <a:endParaRPr lang="en-US"/>
              </a:p>
            </p:txBody>
          </p:sp>
          <p:sp>
            <p:nvSpPr>
              <p:cNvPr id="68" name="Freeform 104"/>
              <p:cNvSpPr>
                <a:spLocks/>
              </p:cNvSpPr>
              <p:nvPr/>
            </p:nvSpPr>
            <p:spPr bwMode="auto">
              <a:xfrm>
                <a:off x="5099051" y="3930651"/>
                <a:ext cx="390525" cy="195263"/>
              </a:xfrm>
              <a:custGeom>
                <a:avLst/>
                <a:gdLst>
                  <a:gd name="T0" fmla="*/ 225 w 246"/>
                  <a:gd name="T1" fmla="*/ 80 h 123"/>
                  <a:gd name="T2" fmla="*/ 225 w 246"/>
                  <a:gd name="T3" fmla="*/ 21 h 123"/>
                  <a:gd name="T4" fmla="*/ 182 w 246"/>
                  <a:gd name="T5" fmla="*/ 21 h 123"/>
                  <a:gd name="T6" fmla="*/ 182 w 246"/>
                  <a:gd name="T7" fmla="*/ 47 h 123"/>
                  <a:gd name="T8" fmla="*/ 123 w 246"/>
                  <a:gd name="T9" fmla="*/ 0 h 123"/>
                  <a:gd name="T10" fmla="*/ 123 w 246"/>
                  <a:gd name="T11" fmla="*/ 0 h 123"/>
                  <a:gd name="T12" fmla="*/ 123 w 246"/>
                  <a:gd name="T13" fmla="*/ 0 h 123"/>
                  <a:gd name="T14" fmla="*/ 123 w 246"/>
                  <a:gd name="T15" fmla="*/ 0 h 123"/>
                  <a:gd name="T16" fmla="*/ 123 w 246"/>
                  <a:gd name="T17" fmla="*/ 0 h 123"/>
                  <a:gd name="T18" fmla="*/ 0 w 246"/>
                  <a:gd name="T19" fmla="*/ 97 h 123"/>
                  <a:gd name="T20" fmla="*/ 21 w 246"/>
                  <a:gd name="T21" fmla="*/ 123 h 123"/>
                  <a:gd name="T22" fmla="*/ 123 w 246"/>
                  <a:gd name="T23" fmla="*/ 42 h 123"/>
                  <a:gd name="T24" fmla="*/ 225 w 246"/>
                  <a:gd name="T25" fmla="*/ 123 h 123"/>
                  <a:gd name="T26" fmla="*/ 246 w 246"/>
                  <a:gd name="T27" fmla="*/ 97 h 123"/>
                  <a:gd name="T28" fmla="*/ 225 w 246"/>
                  <a:gd name="T29" fmla="*/ 8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6" h="123">
                    <a:moveTo>
                      <a:pt x="225" y="80"/>
                    </a:moveTo>
                    <a:lnTo>
                      <a:pt x="225" y="21"/>
                    </a:lnTo>
                    <a:lnTo>
                      <a:pt x="182" y="21"/>
                    </a:lnTo>
                    <a:lnTo>
                      <a:pt x="182" y="47"/>
                    </a:lnTo>
                    <a:lnTo>
                      <a:pt x="123" y="0"/>
                    </a:lnTo>
                    <a:lnTo>
                      <a:pt x="123" y="0"/>
                    </a:lnTo>
                    <a:lnTo>
                      <a:pt x="123" y="0"/>
                    </a:lnTo>
                    <a:lnTo>
                      <a:pt x="123" y="0"/>
                    </a:lnTo>
                    <a:lnTo>
                      <a:pt x="123" y="0"/>
                    </a:lnTo>
                    <a:lnTo>
                      <a:pt x="0" y="97"/>
                    </a:lnTo>
                    <a:lnTo>
                      <a:pt x="21" y="123"/>
                    </a:lnTo>
                    <a:lnTo>
                      <a:pt x="123" y="42"/>
                    </a:lnTo>
                    <a:lnTo>
                      <a:pt x="225" y="123"/>
                    </a:lnTo>
                    <a:lnTo>
                      <a:pt x="246" y="97"/>
                    </a:lnTo>
                    <a:lnTo>
                      <a:pt x="225"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646">
                  <a:defRPr/>
                </a:pPr>
                <a:endParaRPr lang="en-US"/>
              </a:p>
            </p:txBody>
          </p:sp>
        </p:grpSp>
      </p:grpSp>
      <p:grpSp>
        <p:nvGrpSpPr>
          <p:cNvPr id="22" name="Group 68"/>
          <p:cNvGrpSpPr>
            <a:grpSpLocks/>
          </p:cNvGrpSpPr>
          <p:nvPr/>
        </p:nvGrpSpPr>
        <p:grpSpPr bwMode="auto">
          <a:xfrm>
            <a:off x="5990035" y="3928849"/>
            <a:ext cx="411956" cy="410821"/>
            <a:chOff x="7987058" y="5237051"/>
            <a:chExt cx="548204" cy="548202"/>
          </a:xfrm>
        </p:grpSpPr>
        <p:sp>
          <p:nvSpPr>
            <p:cNvPr id="70" name="Oval 69"/>
            <p:cNvSpPr/>
            <p:nvPr/>
          </p:nvSpPr>
          <p:spPr>
            <a:xfrm>
              <a:off x="7987058" y="5237051"/>
              <a:ext cx="548204" cy="54820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en-AU" altLang="zh-CN" sz="1200">
                <a:solidFill>
                  <a:schemeClr val="bg1"/>
                </a:solidFill>
                <a:latin typeface="FontAwesome"/>
              </a:endParaRPr>
            </a:p>
          </p:txBody>
        </p:sp>
        <p:sp>
          <p:nvSpPr>
            <p:cNvPr id="13349" name="Freeform 101"/>
            <p:cNvSpPr>
              <a:spLocks noEditPoints="1"/>
            </p:cNvSpPr>
            <p:nvPr/>
          </p:nvSpPr>
          <p:spPr bwMode="auto">
            <a:xfrm>
              <a:off x="8052502" y="5346489"/>
              <a:ext cx="378366" cy="350051"/>
            </a:xfrm>
            <a:custGeom>
              <a:avLst/>
              <a:gdLst>
                <a:gd name="T0" fmla="*/ 39 w 68"/>
                <a:gd name="T1" fmla="*/ 36 h 63"/>
                <a:gd name="T2" fmla="*/ 41 w 68"/>
                <a:gd name="T3" fmla="*/ 44 h 63"/>
                <a:gd name="T4" fmla="*/ 35 w 68"/>
                <a:gd name="T5" fmla="*/ 50 h 63"/>
                <a:gd name="T6" fmla="*/ 27 w 68"/>
                <a:gd name="T7" fmla="*/ 53 h 63"/>
                <a:gd name="T8" fmla="*/ 18 w 68"/>
                <a:gd name="T9" fmla="*/ 53 h 63"/>
                <a:gd name="T10" fmla="*/ 11 w 68"/>
                <a:gd name="T11" fmla="*/ 50 h 63"/>
                <a:gd name="T12" fmla="*/ 4 w 68"/>
                <a:gd name="T13" fmla="*/ 44 h 63"/>
                <a:gd name="T14" fmla="*/ 6 w 68"/>
                <a:gd name="T15" fmla="*/ 36 h 63"/>
                <a:gd name="T16" fmla="*/ 0 w 68"/>
                <a:gd name="T17" fmla="*/ 28 h 63"/>
                <a:gd name="T18" fmla="*/ 7 w 68"/>
                <a:gd name="T19" fmla="*/ 23 h 63"/>
                <a:gd name="T20" fmla="*/ 4 w 68"/>
                <a:gd name="T21" fmla="*/ 18 h 63"/>
                <a:gd name="T22" fmla="*/ 15 w 68"/>
                <a:gd name="T23" fmla="*/ 16 h 63"/>
                <a:gd name="T24" fmla="*/ 19 w 68"/>
                <a:gd name="T25" fmla="*/ 8 h 63"/>
                <a:gd name="T26" fmla="*/ 28 w 68"/>
                <a:gd name="T27" fmla="*/ 15 h 63"/>
                <a:gd name="T28" fmla="*/ 35 w 68"/>
                <a:gd name="T29" fmla="*/ 12 h 63"/>
                <a:gd name="T30" fmla="*/ 41 w 68"/>
                <a:gd name="T31" fmla="*/ 19 h 63"/>
                <a:gd name="T32" fmla="*/ 45 w 68"/>
                <a:gd name="T33" fmla="*/ 27 h 63"/>
                <a:gd name="T34" fmla="*/ 23 w 68"/>
                <a:gd name="T35" fmla="*/ 22 h 63"/>
                <a:gd name="T36" fmla="*/ 32 w 68"/>
                <a:gd name="T37" fmla="*/ 31 h 63"/>
                <a:gd name="T38" fmla="*/ 63 w 68"/>
                <a:gd name="T39" fmla="*/ 16 h 63"/>
                <a:gd name="T40" fmla="*/ 64 w 68"/>
                <a:gd name="T41" fmla="*/ 24 h 63"/>
                <a:gd name="T42" fmla="*/ 55 w 68"/>
                <a:gd name="T43" fmla="*/ 22 h 63"/>
                <a:gd name="T44" fmla="*/ 46 w 68"/>
                <a:gd name="T45" fmla="*/ 24 h 63"/>
                <a:gd name="T46" fmla="*/ 46 w 68"/>
                <a:gd name="T47" fmla="*/ 16 h 63"/>
                <a:gd name="T48" fmla="*/ 46 w 68"/>
                <a:gd name="T49" fmla="*/ 9 h 63"/>
                <a:gd name="T50" fmla="*/ 46 w 68"/>
                <a:gd name="T51" fmla="*/ 2 h 63"/>
                <a:gd name="T52" fmla="*/ 55 w 68"/>
                <a:gd name="T53" fmla="*/ 4 h 63"/>
                <a:gd name="T54" fmla="*/ 59 w 68"/>
                <a:gd name="T55" fmla="*/ 0 h 63"/>
                <a:gd name="T56" fmla="*/ 62 w 68"/>
                <a:gd name="T57" fmla="*/ 7 h 63"/>
                <a:gd name="T58" fmla="*/ 68 w 68"/>
                <a:gd name="T59" fmla="*/ 15 h 63"/>
                <a:gd name="T60" fmla="*/ 62 w 68"/>
                <a:gd name="T61" fmla="*/ 55 h 63"/>
                <a:gd name="T62" fmla="*/ 59 w 68"/>
                <a:gd name="T63" fmla="*/ 63 h 63"/>
                <a:gd name="T64" fmla="*/ 54 w 68"/>
                <a:gd name="T65" fmla="*/ 59 h 63"/>
                <a:gd name="T66" fmla="*/ 45 w 68"/>
                <a:gd name="T67" fmla="*/ 60 h 63"/>
                <a:gd name="T68" fmla="*/ 41 w 68"/>
                <a:gd name="T69" fmla="*/ 52 h 63"/>
                <a:gd name="T70" fmla="*/ 47 w 68"/>
                <a:gd name="T71" fmla="*/ 44 h 63"/>
                <a:gd name="T72" fmla="*/ 50 w 68"/>
                <a:gd name="T73" fmla="*/ 36 h 63"/>
                <a:gd name="T74" fmla="*/ 56 w 68"/>
                <a:gd name="T75" fmla="*/ 40 h 63"/>
                <a:gd name="T76" fmla="*/ 64 w 68"/>
                <a:gd name="T77" fmla="*/ 39 h 63"/>
                <a:gd name="T78" fmla="*/ 63 w 68"/>
                <a:gd name="T79" fmla="*/ 46 h 63"/>
                <a:gd name="T80" fmla="*/ 55 w 68"/>
                <a:gd name="T81" fmla="*/ 8 h 63"/>
                <a:gd name="T82" fmla="*/ 59 w 68"/>
                <a:gd name="T83" fmla="*/ 13 h 63"/>
                <a:gd name="T84" fmla="*/ 50 w 68"/>
                <a:gd name="T85" fmla="*/ 49 h 63"/>
                <a:gd name="T86" fmla="*/ 55 w 68"/>
                <a:gd name="T87" fmla="*/ 45 h 6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8" h="63">
                  <a:moveTo>
                    <a:pt x="45" y="35"/>
                  </a:moveTo>
                  <a:cubicBezTo>
                    <a:pt x="45" y="35"/>
                    <a:pt x="45" y="36"/>
                    <a:pt x="45" y="36"/>
                  </a:cubicBezTo>
                  <a:cubicBezTo>
                    <a:pt x="39" y="36"/>
                    <a:pt x="39" y="36"/>
                    <a:pt x="39" y="36"/>
                  </a:cubicBezTo>
                  <a:cubicBezTo>
                    <a:pt x="39" y="37"/>
                    <a:pt x="38" y="38"/>
                    <a:pt x="38" y="39"/>
                  </a:cubicBezTo>
                  <a:cubicBezTo>
                    <a:pt x="39" y="41"/>
                    <a:pt x="40" y="42"/>
                    <a:pt x="41" y="43"/>
                  </a:cubicBezTo>
                  <a:cubicBezTo>
                    <a:pt x="41" y="43"/>
                    <a:pt x="41" y="44"/>
                    <a:pt x="41" y="44"/>
                  </a:cubicBezTo>
                  <a:cubicBezTo>
                    <a:pt x="41" y="44"/>
                    <a:pt x="41" y="44"/>
                    <a:pt x="41" y="45"/>
                  </a:cubicBezTo>
                  <a:cubicBezTo>
                    <a:pt x="40" y="46"/>
                    <a:pt x="36" y="50"/>
                    <a:pt x="35" y="50"/>
                  </a:cubicBezTo>
                  <a:cubicBezTo>
                    <a:pt x="35" y="50"/>
                    <a:pt x="35" y="50"/>
                    <a:pt x="35" y="50"/>
                  </a:cubicBezTo>
                  <a:cubicBezTo>
                    <a:pt x="31" y="47"/>
                    <a:pt x="31" y="47"/>
                    <a:pt x="31" y="47"/>
                  </a:cubicBezTo>
                  <a:cubicBezTo>
                    <a:pt x="30" y="47"/>
                    <a:pt x="29" y="47"/>
                    <a:pt x="28" y="48"/>
                  </a:cubicBezTo>
                  <a:cubicBezTo>
                    <a:pt x="28" y="49"/>
                    <a:pt x="27" y="51"/>
                    <a:pt x="27" y="53"/>
                  </a:cubicBezTo>
                  <a:cubicBezTo>
                    <a:pt x="27" y="54"/>
                    <a:pt x="26" y="54"/>
                    <a:pt x="26" y="54"/>
                  </a:cubicBezTo>
                  <a:cubicBezTo>
                    <a:pt x="19" y="54"/>
                    <a:pt x="19" y="54"/>
                    <a:pt x="19" y="54"/>
                  </a:cubicBezTo>
                  <a:cubicBezTo>
                    <a:pt x="19" y="54"/>
                    <a:pt x="18" y="54"/>
                    <a:pt x="18" y="53"/>
                  </a:cubicBezTo>
                  <a:cubicBezTo>
                    <a:pt x="17" y="48"/>
                    <a:pt x="17" y="48"/>
                    <a:pt x="17" y="48"/>
                  </a:cubicBezTo>
                  <a:cubicBezTo>
                    <a:pt x="16" y="47"/>
                    <a:pt x="16" y="47"/>
                    <a:pt x="15" y="47"/>
                  </a:cubicBezTo>
                  <a:cubicBezTo>
                    <a:pt x="11" y="50"/>
                    <a:pt x="11" y="50"/>
                    <a:pt x="11" y="50"/>
                  </a:cubicBezTo>
                  <a:cubicBezTo>
                    <a:pt x="10" y="50"/>
                    <a:pt x="10" y="50"/>
                    <a:pt x="10" y="50"/>
                  </a:cubicBezTo>
                  <a:cubicBezTo>
                    <a:pt x="10" y="50"/>
                    <a:pt x="9" y="50"/>
                    <a:pt x="9" y="50"/>
                  </a:cubicBezTo>
                  <a:cubicBezTo>
                    <a:pt x="8" y="49"/>
                    <a:pt x="4" y="45"/>
                    <a:pt x="4" y="44"/>
                  </a:cubicBezTo>
                  <a:cubicBezTo>
                    <a:pt x="4" y="44"/>
                    <a:pt x="4" y="44"/>
                    <a:pt x="4" y="43"/>
                  </a:cubicBezTo>
                  <a:cubicBezTo>
                    <a:pt x="5" y="42"/>
                    <a:pt x="6" y="41"/>
                    <a:pt x="7" y="39"/>
                  </a:cubicBezTo>
                  <a:cubicBezTo>
                    <a:pt x="7" y="38"/>
                    <a:pt x="6" y="37"/>
                    <a:pt x="6" y="36"/>
                  </a:cubicBezTo>
                  <a:cubicBezTo>
                    <a:pt x="1" y="35"/>
                    <a:pt x="1" y="35"/>
                    <a:pt x="1" y="35"/>
                  </a:cubicBezTo>
                  <a:cubicBezTo>
                    <a:pt x="0" y="35"/>
                    <a:pt x="0" y="35"/>
                    <a:pt x="0" y="34"/>
                  </a:cubicBezTo>
                  <a:cubicBezTo>
                    <a:pt x="0" y="28"/>
                    <a:pt x="0" y="28"/>
                    <a:pt x="0" y="28"/>
                  </a:cubicBezTo>
                  <a:cubicBezTo>
                    <a:pt x="0" y="27"/>
                    <a:pt x="0" y="27"/>
                    <a:pt x="1" y="27"/>
                  </a:cubicBezTo>
                  <a:cubicBezTo>
                    <a:pt x="6" y="26"/>
                    <a:pt x="6" y="26"/>
                    <a:pt x="6" y="26"/>
                  </a:cubicBezTo>
                  <a:cubicBezTo>
                    <a:pt x="6" y="25"/>
                    <a:pt x="7" y="24"/>
                    <a:pt x="7" y="23"/>
                  </a:cubicBezTo>
                  <a:cubicBezTo>
                    <a:pt x="6" y="22"/>
                    <a:pt x="5" y="20"/>
                    <a:pt x="4" y="19"/>
                  </a:cubicBezTo>
                  <a:cubicBezTo>
                    <a:pt x="4" y="19"/>
                    <a:pt x="4" y="19"/>
                    <a:pt x="4" y="18"/>
                  </a:cubicBezTo>
                  <a:cubicBezTo>
                    <a:pt x="4" y="18"/>
                    <a:pt x="4" y="18"/>
                    <a:pt x="4" y="18"/>
                  </a:cubicBezTo>
                  <a:cubicBezTo>
                    <a:pt x="5" y="17"/>
                    <a:pt x="9" y="12"/>
                    <a:pt x="10" y="12"/>
                  </a:cubicBezTo>
                  <a:cubicBezTo>
                    <a:pt x="10" y="12"/>
                    <a:pt x="10" y="12"/>
                    <a:pt x="11" y="13"/>
                  </a:cubicBezTo>
                  <a:cubicBezTo>
                    <a:pt x="15" y="16"/>
                    <a:pt x="15" y="16"/>
                    <a:pt x="15" y="16"/>
                  </a:cubicBezTo>
                  <a:cubicBezTo>
                    <a:pt x="16" y="15"/>
                    <a:pt x="16" y="15"/>
                    <a:pt x="17" y="15"/>
                  </a:cubicBezTo>
                  <a:cubicBezTo>
                    <a:pt x="18" y="13"/>
                    <a:pt x="18" y="11"/>
                    <a:pt x="18" y="9"/>
                  </a:cubicBezTo>
                  <a:cubicBezTo>
                    <a:pt x="18" y="9"/>
                    <a:pt x="19" y="8"/>
                    <a:pt x="19" y="8"/>
                  </a:cubicBezTo>
                  <a:cubicBezTo>
                    <a:pt x="26" y="8"/>
                    <a:pt x="26" y="8"/>
                    <a:pt x="26" y="8"/>
                  </a:cubicBezTo>
                  <a:cubicBezTo>
                    <a:pt x="26" y="8"/>
                    <a:pt x="27" y="9"/>
                    <a:pt x="27" y="9"/>
                  </a:cubicBezTo>
                  <a:cubicBezTo>
                    <a:pt x="28" y="15"/>
                    <a:pt x="28" y="15"/>
                    <a:pt x="28" y="15"/>
                  </a:cubicBezTo>
                  <a:cubicBezTo>
                    <a:pt x="29" y="15"/>
                    <a:pt x="30" y="15"/>
                    <a:pt x="31" y="16"/>
                  </a:cubicBezTo>
                  <a:cubicBezTo>
                    <a:pt x="35" y="13"/>
                    <a:pt x="35" y="13"/>
                    <a:pt x="35" y="13"/>
                  </a:cubicBezTo>
                  <a:cubicBezTo>
                    <a:pt x="35" y="12"/>
                    <a:pt x="35" y="12"/>
                    <a:pt x="35" y="12"/>
                  </a:cubicBezTo>
                  <a:cubicBezTo>
                    <a:pt x="36" y="12"/>
                    <a:pt x="36" y="12"/>
                    <a:pt x="36" y="13"/>
                  </a:cubicBezTo>
                  <a:cubicBezTo>
                    <a:pt x="37" y="13"/>
                    <a:pt x="41" y="17"/>
                    <a:pt x="41" y="18"/>
                  </a:cubicBezTo>
                  <a:cubicBezTo>
                    <a:pt x="41" y="19"/>
                    <a:pt x="41" y="19"/>
                    <a:pt x="41" y="19"/>
                  </a:cubicBezTo>
                  <a:cubicBezTo>
                    <a:pt x="40" y="20"/>
                    <a:pt x="39" y="22"/>
                    <a:pt x="38" y="23"/>
                  </a:cubicBezTo>
                  <a:cubicBezTo>
                    <a:pt x="38" y="24"/>
                    <a:pt x="39" y="25"/>
                    <a:pt x="39" y="26"/>
                  </a:cubicBezTo>
                  <a:cubicBezTo>
                    <a:pt x="45" y="27"/>
                    <a:pt x="45" y="27"/>
                    <a:pt x="45" y="27"/>
                  </a:cubicBezTo>
                  <a:cubicBezTo>
                    <a:pt x="45" y="27"/>
                    <a:pt x="45" y="27"/>
                    <a:pt x="45" y="28"/>
                  </a:cubicBezTo>
                  <a:lnTo>
                    <a:pt x="45" y="35"/>
                  </a:lnTo>
                  <a:close/>
                  <a:moveTo>
                    <a:pt x="23" y="22"/>
                  </a:moveTo>
                  <a:cubicBezTo>
                    <a:pt x="18" y="22"/>
                    <a:pt x="13" y="26"/>
                    <a:pt x="13" y="31"/>
                  </a:cubicBezTo>
                  <a:cubicBezTo>
                    <a:pt x="13" y="36"/>
                    <a:pt x="18" y="40"/>
                    <a:pt x="23" y="40"/>
                  </a:cubicBezTo>
                  <a:cubicBezTo>
                    <a:pt x="28" y="40"/>
                    <a:pt x="32" y="36"/>
                    <a:pt x="32" y="31"/>
                  </a:cubicBezTo>
                  <a:cubicBezTo>
                    <a:pt x="32" y="26"/>
                    <a:pt x="28" y="22"/>
                    <a:pt x="23" y="22"/>
                  </a:cubicBezTo>
                  <a:close/>
                  <a:moveTo>
                    <a:pt x="68" y="15"/>
                  </a:moveTo>
                  <a:cubicBezTo>
                    <a:pt x="68" y="16"/>
                    <a:pt x="64" y="16"/>
                    <a:pt x="63" y="16"/>
                  </a:cubicBezTo>
                  <a:cubicBezTo>
                    <a:pt x="63" y="17"/>
                    <a:pt x="62" y="18"/>
                    <a:pt x="62" y="18"/>
                  </a:cubicBezTo>
                  <a:cubicBezTo>
                    <a:pt x="62" y="19"/>
                    <a:pt x="64" y="23"/>
                    <a:pt x="64" y="23"/>
                  </a:cubicBezTo>
                  <a:cubicBezTo>
                    <a:pt x="64" y="23"/>
                    <a:pt x="64" y="23"/>
                    <a:pt x="64" y="24"/>
                  </a:cubicBezTo>
                  <a:cubicBezTo>
                    <a:pt x="63" y="24"/>
                    <a:pt x="59" y="26"/>
                    <a:pt x="59" y="26"/>
                  </a:cubicBezTo>
                  <a:cubicBezTo>
                    <a:pt x="59" y="26"/>
                    <a:pt x="56" y="22"/>
                    <a:pt x="56" y="22"/>
                  </a:cubicBezTo>
                  <a:cubicBezTo>
                    <a:pt x="55" y="22"/>
                    <a:pt x="55" y="22"/>
                    <a:pt x="55" y="22"/>
                  </a:cubicBezTo>
                  <a:cubicBezTo>
                    <a:pt x="54" y="22"/>
                    <a:pt x="54" y="22"/>
                    <a:pt x="54" y="22"/>
                  </a:cubicBezTo>
                  <a:cubicBezTo>
                    <a:pt x="53" y="22"/>
                    <a:pt x="50" y="26"/>
                    <a:pt x="50" y="26"/>
                  </a:cubicBezTo>
                  <a:cubicBezTo>
                    <a:pt x="50" y="26"/>
                    <a:pt x="46" y="24"/>
                    <a:pt x="46" y="24"/>
                  </a:cubicBezTo>
                  <a:cubicBezTo>
                    <a:pt x="45" y="23"/>
                    <a:pt x="45" y="23"/>
                    <a:pt x="45" y="23"/>
                  </a:cubicBezTo>
                  <a:cubicBezTo>
                    <a:pt x="45" y="23"/>
                    <a:pt x="47" y="19"/>
                    <a:pt x="47" y="18"/>
                  </a:cubicBezTo>
                  <a:cubicBezTo>
                    <a:pt x="47" y="18"/>
                    <a:pt x="46" y="17"/>
                    <a:pt x="46" y="16"/>
                  </a:cubicBezTo>
                  <a:cubicBezTo>
                    <a:pt x="45" y="16"/>
                    <a:pt x="41" y="16"/>
                    <a:pt x="41" y="15"/>
                  </a:cubicBezTo>
                  <a:cubicBezTo>
                    <a:pt x="41" y="10"/>
                    <a:pt x="41" y="10"/>
                    <a:pt x="41" y="10"/>
                  </a:cubicBezTo>
                  <a:cubicBezTo>
                    <a:pt x="41" y="10"/>
                    <a:pt x="45" y="9"/>
                    <a:pt x="46" y="9"/>
                  </a:cubicBezTo>
                  <a:cubicBezTo>
                    <a:pt x="46" y="9"/>
                    <a:pt x="47" y="8"/>
                    <a:pt x="47" y="7"/>
                  </a:cubicBezTo>
                  <a:cubicBezTo>
                    <a:pt x="47" y="7"/>
                    <a:pt x="45" y="3"/>
                    <a:pt x="45" y="2"/>
                  </a:cubicBezTo>
                  <a:cubicBezTo>
                    <a:pt x="45" y="2"/>
                    <a:pt x="45" y="2"/>
                    <a:pt x="46" y="2"/>
                  </a:cubicBezTo>
                  <a:cubicBezTo>
                    <a:pt x="46" y="2"/>
                    <a:pt x="50" y="0"/>
                    <a:pt x="50" y="0"/>
                  </a:cubicBezTo>
                  <a:cubicBezTo>
                    <a:pt x="50" y="0"/>
                    <a:pt x="53" y="3"/>
                    <a:pt x="54" y="4"/>
                  </a:cubicBezTo>
                  <a:cubicBezTo>
                    <a:pt x="54" y="4"/>
                    <a:pt x="54" y="4"/>
                    <a:pt x="55" y="4"/>
                  </a:cubicBezTo>
                  <a:cubicBezTo>
                    <a:pt x="55" y="4"/>
                    <a:pt x="55" y="4"/>
                    <a:pt x="56" y="4"/>
                  </a:cubicBezTo>
                  <a:cubicBezTo>
                    <a:pt x="57" y="2"/>
                    <a:pt x="58" y="1"/>
                    <a:pt x="59" y="0"/>
                  </a:cubicBezTo>
                  <a:cubicBezTo>
                    <a:pt x="59" y="0"/>
                    <a:pt x="59" y="0"/>
                    <a:pt x="59" y="0"/>
                  </a:cubicBezTo>
                  <a:cubicBezTo>
                    <a:pt x="59" y="0"/>
                    <a:pt x="63" y="2"/>
                    <a:pt x="64" y="2"/>
                  </a:cubicBezTo>
                  <a:cubicBezTo>
                    <a:pt x="64" y="2"/>
                    <a:pt x="64" y="2"/>
                    <a:pt x="64" y="2"/>
                  </a:cubicBezTo>
                  <a:cubicBezTo>
                    <a:pt x="64" y="3"/>
                    <a:pt x="62" y="7"/>
                    <a:pt x="62" y="7"/>
                  </a:cubicBezTo>
                  <a:cubicBezTo>
                    <a:pt x="62" y="8"/>
                    <a:pt x="63" y="9"/>
                    <a:pt x="63" y="9"/>
                  </a:cubicBezTo>
                  <a:cubicBezTo>
                    <a:pt x="64" y="9"/>
                    <a:pt x="68" y="10"/>
                    <a:pt x="68" y="10"/>
                  </a:cubicBezTo>
                  <a:lnTo>
                    <a:pt x="68" y="15"/>
                  </a:lnTo>
                  <a:close/>
                  <a:moveTo>
                    <a:pt x="68" y="52"/>
                  </a:moveTo>
                  <a:cubicBezTo>
                    <a:pt x="68" y="52"/>
                    <a:pt x="64" y="53"/>
                    <a:pt x="63" y="53"/>
                  </a:cubicBezTo>
                  <a:cubicBezTo>
                    <a:pt x="63" y="54"/>
                    <a:pt x="62" y="54"/>
                    <a:pt x="62" y="55"/>
                  </a:cubicBezTo>
                  <a:cubicBezTo>
                    <a:pt x="62" y="56"/>
                    <a:pt x="64" y="59"/>
                    <a:pt x="64" y="60"/>
                  </a:cubicBezTo>
                  <a:cubicBezTo>
                    <a:pt x="64" y="60"/>
                    <a:pt x="64" y="60"/>
                    <a:pt x="64" y="60"/>
                  </a:cubicBezTo>
                  <a:cubicBezTo>
                    <a:pt x="63" y="60"/>
                    <a:pt x="59" y="63"/>
                    <a:pt x="59" y="63"/>
                  </a:cubicBezTo>
                  <a:cubicBezTo>
                    <a:pt x="59" y="63"/>
                    <a:pt x="56" y="59"/>
                    <a:pt x="56" y="59"/>
                  </a:cubicBezTo>
                  <a:cubicBezTo>
                    <a:pt x="55" y="59"/>
                    <a:pt x="55" y="59"/>
                    <a:pt x="55" y="59"/>
                  </a:cubicBezTo>
                  <a:cubicBezTo>
                    <a:pt x="54" y="59"/>
                    <a:pt x="54" y="59"/>
                    <a:pt x="54" y="59"/>
                  </a:cubicBezTo>
                  <a:cubicBezTo>
                    <a:pt x="53" y="59"/>
                    <a:pt x="50" y="63"/>
                    <a:pt x="50" y="63"/>
                  </a:cubicBezTo>
                  <a:cubicBezTo>
                    <a:pt x="50" y="63"/>
                    <a:pt x="46" y="60"/>
                    <a:pt x="46" y="60"/>
                  </a:cubicBezTo>
                  <a:cubicBezTo>
                    <a:pt x="45" y="60"/>
                    <a:pt x="45" y="60"/>
                    <a:pt x="45" y="60"/>
                  </a:cubicBezTo>
                  <a:cubicBezTo>
                    <a:pt x="45" y="59"/>
                    <a:pt x="47" y="56"/>
                    <a:pt x="47" y="55"/>
                  </a:cubicBezTo>
                  <a:cubicBezTo>
                    <a:pt x="47" y="54"/>
                    <a:pt x="46" y="54"/>
                    <a:pt x="46" y="53"/>
                  </a:cubicBezTo>
                  <a:cubicBezTo>
                    <a:pt x="45" y="53"/>
                    <a:pt x="41" y="52"/>
                    <a:pt x="41" y="52"/>
                  </a:cubicBezTo>
                  <a:cubicBezTo>
                    <a:pt x="41" y="47"/>
                    <a:pt x="41" y="47"/>
                    <a:pt x="41" y="47"/>
                  </a:cubicBezTo>
                  <a:cubicBezTo>
                    <a:pt x="41" y="46"/>
                    <a:pt x="45" y="46"/>
                    <a:pt x="46" y="46"/>
                  </a:cubicBezTo>
                  <a:cubicBezTo>
                    <a:pt x="46" y="45"/>
                    <a:pt x="47" y="45"/>
                    <a:pt x="47" y="44"/>
                  </a:cubicBezTo>
                  <a:cubicBezTo>
                    <a:pt x="47" y="43"/>
                    <a:pt x="45" y="40"/>
                    <a:pt x="45" y="39"/>
                  </a:cubicBezTo>
                  <a:cubicBezTo>
                    <a:pt x="45" y="39"/>
                    <a:pt x="45" y="39"/>
                    <a:pt x="46" y="39"/>
                  </a:cubicBezTo>
                  <a:cubicBezTo>
                    <a:pt x="46" y="39"/>
                    <a:pt x="50" y="36"/>
                    <a:pt x="50" y="36"/>
                  </a:cubicBezTo>
                  <a:cubicBezTo>
                    <a:pt x="50" y="36"/>
                    <a:pt x="53" y="40"/>
                    <a:pt x="54" y="40"/>
                  </a:cubicBezTo>
                  <a:cubicBezTo>
                    <a:pt x="54" y="40"/>
                    <a:pt x="54" y="40"/>
                    <a:pt x="55" y="40"/>
                  </a:cubicBezTo>
                  <a:cubicBezTo>
                    <a:pt x="55" y="40"/>
                    <a:pt x="55" y="40"/>
                    <a:pt x="56" y="40"/>
                  </a:cubicBezTo>
                  <a:cubicBezTo>
                    <a:pt x="57" y="39"/>
                    <a:pt x="58" y="38"/>
                    <a:pt x="59" y="36"/>
                  </a:cubicBezTo>
                  <a:cubicBezTo>
                    <a:pt x="59" y="36"/>
                    <a:pt x="59" y="36"/>
                    <a:pt x="59" y="36"/>
                  </a:cubicBezTo>
                  <a:cubicBezTo>
                    <a:pt x="59" y="36"/>
                    <a:pt x="63" y="39"/>
                    <a:pt x="64" y="39"/>
                  </a:cubicBezTo>
                  <a:cubicBezTo>
                    <a:pt x="64" y="39"/>
                    <a:pt x="64" y="39"/>
                    <a:pt x="64" y="39"/>
                  </a:cubicBezTo>
                  <a:cubicBezTo>
                    <a:pt x="64" y="40"/>
                    <a:pt x="62" y="43"/>
                    <a:pt x="62" y="44"/>
                  </a:cubicBezTo>
                  <a:cubicBezTo>
                    <a:pt x="62" y="45"/>
                    <a:pt x="63" y="45"/>
                    <a:pt x="63" y="46"/>
                  </a:cubicBezTo>
                  <a:cubicBezTo>
                    <a:pt x="64" y="46"/>
                    <a:pt x="68" y="46"/>
                    <a:pt x="68" y="47"/>
                  </a:cubicBezTo>
                  <a:lnTo>
                    <a:pt x="68" y="52"/>
                  </a:lnTo>
                  <a:close/>
                  <a:moveTo>
                    <a:pt x="55" y="8"/>
                  </a:moveTo>
                  <a:cubicBezTo>
                    <a:pt x="52" y="8"/>
                    <a:pt x="50" y="10"/>
                    <a:pt x="50" y="13"/>
                  </a:cubicBezTo>
                  <a:cubicBezTo>
                    <a:pt x="50" y="15"/>
                    <a:pt x="52" y="17"/>
                    <a:pt x="55" y="17"/>
                  </a:cubicBezTo>
                  <a:cubicBezTo>
                    <a:pt x="57" y="17"/>
                    <a:pt x="59" y="15"/>
                    <a:pt x="59" y="13"/>
                  </a:cubicBezTo>
                  <a:cubicBezTo>
                    <a:pt x="59" y="10"/>
                    <a:pt x="57" y="8"/>
                    <a:pt x="55" y="8"/>
                  </a:cubicBezTo>
                  <a:close/>
                  <a:moveTo>
                    <a:pt x="55" y="45"/>
                  </a:moveTo>
                  <a:cubicBezTo>
                    <a:pt x="52" y="45"/>
                    <a:pt x="50" y="47"/>
                    <a:pt x="50" y="49"/>
                  </a:cubicBezTo>
                  <a:cubicBezTo>
                    <a:pt x="50" y="52"/>
                    <a:pt x="52" y="54"/>
                    <a:pt x="55" y="54"/>
                  </a:cubicBezTo>
                  <a:cubicBezTo>
                    <a:pt x="57" y="54"/>
                    <a:pt x="59" y="52"/>
                    <a:pt x="59" y="49"/>
                  </a:cubicBezTo>
                  <a:cubicBezTo>
                    <a:pt x="59" y="47"/>
                    <a:pt x="57" y="45"/>
                    <a:pt x="55" y="4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3" name="Group 77"/>
          <p:cNvGrpSpPr>
            <a:grpSpLocks/>
          </p:cNvGrpSpPr>
          <p:nvPr/>
        </p:nvGrpSpPr>
        <p:grpSpPr bwMode="auto">
          <a:xfrm>
            <a:off x="4108847" y="1585384"/>
            <a:ext cx="962025" cy="2054105"/>
            <a:chOff x="4953131" y="2049903"/>
            <a:chExt cx="1777869" cy="3797206"/>
          </a:xfrm>
          <a:solidFill>
            <a:schemeClr val="accent1"/>
          </a:solidFill>
        </p:grpSpPr>
        <p:grpSp>
          <p:nvGrpSpPr>
            <p:cNvPr id="24" name="Group 78"/>
            <p:cNvGrpSpPr>
              <a:grpSpLocks/>
            </p:cNvGrpSpPr>
            <p:nvPr/>
          </p:nvGrpSpPr>
          <p:grpSpPr bwMode="auto">
            <a:xfrm>
              <a:off x="5657220" y="2049903"/>
              <a:ext cx="1073780" cy="3797206"/>
              <a:chOff x="5885820" y="2998041"/>
              <a:chExt cx="592553" cy="2095444"/>
            </a:xfrm>
            <a:grpFill/>
          </p:grpSpPr>
          <p:sp>
            <p:nvSpPr>
              <p:cNvPr id="85" name="Shape 1033"/>
              <p:cNvSpPr/>
              <p:nvPr/>
            </p:nvSpPr>
            <p:spPr>
              <a:xfrm>
                <a:off x="5885830" y="2998041"/>
                <a:ext cx="592543" cy="2095444"/>
              </a:xfrm>
              <a:custGeom>
                <a:avLst/>
                <a:gdLst/>
                <a:ahLst/>
                <a:cxnLst>
                  <a:cxn ang="0">
                    <a:pos x="wd2" y="hd2"/>
                  </a:cxn>
                  <a:cxn ang="5400000">
                    <a:pos x="wd2" y="hd2"/>
                  </a:cxn>
                  <a:cxn ang="10800000">
                    <a:pos x="wd2" y="hd2"/>
                  </a:cxn>
                  <a:cxn ang="16200000">
                    <a:pos x="wd2" y="hd2"/>
                  </a:cxn>
                </a:cxnLst>
                <a:rect l="0" t="0" r="r" b="b"/>
                <a:pathLst>
                  <a:path w="20942" h="21597" extrusionOk="0">
                    <a:moveTo>
                      <a:pt x="8563" y="0"/>
                    </a:moveTo>
                    <a:cubicBezTo>
                      <a:pt x="10027" y="-3"/>
                      <a:pt x="12311" y="423"/>
                      <a:pt x="12311" y="1065"/>
                    </a:cubicBezTo>
                    <a:cubicBezTo>
                      <a:pt x="12311" y="1707"/>
                      <a:pt x="12132" y="1985"/>
                      <a:pt x="11954" y="2193"/>
                    </a:cubicBezTo>
                    <a:cubicBezTo>
                      <a:pt x="11775" y="2401"/>
                      <a:pt x="11537" y="2367"/>
                      <a:pt x="11537" y="2367"/>
                    </a:cubicBezTo>
                    <a:cubicBezTo>
                      <a:pt x="11537" y="2367"/>
                      <a:pt x="11597" y="2801"/>
                      <a:pt x="11121" y="2905"/>
                    </a:cubicBezTo>
                    <a:cubicBezTo>
                      <a:pt x="10645" y="3009"/>
                      <a:pt x="10526" y="3043"/>
                      <a:pt x="10526" y="3182"/>
                    </a:cubicBezTo>
                    <a:cubicBezTo>
                      <a:pt x="10526" y="3321"/>
                      <a:pt x="10823" y="3425"/>
                      <a:pt x="11240" y="3564"/>
                    </a:cubicBezTo>
                    <a:cubicBezTo>
                      <a:pt x="11656" y="3703"/>
                      <a:pt x="13442" y="3859"/>
                      <a:pt x="14393" y="3963"/>
                    </a:cubicBezTo>
                    <a:cubicBezTo>
                      <a:pt x="15346" y="4067"/>
                      <a:pt x="16119" y="4241"/>
                      <a:pt x="16654" y="4588"/>
                    </a:cubicBezTo>
                    <a:cubicBezTo>
                      <a:pt x="17190" y="4935"/>
                      <a:pt x="17963" y="5369"/>
                      <a:pt x="18975" y="5664"/>
                    </a:cubicBezTo>
                    <a:cubicBezTo>
                      <a:pt x="19986" y="5959"/>
                      <a:pt x="21236" y="6427"/>
                      <a:pt x="20879" y="6878"/>
                    </a:cubicBezTo>
                    <a:cubicBezTo>
                      <a:pt x="20522" y="7329"/>
                      <a:pt x="18380" y="7676"/>
                      <a:pt x="17190" y="7486"/>
                    </a:cubicBezTo>
                    <a:cubicBezTo>
                      <a:pt x="16000" y="7295"/>
                      <a:pt x="15524" y="7277"/>
                      <a:pt x="15524" y="7277"/>
                    </a:cubicBezTo>
                    <a:cubicBezTo>
                      <a:pt x="15524" y="7277"/>
                      <a:pt x="16297" y="8266"/>
                      <a:pt x="16654" y="9255"/>
                    </a:cubicBezTo>
                    <a:cubicBezTo>
                      <a:pt x="17011" y="10245"/>
                      <a:pt x="17963" y="11199"/>
                      <a:pt x="17428" y="11286"/>
                    </a:cubicBezTo>
                    <a:cubicBezTo>
                      <a:pt x="16893" y="11372"/>
                      <a:pt x="16119" y="11477"/>
                      <a:pt x="16119" y="11477"/>
                    </a:cubicBezTo>
                    <a:cubicBezTo>
                      <a:pt x="16119" y="11477"/>
                      <a:pt x="15958" y="12874"/>
                      <a:pt x="15107" y="14083"/>
                    </a:cubicBezTo>
                    <a:cubicBezTo>
                      <a:pt x="14257" y="15292"/>
                      <a:pt x="13947" y="15840"/>
                      <a:pt x="13838" y="16560"/>
                    </a:cubicBezTo>
                    <a:cubicBezTo>
                      <a:pt x="13728" y="17279"/>
                      <a:pt x="13454" y="17807"/>
                      <a:pt x="13673" y="18111"/>
                    </a:cubicBezTo>
                    <a:cubicBezTo>
                      <a:pt x="13893" y="18415"/>
                      <a:pt x="15318" y="19006"/>
                      <a:pt x="16141" y="19118"/>
                    </a:cubicBezTo>
                    <a:cubicBezTo>
                      <a:pt x="16963" y="19230"/>
                      <a:pt x="18444" y="19230"/>
                      <a:pt x="19047" y="19310"/>
                    </a:cubicBezTo>
                    <a:cubicBezTo>
                      <a:pt x="19650" y="19390"/>
                      <a:pt x="20089" y="19614"/>
                      <a:pt x="18718" y="19678"/>
                    </a:cubicBezTo>
                    <a:cubicBezTo>
                      <a:pt x="17347" y="19742"/>
                      <a:pt x="14770" y="19630"/>
                      <a:pt x="14112" y="19566"/>
                    </a:cubicBezTo>
                    <a:cubicBezTo>
                      <a:pt x="13454" y="19502"/>
                      <a:pt x="12412" y="19358"/>
                      <a:pt x="12412" y="19358"/>
                    </a:cubicBezTo>
                    <a:cubicBezTo>
                      <a:pt x="12412" y="19358"/>
                      <a:pt x="12741" y="19598"/>
                      <a:pt x="11261" y="19598"/>
                    </a:cubicBezTo>
                    <a:cubicBezTo>
                      <a:pt x="9780" y="19598"/>
                      <a:pt x="9506" y="19566"/>
                      <a:pt x="9451" y="19294"/>
                    </a:cubicBezTo>
                    <a:cubicBezTo>
                      <a:pt x="9397" y="19022"/>
                      <a:pt x="9451" y="18655"/>
                      <a:pt x="9232" y="18463"/>
                    </a:cubicBezTo>
                    <a:cubicBezTo>
                      <a:pt x="9012" y="18271"/>
                      <a:pt x="10109" y="17775"/>
                      <a:pt x="9561" y="17503"/>
                    </a:cubicBezTo>
                    <a:cubicBezTo>
                      <a:pt x="9012" y="17231"/>
                      <a:pt x="8464" y="16528"/>
                      <a:pt x="8958" y="16112"/>
                    </a:cubicBezTo>
                    <a:cubicBezTo>
                      <a:pt x="9451" y="15696"/>
                      <a:pt x="8793" y="15281"/>
                      <a:pt x="8958" y="15009"/>
                    </a:cubicBezTo>
                    <a:cubicBezTo>
                      <a:pt x="9122" y="14737"/>
                      <a:pt x="9341" y="14369"/>
                      <a:pt x="9341" y="13953"/>
                    </a:cubicBezTo>
                    <a:cubicBezTo>
                      <a:pt x="9341" y="13538"/>
                      <a:pt x="9287" y="13234"/>
                      <a:pt x="9287" y="13234"/>
                    </a:cubicBezTo>
                    <a:cubicBezTo>
                      <a:pt x="9287" y="13234"/>
                      <a:pt x="8245" y="14801"/>
                      <a:pt x="7971" y="15217"/>
                    </a:cubicBezTo>
                    <a:cubicBezTo>
                      <a:pt x="7696" y="15632"/>
                      <a:pt x="7258" y="17119"/>
                      <a:pt x="7258" y="17567"/>
                    </a:cubicBezTo>
                    <a:cubicBezTo>
                      <a:pt x="7258" y="18015"/>
                      <a:pt x="6107" y="18623"/>
                      <a:pt x="6052" y="19022"/>
                    </a:cubicBezTo>
                    <a:cubicBezTo>
                      <a:pt x="5997" y="19422"/>
                      <a:pt x="5942" y="19662"/>
                      <a:pt x="5558" y="19662"/>
                    </a:cubicBezTo>
                    <a:cubicBezTo>
                      <a:pt x="5174" y="19662"/>
                      <a:pt x="5942" y="20110"/>
                      <a:pt x="6216" y="20462"/>
                    </a:cubicBezTo>
                    <a:cubicBezTo>
                      <a:pt x="6490" y="20813"/>
                      <a:pt x="7313" y="21597"/>
                      <a:pt x="5723" y="21597"/>
                    </a:cubicBezTo>
                    <a:cubicBezTo>
                      <a:pt x="4132" y="21597"/>
                      <a:pt x="2323" y="21405"/>
                      <a:pt x="2268" y="20909"/>
                    </a:cubicBezTo>
                    <a:cubicBezTo>
                      <a:pt x="2213" y="20414"/>
                      <a:pt x="2432" y="19982"/>
                      <a:pt x="1994" y="19790"/>
                    </a:cubicBezTo>
                    <a:cubicBezTo>
                      <a:pt x="1555" y="19598"/>
                      <a:pt x="1500" y="19182"/>
                      <a:pt x="1555" y="18927"/>
                    </a:cubicBezTo>
                    <a:cubicBezTo>
                      <a:pt x="1610" y="18671"/>
                      <a:pt x="1336" y="18239"/>
                      <a:pt x="1555" y="17695"/>
                    </a:cubicBezTo>
                    <a:cubicBezTo>
                      <a:pt x="1775" y="17152"/>
                      <a:pt x="1775" y="16240"/>
                      <a:pt x="2213" y="15552"/>
                    </a:cubicBezTo>
                    <a:cubicBezTo>
                      <a:pt x="2652" y="14865"/>
                      <a:pt x="2761" y="13809"/>
                      <a:pt x="2981" y="12978"/>
                    </a:cubicBezTo>
                    <a:cubicBezTo>
                      <a:pt x="3200" y="12146"/>
                      <a:pt x="3365" y="11730"/>
                      <a:pt x="3090" y="11603"/>
                    </a:cubicBezTo>
                    <a:cubicBezTo>
                      <a:pt x="2816" y="11475"/>
                      <a:pt x="1172" y="11363"/>
                      <a:pt x="733" y="11331"/>
                    </a:cubicBezTo>
                    <a:cubicBezTo>
                      <a:pt x="294" y="11299"/>
                      <a:pt x="1281" y="10435"/>
                      <a:pt x="1610" y="9716"/>
                    </a:cubicBezTo>
                    <a:cubicBezTo>
                      <a:pt x="1939" y="8996"/>
                      <a:pt x="2542" y="8564"/>
                      <a:pt x="2871" y="8053"/>
                    </a:cubicBezTo>
                    <a:cubicBezTo>
                      <a:pt x="3200" y="7541"/>
                      <a:pt x="3200" y="7301"/>
                      <a:pt x="2487" y="6933"/>
                    </a:cubicBezTo>
                    <a:cubicBezTo>
                      <a:pt x="1775" y="6565"/>
                      <a:pt x="897" y="6326"/>
                      <a:pt x="513" y="5494"/>
                    </a:cubicBezTo>
                    <a:cubicBezTo>
                      <a:pt x="130" y="4663"/>
                      <a:pt x="-364" y="4119"/>
                      <a:pt x="404" y="3911"/>
                    </a:cubicBezTo>
                    <a:cubicBezTo>
                      <a:pt x="1172" y="3703"/>
                      <a:pt x="2652" y="3815"/>
                      <a:pt x="3748" y="3559"/>
                    </a:cubicBezTo>
                    <a:cubicBezTo>
                      <a:pt x="4845" y="3303"/>
                      <a:pt x="5010" y="3015"/>
                      <a:pt x="5503" y="2983"/>
                    </a:cubicBezTo>
                    <a:cubicBezTo>
                      <a:pt x="5997" y="2951"/>
                      <a:pt x="6106" y="2920"/>
                      <a:pt x="6106" y="2744"/>
                    </a:cubicBezTo>
                    <a:cubicBezTo>
                      <a:pt x="6106" y="2568"/>
                      <a:pt x="5942" y="2392"/>
                      <a:pt x="5942" y="2392"/>
                    </a:cubicBezTo>
                    <a:cubicBezTo>
                      <a:pt x="5942" y="2392"/>
                      <a:pt x="5174" y="2248"/>
                      <a:pt x="5010" y="2024"/>
                    </a:cubicBezTo>
                    <a:cubicBezTo>
                      <a:pt x="4845" y="1800"/>
                      <a:pt x="4681" y="1240"/>
                      <a:pt x="4900" y="857"/>
                    </a:cubicBezTo>
                    <a:cubicBezTo>
                      <a:pt x="5119" y="473"/>
                      <a:pt x="6318" y="5"/>
                      <a:pt x="8563" y="0"/>
                    </a:cubicBezTo>
                    <a:close/>
                  </a:path>
                </a:pathLst>
              </a:custGeom>
              <a:grpFill/>
              <a:ln w="12700" cap="flat">
                <a:noFill/>
                <a:miter lim="400000"/>
              </a:ln>
              <a:effectLst/>
            </p:spPr>
            <p:txBody>
              <a:bodyPr lIns="38093" tIns="38093" rIns="38093" bIns="38093" anchor="ctr"/>
              <a:lstStyle/>
              <a:p>
                <a:pPr defTabSz="685646">
                  <a:defRPr sz="3200">
                    <a:solidFill>
                      <a:srgbClr val="FFFFFF"/>
                    </a:solidFill>
                    <a:latin typeface="Helvetica Light"/>
                    <a:ea typeface="Helvetica Light"/>
                    <a:cs typeface="Helvetica Light"/>
                    <a:sym typeface="Helvetica Light"/>
                  </a:defRPr>
                </a:pPr>
                <a:endParaRPr sz="2400">
                  <a:solidFill>
                    <a:srgbClr val="FFFFFF"/>
                  </a:solidFill>
                  <a:latin typeface="Helvetica Light"/>
                  <a:ea typeface="Helvetica Light"/>
                  <a:cs typeface="Helvetica Light"/>
                  <a:sym typeface="Helvetica Light"/>
                </a:endParaRPr>
              </a:p>
            </p:txBody>
          </p:sp>
          <p:sp>
            <p:nvSpPr>
              <p:cNvPr id="13345" name="Shape 1034"/>
              <p:cNvSpPr>
                <a:spLocks/>
              </p:cNvSpPr>
              <p:nvPr/>
            </p:nvSpPr>
            <p:spPr bwMode="auto">
              <a:xfrm>
                <a:off x="6044928" y="3266536"/>
                <a:ext cx="152772" cy="118030"/>
              </a:xfrm>
              <a:custGeom>
                <a:avLst/>
                <a:gdLst>
                  <a:gd name="T0" fmla="*/ 76386 w 21600"/>
                  <a:gd name="T1" fmla="*/ 59015 h 21600"/>
                  <a:gd name="T2" fmla="*/ 76386 w 21600"/>
                  <a:gd name="T3" fmla="*/ 59015 h 21600"/>
                  <a:gd name="T4" fmla="*/ 76386 w 21600"/>
                  <a:gd name="T5" fmla="*/ 59015 h 21600"/>
                  <a:gd name="T6" fmla="*/ 76386 w 21600"/>
                  <a:gd name="T7" fmla="*/ 5901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0143" y="9828"/>
                    </a:moveTo>
                    <a:cubicBezTo>
                      <a:pt x="20503" y="10692"/>
                      <a:pt x="21004" y="11543"/>
                      <a:pt x="21600" y="12462"/>
                    </a:cubicBezTo>
                    <a:cubicBezTo>
                      <a:pt x="20797" y="15394"/>
                      <a:pt x="20629" y="18810"/>
                      <a:pt x="20550" y="21600"/>
                    </a:cubicBezTo>
                    <a:cubicBezTo>
                      <a:pt x="17285" y="18886"/>
                      <a:pt x="18957" y="12766"/>
                      <a:pt x="16102" y="12414"/>
                    </a:cubicBezTo>
                    <a:cubicBezTo>
                      <a:pt x="13346" y="12074"/>
                      <a:pt x="12988" y="13608"/>
                      <a:pt x="12526" y="15998"/>
                    </a:cubicBezTo>
                    <a:cubicBezTo>
                      <a:pt x="12064" y="18387"/>
                      <a:pt x="11785" y="20178"/>
                      <a:pt x="11785" y="20178"/>
                    </a:cubicBezTo>
                    <a:cubicBezTo>
                      <a:pt x="11785" y="20178"/>
                      <a:pt x="2700" y="7597"/>
                      <a:pt x="0" y="3147"/>
                    </a:cubicBezTo>
                    <a:cubicBezTo>
                      <a:pt x="1311" y="2680"/>
                      <a:pt x="1742" y="2046"/>
                      <a:pt x="1827" y="0"/>
                    </a:cubicBezTo>
                    <a:cubicBezTo>
                      <a:pt x="4847" y="4160"/>
                      <a:pt x="12262" y="11667"/>
                      <a:pt x="15756" y="11667"/>
                    </a:cubicBezTo>
                    <a:cubicBezTo>
                      <a:pt x="17415" y="11667"/>
                      <a:pt x="18853" y="10951"/>
                      <a:pt x="20143" y="9828"/>
                    </a:cubicBez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38093" tIns="38093" rIns="38093" bIns="38093" anchor="ctr"/>
              <a:lstStyle/>
              <a:p>
                <a:endParaRPr lang="zh-CN" altLang="en-US"/>
              </a:p>
            </p:txBody>
          </p:sp>
          <p:sp>
            <p:nvSpPr>
              <p:cNvPr id="13346" name="Shape 1035"/>
              <p:cNvSpPr>
                <a:spLocks/>
              </p:cNvSpPr>
              <p:nvPr/>
            </p:nvSpPr>
            <p:spPr bwMode="auto">
              <a:xfrm>
                <a:off x="6204036" y="3584752"/>
                <a:ext cx="63807" cy="88944"/>
              </a:xfrm>
              <a:custGeom>
                <a:avLst/>
                <a:gdLst>
                  <a:gd name="T0" fmla="*/ 31904 w 20108"/>
                  <a:gd name="T1" fmla="*/ 44472 h 21600"/>
                  <a:gd name="T2" fmla="*/ 31904 w 20108"/>
                  <a:gd name="T3" fmla="*/ 44472 h 21600"/>
                  <a:gd name="T4" fmla="*/ 31904 w 20108"/>
                  <a:gd name="T5" fmla="*/ 44472 h 21600"/>
                  <a:gd name="T6" fmla="*/ 31904 w 20108"/>
                  <a:gd name="T7" fmla="*/ 44472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0108" h="21600" extrusionOk="0">
                    <a:moveTo>
                      <a:pt x="11314" y="594"/>
                    </a:moveTo>
                    <a:lnTo>
                      <a:pt x="0" y="0"/>
                    </a:lnTo>
                    <a:cubicBezTo>
                      <a:pt x="0" y="0"/>
                      <a:pt x="10284" y="5549"/>
                      <a:pt x="10284" y="11495"/>
                    </a:cubicBezTo>
                    <a:cubicBezTo>
                      <a:pt x="10284" y="17438"/>
                      <a:pt x="9772" y="20013"/>
                      <a:pt x="9772" y="20013"/>
                    </a:cubicBezTo>
                    <a:lnTo>
                      <a:pt x="18772" y="21600"/>
                    </a:lnTo>
                    <a:cubicBezTo>
                      <a:pt x="18772" y="21600"/>
                      <a:pt x="21600" y="15655"/>
                      <a:pt x="19026" y="9907"/>
                    </a:cubicBezTo>
                    <a:cubicBezTo>
                      <a:pt x="16457" y="4162"/>
                      <a:pt x="13629" y="2575"/>
                      <a:pt x="11314" y="594"/>
                    </a:cubicBez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38093" tIns="38093" rIns="38093" bIns="38093" anchor="ctr"/>
              <a:lstStyle/>
              <a:p>
                <a:endParaRPr lang="zh-CN" altLang="en-US"/>
              </a:p>
            </p:txBody>
          </p:sp>
          <p:sp>
            <p:nvSpPr>
              <p:cNvPr id="13347" name="Shape 1036"/>
              <p:cNvSpPr>
                <a:spLocks/>
              </p:cNvSpPr>
              <p:nvPr/>
            </p:nvSpPr>
            <p:spPr bwMode="auto">
              <a:xfrm>
                <a:off x="6243813" y="3793582"/>
                <a:ext cx="27989" cy="76476"/>
              </a:xfrm>
              <a:custGeom>
                <a:avLst/>
                <a:gdLst>
                  <a:gd name="T0" fmla="*/ 13995 w 21600"/>
                  <a:gd name="T1" fmla="*/ 38238 h 21600"/>
                  <a:gd name="T2" fmla="*/ 13995 w 21600"/>
                  <a:gd name="T3" fmla="*/ 38238 h 21600"/>
                  <a:gd name="T4" fmla="*/ 13995 w 21600"/>
                  <a:gd name="T5" fmla="*/ 38238 h 21600"/>
                  <a:gd name="T6" fmla="*/ 13995 w 21600"/>
                  <a:gd name="T7" fmla="*/ 38238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6479" y="0"/>
                    </a:moveTo>
                    <a:cubicBezTo>
                      <a:pt x="6479" y="0"/>
                      <a:pt x="2878" y="12381"/>
                      <a:pt x="1439" y="16334"/>
                    </a:cubicBezTo>
                    <a:cubicBezTo>
                      <a:pt x="0" y="20286"/>
                      <a:pt x="0" y="21600"/>
                      <a:pt x="0" y="21600"/>
                    </a:cubicBezTo>
                    <a:lnTo>
                      <a:pt x="21600" y="20286"/>
                    </a:lnTo>
                    <a:cubicBezTo>
                      <a:pt x="21600" y="20286"/>
                      <a:pt x="16556" y="10275"/>
                      <a:pt x="6479" y="0"/>
                    </a:cubicBez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38093" tIns="38093" rIns="38093" bIns="38093" anchor="ctr"/>
              <a:lstStyle/>
              <a:p>
                <a:endParaRPr lang="zh-CN" altLang="en-US"/>
              </a:p>
            </p:txBody>
          </p:sp>
        </p:grpSp>
        <p:grpSp>
          <p:nvGrpSpPr>
            <p:cNvPr id="25" name="Group 79"/>
            <p:cNvGrpSpPr>
              <a:grpSpLocks/>
            </p:cNvGrpSpPr>
            <p:nvPr/>
          </p:nvGrpSpPr>
          <p:grpSpPr bwMode="auto">
            <a:xfrm>
              <a:off x="4953131" y="2211585"/>
              <a:ext cx="1032889" cy="3522184"/>
              <a:chOff x="4327117" y="2248733"/>
              <a:chExt cx="467420" cy="1593917"/>
            </a:xfrm>
            <a:grpFill/>
          </p:grpSpPr>
          <p:sp>
            <p:nvSpPr>
              <p:cNvPr id="13340" name="Shape 1037"/>
              <p:cNvSpPr>
                <a:spLocks/>
              </p:cNvSpPr>
              <p:nvPr/>
            </p:nvSpPr>
            <p:spPr bwMode="auto">
              <a:xfrm>
                <a:off x="4514737" y="2443569"/>
                <a:ext cx="104119" cy="147004"/>
              </a:xfrm>
              <a:custGeom>
                <a:avLst/>
                <a:gdLst>
                  <a:gd name="T0" fmla="*/ 52060 w 17393"/>
                  <a:gd name="T1" fmla="*/ 73502 h 16430"/>
                  <a:gd name="T2" fmla="*/ 52060 w 17393"/>
                  <a:gd name="T3" fmla="*/ 73502 h 16430"/>
                  <a:gd name="T4" fmla="*/ 52060 w 17393"/>
                  <a:gd name="T5" fmla="*/ 73502 h 16430"/>
                  <a:gd name="T6" fmla="*/ 52060 w 17393"/>
                  <a:gd name="T7" fmla="*/ 73502 h 1643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7393" h="16430" extrusionOk="0">
                    <a:moveTo>
                      <a:pt x="186" y="1062"/>
                    </a:moveTo>
                    <a:cubicBezTo>
                      <a:pt x="6551" y="2887"/>
                      <a:pt x="-497" y="5169"/>
                      <a:pt x="1549" y="7298"/>
                    </a:cubicBezTo>
                    <a:cubicBezTo>
                      <a:pt x="3596" y="9428"/>
                      <a:pt x="-951" y="10950"/>
                      <a:pt x="186" y="13839"/>
                    </a:cubicBezTo>
                    <a:cubicBezTo>
                      <a:pt x="1322" y="16729"/>
                      <a:pt x="11099" y="16577"/>
                      <a:pt x="15874" y="16273"/>
                    </a:cubicBezTo>
                    <a:cubicBezTo>
                      <a:pt x="20649" y="15969"/>
                      <a:pt x="13827" y="-4871"/>
                      <a:pt x="186" y="1062"/>
                    </a:cubicBez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38093" tIns="38093" rIns="38093" bIns="38093" anchor="ctr"/>
              <a:lstStyle/>
              <a:p>
                <a:endParaRPr lang="zh-CN" altLang="en-US"/>
              </a:p>
            </p:txBody>
          </p:sp>
          <p:sp>
            <p:nvSpPr>
              <p:cNvPr id="82" name="Shape 1038"/>
              <p:cNvSpPr/>
              <p:nvPr/>
            </p:nvSpPr>
            <p:spPr>
              <a:xfrm>
                <a:off x="4464528" y="2248286"/>
                <a:ext cx="230013" cy="336702"/>
              </a:xfrm>
              <a:custGeom>
                <a:avLst/>
                <a:gdLst/>
                <a:ahLst/>
                <a:cxnLst>
                  <a:cxn ang="0">
                    <a:pos x="wd2" y="hd2"/>
                  </a:cxn>
                  <a:cxn ang="5400000">
                    <a:pos x="wd2" y="hd2"/>
                  </a:cxn>
                  <a:cxn ang="10800000">
                    <a:pos x="wd2" y="hd2"/>
                  </a:cxn>
                  <a:cxn ang="16200000">
                    <a:pos x="wd2" y="hd2"/>
                  </a:cxn>
                </a:cxnLst>
                <a:rect l="0" t="0" r="r" b="b"/>
                <a:pathLst>
                  <a:path w="18339" h="19358" extrusionOk="0">
                    <a:moveTo>
                      <a:pt x="710" y="2062"/>
                    </a:moveTo>
                    <a:cubicBezTo>
                      <a:pt x="4444" y="-1631"/>
                      <a:pt x="14162" y="-123"/>
                      <a:pt x="14072" y="4672"/>
                    </a:cubicBezTo>
                    <a:cubicBezTo>
                      <a:pt x="13981" y="9467"/>
                      <a:pt x="18111" y="6414"/>
                      <a:pt x="16740" y="8825"/>
                    </a:cubicBezTo>
                    <a:cubicBezTo>
                      <a:pt x="15368" y="11235"/>
                      <a:pt x="19697" y="10962"/>
                      <a:pt x="17891" y="12944"/>
                    </a:cubicBezTo>
                    <a:cubicBezTo>
                      <a:pt x="16085" y="14926"/>
                      <a:pt x="20502" y="15370"/>
                      <a:pt x="16264" y="17670"/>
                    </a:cubicBezTo>
                    <a:cubicBezTo>
                      <a:pt x="12026" y="19969"/>
                      <a:pt x="9576" y="19252"/>
                      <a:pt x="9576" y="19252"/>
                    </a:cubicBezTo>
                    <a:cubicBezTo>
                      <a:pt x="9576" y="19252"/>
                      <a:pt x="10880" y="5804"/>
                      <a:pt x="3218" y="7372"/>
                    </a:cubicBezTo>
                    <a:cubicBezTo>
                      <a:pt x="842" y="7859"/>
                      <a:pt x="-1098" y="3848"/>
                      <a:pt x="710" y="2062"/>
                    </a:cubicBezTo>
                    <a:close/>
                  </a:path>
                </a:pathLst>
              </a:custGeom>
              <a:grpFill/>
              <a:ln w="12700" cap="flat">
                <a:noFill/>
                <a:miter lim="400000"/>
              </a:ln>
              <a:effectLst/>
            </p:spPr>
            <p:txBody>
              <a:bodyPr lIns="38093" tIns="38093" rIns="38093" bIns="38093" anchor="ctr"/>
              <a:lstStyle/>
              <a:p>
                <a:pPr defTabSz="685646">
                  <a:defRPr sz="3200">
                    <a:solidFill>
                      <a:srgbClr val="FFFFFF"/>
                    </a:solidFill>
                    <a:latin typeface="Helvetica Light"/>
                    <a:ea typeface="Helvetica Light"/>
                    <a:cs typeface="Helvetica Light"/>
                    <a:sym typeface="Helvetica Light"/>
                  </a:defRPr>
                </a:pPr>
                <a:endParaRPr sz="2400">
                  <a:solidFill>
                    <a:srgbClr val="FFFFFF"/>
                  </a:solidFill>
                  <a:latin typeface="Helvetica Light"/>
                  <a:ea typeface="Helvetica Light"/>
                  <a:cs typeface="Helvetica Light"/>
                  <a:sym typeface="Helvetica Light"/>
                </a:endParaRPr>
              </a:p>
            </p:txBody>
          </p:sp>
          <p:sp>
            <p:nvSpPr>
              <p:cNvPr id="83" name="Shape 1039"/>
              <p:cNvSpPr/>
              <p:nvPr/>
            </p:nvSpPr>
            <p:spPr>
              <a:xfrm>
                <a:off x="4327117" y="2248286"/>
                <a:ext cx="466997" cy="1594851"/>
              </a:xfrm>
              <a:custGeom>
                <a:avLst/>
                <a:gdLst/>
                <a:ahLst/>
                <a:cxnLst>
                  <a:cxn ang="0">
                    <a:pos x="wd2" y="hd2"/>
                  </a:cxn>
                  <a:cxn ang="5400000">
                    <a:pos x="wd2" y="hd2"/>
                  </a:cxn>
                  <a:cxn ang="10800000">
                    <a:pos x="wd2" y="hd2"/>
                  </a:cxn>
                  <a:cxn ang="16200000">
                    <a:pos x="wd2" y="hd2"/>
                  </a:cxn>
                </a:cxnLst>
                <a:rect l="0" t="0" r="r" b="b"/>
                <a:pathLst>
                  <a:path w="21600" h="21490" extrusionOk="0">
                    <a:moveTo>
                      <a:pt x="9729" y="0"/>
                    </a:moveTo>
                    <a:cubicBezTo>
                      <a:pt x="11263" y="-1"/>
                      <a:pt x="12626" y="216"/>
                      <a:pt x="13309" y="696"/>
                    </a:cubicBezTo>
                    <a:cubicBezTo>
                      <a:pt x="13991" y="1177"/>
                      <a:pt x="14104" y="1724"/>
                      <a:pt x="13877" y="2006"/>
                    </a:cubicBezTo>
                    <a:cubicBezTo>
                      <a:pt x="13685" y="2245"/>
                      <a:pt x="14425" y="2938"/>
                      <a:pt x="14755" y="3173"/>
                    </a:cubicBezTo>
                    <a:cubicBezTo>
                      <a:pt x="15167" y="3467"/>
                      <a:pt x="15809" y="3880"/>
                      <a:pt x="15809" y="3880"/>
                    </a:cubicBezTo>
                    <a:cubicBezTo>
                      <a:pt x="15809" y="3880"/>
                      <a:pt x="16491" y="4178"/>
                      <a:pt x="16491" y="4592"/>
                    </a:cubicBezTo>
                    <a:cubicBezTo>
                      <a:pt x="16491" y="5007"/>
                      <a:pt x="16434" y="5604"/>
                      <a:pt x="16945" y="6366"/>
                    </a:cubicBezTo>
                    <a:cubicBezTo>
                      <a:pt x="17457" y="7129"/>
                      <a:pt x="17400" y="7295"/>
                      <a:pt x="16945" y="7676"/>
                    </a:cubicBezTo>
                    <a:cubicBezTo>
                      <a:pt x="16491" y="8058"/>
                      <a:pt x="15013" y="8787"/>
                      <a:pt x="15013" y="8787"/>
                    </a:cubicBezTo>
                    <a:cubicBezTo>
                      <a:pt x="15013" y="8787"/>
                      <a:pt x="16434" y="8986"/>
                      <a:pt x="15923" y="9168"/>
                    </a:cubicBezTo>
                    <a:cubicBezTo>
                      <a:pt x="15411" y="9351"/>
                      <a:pt x="14957" y="9417"/>
                      <a:pt x="14957" y="9417"/>
                    </a:cubicBezTo>
                    <a:cubicBezTo>
                      <a:pt x="14957" y="9417"/>
                      <a:pt x="16491" y="10064"/>
                      <a:pt x="15695" y="10760"/>
                    </a:cubicBezTo>
                    <a:cubicBezTo>
                      <a:pt x="14900" y="11456"/>
                      <a:pt x="14750" y="11966"/>
                      <a:pt x="14841" y="12604"/>
                    </a:cubicBezTo>
                    <a:cubicBezTo>
                      <a:pt x="14932" y="13241"/>
                      <a:pt x="14932" y="13799"/>
                      <a:pt x="14932" y="13799"/>
                    </a:cubicBezTo>
                    <a:lnTo>
                      <a:pt x="14021" y="13852"/>
                    </a:lnTo>
                    <a:cubicBezTo>
                      <a:pt x="14021" y="13852"/>
                      <a:pt x="14021" y="14437"/>
                      <a:pt x="14932" y="14809"/>
                    </a:cubicBezTo>
                    <a:cubicBezTo>
                      <a:pt x="15843" y="15181"/>
                      <a:pt x="17300" y="15792"/>
                      <a:pt x="17573" y="16775"/>
                    </a:cubicBezTo>
                    <a:cubicBezTo>
                      <a:pt x="17846" y="17758"/>
                      <a:pt x="18574" y="18608"/>
                      <a:pt x="19576" y="18847"/>
                    </a:cubicBezTo>
                    <a:cubicBezTo>
                      <a:pt x="20578" y="19086"/>
                      <a:pt x="21600" y="19060"/>
                      <a:pt x="21600" y="19462"/>
                    </a:cubicBezTo>
                    <a:cubicBezTo>
                      <a:pt x="21600" y="19865"/>
                      <a:pt x="21334" y="20329"/>
                      <a:pt x="21334" y="20531"/>
                    </a:cubicBezTo>
                    <a:cubicBezTo>
                      <a:pt x="21334" y="20732"/>
                      <a:pt x="21334" y="21011"/>
                      <a:pt x="21334" y="21011"/>
                    </a:cubicBezTo>
                    <a:lnTo>
                      <a:pt x="20910" y="21042"/>
                    </a:lnTo>
                    <a:cubicBezTo>
                      <a:pt x="20910" y="21042"/>
                      <a:pt x="21016" y="20809"/>
                      <a:pt x="20910" y="20546"/>
                    </a:cubicBezTo>
                    <a:cubicBezTo>
                      <a:pt x="20804" y="20283"/>
                      <a:pt x="20538" y="19927"/>
                      <a:pt x="19955" y="20035"/>
                    </a:cubicBezTo>
                    <a:cubicBezTo>
                      <a:pt x="19371" y="20144"/>
                      <a:pt x="18469" y="20639"/>
                      <a:pt x="18044" y="20871"/>
                    </a:cubicBezTo>
                    <a:cubicBezTo>
                      <a:pt x="17620" y="21104"/>
                      <a:pt x="16770" y="21320"/>
                      <a:pt x="15072" y="21181"/>
                    </a:cubicBezTo>
                    <a:cubicBezTo>
                      <a:pt x="13374" y="21042"/>
                      <a:pt x="12790" y="20716"/>
                      <a:pt x="13692" y="20639"/>
                    </a:cubicBezTo>
                    <a:cubicBezTo>
                      <a:pt x="14595" y="20562"/>
                      <a:pt x="15709" y="20685"/>
                      <a:pt x="15921" y="20407"/>
                    </a:cubicBezTo>
                    <a:cubicBezTo>
                      <a:pt x="16134" y="20128"/>
                      <a:pt x="16505" y="19416"/>
                      <a:pt x="16134" y="19044"/>
                    </a:cubicBezTo>
                    <a:cubicBezTo>
                      <a:pt x="15762" y="18673"/>
                      <a:pt x="14435" y="17511"/>
                      <a:pt x="13905" y="17078"/>
                    </a:cubicBezTo>
                    <a:cubicBezTo>
                      <a:pt x="13374" y="16644"/>
                      <a:pt x="12631" y="16133"/>
                      <a:pt x="12631" y="16133"/>
                    </a:cubicBezTo>
                    <a:cubicBezTo>
                      <a:pt x="12631" y="16133"/>
                      <a:pt x="12684" y="16815"/>
                      <a:pt x="12206" y="17140"/>
                    </a:cubicBezTo>
                    <a:cubicBezTo>
                      <a:pt x="11729" y="17465"/>
                      <a:pt x="10083" y="18719"/>
                      <a:pt x="9765" y="18982"/>
                    </a:cubicBezTo>
                    <a:cubicBezTo>
                      <a:pt x="9447" y="19245"/>
                      <a:pt x="10030" y="19416"/>
                      <a:pt x="10508" y="19555"/>
                    </a:cubicBezTo>
                    <a:cubicBezTo>
                      <a:pt x="10986" y="19695"/>
                      <a:pt x="10720" y="20035"/>
                      <a:pt x="10349" y="20298"/>
                    </a:cubicBezTo>
                    <a:cubicBezTo>
                      <a:pt x="9977" y="20562"/>
                      <a:pt x="9818" y="20887"/>
                      <a:pt x="9818" y="21026"/>
                    </a:cubicBezTo>
                    <a:cubicBezTo>
                      <a:pt x="9818" y="21165"/>
                      <a:pt x="9818" y="21460"/>
                      <a:pt x="9818" y="21460"/>
                    </a:cubicBezTo>
                    <a:lnTo>
                      <a:pt x="9128" y="21460"/>
                    </a:lnTo>
                    <a:cubicBezTo>
                      <a:pt x="9128" y="21460"/>
                      <a:pt x="9341" y="21134"/>
                      <a:pt x="9341" y="20871"/>
                    </a:cubicBezTo>
                    <a:cubicBezTo>
                      <a:pt x="9341" y="20608"/>
                      <a:pt x="9500" y="20422"/>
                      <a:pt x="9181" y="20376"/>
                    </a:cubicBezTo>
                    <a:cubicBezTo>
                      <a:pt x="8863" y="20329"/>
                      <a:pt x="7430" y="20701"/>
                      <a:pt x="6846" y="20964"/>
                    </a:cubicBezTo>
                    <a:cubicBezTo>
                      <a:pt x="6262" y="21227"/>
                      <a:pt x="6156" y="21599"/>
                      <a:pt x="4246" y="21460"/>
                    </a:cubicBezTo>
                    <a:cubicBezTo>
                      <a:pt x="2335" y="21320"/>
                      <a:pt x="1062" y="21026"/>
                      <a:pt x="1539" y="20856"/>
                    </a:cubicBezTo>
                    <a:cubicBezTo>
                      <a:pt x="2017" y="20685"/>
                      <a:pt x="2972" y="20825"/>
                      <a:pt x="3556" y="20732"/>
                    </a:cubicBezTo>
                    <a:cubicBezTo>
                      <a:pt x="4140" y="20639"/>
                      <a:pt x="5254" y="19818"/>
                      <a:pt x="5944" y="19323"/>
                    </a:cubicBezTo>
                    <a:cubicBezTo>
                      <a:pt x="6634" y="18827"/>
                      <a:pt x="7430" y="17805"/>
                      <a:pt x="7642" y="17202"/>
                    </a:cubicBezTo>
                    <a:cubicBezTo>
                      <a:pt x="7855" y="16598"/>
                      <a:pt x="8173" y="16133"/>
                      <a:pt x="8226" y="15932"/>
                    </a:cubicBezTo>
                    <a:cubicBezTo>
                      <a:pt x="8279" y="15731"/>
                      <a:pt x="8279" y="15359"/>
                      <a:pt x="8279" y="15359"/>
                    </a:cubicBezTo>
                    <a:cubicBezTo>
                      <a:pt x="8279" y="15359"/>
                      <a:pt x="7642" y="14662"/>
                      <a:pt x="7430" y="14368"/>
                    </a:cubicBezTo>
                    <a:cubicBezTo>
                      <a:pt x="7218" y="14074"/>
                      <a:pt x="7218" y="13857"/>
                      <a:pt x="7218" y="13857"/>
                    </a:cubicBezTo>
                    <a:cubicBezTo>
                      <a:pt x="7218" y="13857"/>
                      <a:pt x="6103" y="13919"/>
                      <a:pt x="6103" y="13718"/>
                    </a:cubicBezTo>
                    <a:cubicBezTo>
                      <a:pt x="6103" y="13516"/>
                      <a:pt x="6475" y="12665"/>
                      <a:pt x="6368" y="12262"/>
                    </a:cubicBezTo>
                    <a:cubicBezTo>
                      <a:pt x="6262" y="11860"/>
                      <a:pt x="5785" y="11891"/>
                      <a:pt x="5785" y="11891"/>
                    </a:cubicBezTo>
                    <a:cubicBezTo>
                      <a:pt x="5785" y="11891"/>
                      <a:pt x="5679" y="12107"/>
                      <a:pt x="5679" y="12278"/>
                    </a:cubicBezTo>
                    <a:cubicBezTo>
                      <a:pt x="5679" y="12448"/>
                      <a:pt x="5254" y="12402"/>
                      <a:pt x="5095" y="12278"/>
                    </a:cubicBezTo>
                    <a:cubicBezTo>
                      <a:pt x="4936" y="12154"/>
                      <a:pt x="4352" y="12278"/>
                      <a:pt x="4352" y="12154"/>
                    </a:cubicBezTo>
                    <a:cubicBezTo>
                      <a:pt x="4352" y="12030"/>
                      <a:pt x="4086" y="11767"/>
                      <a:pt x="4193" y="11566"/>
                    </a:cubicBezTo>
                    <a:cubicBezTo>
                      <a:pt x="4299" y="11364"/>
                      <a:pt x="4776" y="10993"/>
                      <a:pt x="4776" y="10993"/>
                    </a:cubicBezTo>
                    <a:lnTo>
                      <a:pt x="0" y="10946"/>
                    </a:lnTo>
                    <a:lnTo>
                      <a:pt x="631" y="8118"/>
                    </a:lnTo>
                    <a:lnTo>
                      <a:pt x="5088" y="8135"/>
                    </a:lnTo>
                    <a:cubicBezTo>
                      <a:pt x="5088" y="8135"/>
                      <a:pt x="5323" y="7246"/>
                      <a:pt x="5323" y="6818"/>
                    </a:cubicBezTo>
                    <a:cubicBezTo>
                      <a:pt x="5323" y="6390"/>
                      <a:pt x="5147" y="5826"/>
                      <a:pt x="6143" y="5347"/>
                    </a:cubicBezTo>
                    <a:cubicBezTo>
                      <a:pt x="7140" y="4868"/>
                      <a:pt x="8430" y="4474"/>
                      <a:pt x="9251" y="4166"/>
                    </a:cubicBezTo>
                    <a:cubicBezTo>
                      <a:pt x="10072" y="3858"/>
                      <a:pt x="10190" y="3841"/>
                      <a:pt x="9955" y="3567"/>
                    </a:cubicBezTo>
                    <a:cubicBezTo>
                      <a:pt x="9721" y="3294"/>
                      <a:pt x="9721" y="2951"/>
                      <a:pt x="9134" y="2969"/>
                    </a:cubicBezTo>
                    <a:cubicBezTo>
                      <a:pt x="8548" y="2986"/>
                      <a:pt x="8020" y="2969"/>
                      <a:pt x="7727" y="2746"/>
                    </a:cubicBezTo>
                    <a:cubicBezTo>
                      <a:pt x="7433" y="2524"/>
                      <a:pt x="6730" y="2113"/>
                      <a:pt x="6671" y="1822"/>
                    </a:cubicBezTo>
                    <a:cubicBezTo>
                      <a:pt x="6613" y="1531"/>
                      <a:pt x="6840" y="1489"/>
                      <a:pt x="6697" y="1397"/>
                    </a:cubicBezTo>
                    <a:cubicBezTo>
                      <a:pt x="6554" y="1305"/>
                      <a:pt x="6755" y="1021"/>
                      <a:pt x="6783" y="788"/>
                    </a:cubicBezTo>
                    <a:cubicBezTo>
                      <a:pt x="6812" y="554"/>
                      <a:pt x="7842" y="2"/>
                      <a:pt x="9729" y="0"/>
                    </a:cubicBezTo>
                    <a:close/>
                  </a:path>
                </a:pathLst>
              </a:custGeom>
              <a:grpFill/>
              <a:ln w="12700" cap="flat">
                <a:noFill/>
                <a:miter lim="400000"/>
              </a:ln>
              <a:effectLst/>
            </p:spPr>
            <p:txBody>
              <a:bodyPr lIns="38093" tIns="38093" rIns="38093" bIns="38093" anchor="ctr"/>
              <a:lstStyle/>
              <a:p>
                <a:pPr defTabSz="685646">
                  <a:defRPr sz="3200">
                    <a:solidFill>
                      <a:srgbClr val="FFFFFF"/>
                    </a:solidFill>
                    <a:latin typeface="Helvetica Light"/>
                    <a:ea typeface="Helvetica Light"/>
                    <a:cs typeface="Helvetica Light"/>
                    <a:sym typeface="Helvetica Light"/>
                  </a:defRPr>
                </a:pPr>
                <a:endParaRPr sz="2400">
                  <a:solidFill>
                    <a:srgbClr val="FFFFFF"/>
                  </a:solidFill>
                  <a:latin typeface="Helvetica Light"/>
                  <a:ea typeface="Helvetica Light"/>
                  <a:cs typeface="Helvetica Light"/>
                  <a:sym typeface="Helvetica Light"/>
                </a:endParaRPr>
              </a:p>
            </p:txBody>
          </p:sp>
          <p:sp>
            <p:nvSpPr>
              <p:cNvPr id="13343" name="Shape 1040"/>
              <p:cNvSpPr>
                <a:spLocks/>
              </p:cNvSpPr>
              <p:nvPr/>
            </p:nvSpPr>
            <p:spPr bwMode="auto">
              <a:xfrm>
                <a:off x="4543602" y="2450786"/>
                <a:ext cx="97327" cy="79928"/>
              </a:xfrm>
              <a:custGeom>
                <a:avLst/>
                <a:gdLst>
                  <a:gd name="T0" fmla="*/ 48664 w 21600"/>
                  <a:gd name="T1" fmla="*/ 39964 h 21600"/>
                  <a:gd name="T2" fmla="*/ 48664 w 21600"/>
                  <a:gd name="T3" fmla="*/ 39964 h 21600"/>
                  <a:gd name="T4" fmla="*/ 48664 w 21600"/>
                  <a:gd name="T5" fmla="*/ 39964 h 21600"/>
                  <a:gd name="T6" fmla="*/ 48664 w 21600"/>
                  <a:gd name="T7" fmla="*/ 39964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0460" y="0"/>
                    </a:moveTo>
                    <a:cubicBezTo>
                      <a:pt x="20837" y="1583"/>
                      <a:pt x="21229" y="3095"/>
                      <a:pt x="21600" y="4439"/>
                    </a:cubicBezTo>
                    <a:cubicBezTo>
                      <a:pt x="10590" y="3782"/>
                      <a:pt x="4549" y="13958"/>
                      <a:pt x="0" y="21600"/>
                    </a:cubicBezTo>
                    <a:cubicBezTo>
                      <a:pt x="1704" y="18222"/>
                      <a:pt x="1487" y="13002"/>
                      <a:pt x="1393" y="10461"/>
                    </a:cubicBezTo>
                    <a:cubicBezTo>
                      <a:pt x="4070" y="7225"/>
                      <a:pt x="8060" y="3929"/>
                      <a:pt x="11634" y="2160"/>
                    </a:cubicBezTo>
                    <a:cubicBezTo>
                      <a:pt x="14683" y="649"/>
                      <a:pt x="18140" y="78"/>
                      <a:pt x="20460" y="0"/>
                    </a:cubicBez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38093" tIns="38093" rIns="38093" bIns="38093" anchor="ctr"/>
              <a:lstStyle/>
              <a:p>
                <a:endParaRPr lang="zh-CN" altLang="en-US"/>
              </a:p>
            </p:txBody>
          </p:sp>
        </p:grpSp>
      </p:grpSp>
      <p:grpSp>
        <p:nvGrpSpPr>
          <p:cNvPr id="26" name="Group 1"/>
          <p:cNvGrpSpPr>
            <a:grpSpLocks/>
          </p:cNvGrpSpPr>
          <p:nvPr/>
        </p:nvGrpSpPr>
        <p:grpSpPr bwMode="auto">
          <a:xfrm>
            <a:off x="5725717" y="1446061"/>
            <a:ext cx="411956" cy="410822"/>
            <a:chOff x="7635014" y="1926549"/>
            <a:chExt cx="548204" cy="548202"/>
          </a:xfrm>
        </p:grpSpPr>
        <p:sp>
          <p:nvSpPr>
            <p:cNvPr id="59" name="Oval 58"/>
            <p:cNvSpPr/>
            <p:nvPr/>
          </p:nvSpPr>
          <p:spPr>
            <a:xfrm>
              <a:off x="7635014" y="1926549"/>
              <a:ext cx="548204" cy="54820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en-AU" altLang="zh-CN" sz="1200">
                <a:solidFill>
                  <a:schemeClr val="bg1"/>
                </a:solidFill>
                <a:latin typeface="FontAwesome"/>
              </a:endParaRPr>
            </a:p>
          </p:txBody>
        </p:sp>
        <p:sp>
          <p:nvSpPr>
            <p:cNvPr id="13337" name="Freeform 11"/>
            <p:cNvSpPr>
              <a:spLocks noEditPoints="1"/>
            </p:cNvSpPr>
            <p:nvPr/>
          </p:nvSpPr>
          <p:spPr bwMode="auto">
            <a:xfrm>
              <a:off x="7728937" y="2036088"/>
              <a:ext cx="380013" cy="314552"/>
            </a:xfrm>
            <a:custGeom>
              <a:avLst/>
              <a:gdLst>
                <a:gd name="T0" fmla="*/ 344263 w 287"/>
                <a:gd name="T1" fmla="*/ 103523 h 237"/>
                <a:gd name="T2" fmla="*/ 323077 w 287"/>
                <a:gd name="T3" fmla="*/ 124759 h 237"/>
                <a:gd name="T4" fmla="*/ 344263 w 287"/>
                <a:gd name="T5" fmla="*/ 147322 h 237"/>
                <a:gd name="T6" fmla="*/ 366772 w 287"/>
                <a:gd name="T7" fmla="*/ 124759 h 237"/>
                <a:gd name="T8" fmla="*/ 344263 w 287"/>
                <a:gd name="T9" fmla="*/ 103523 h 237"/>
                <a:gd name="T10" fmla="*/ 35750 w 287"/>
                <a:gd name="T11" fmla="*/ 103523 h 237"/>
                <a:gd name="T12" fmla="*/ 14565 w 287"/>
                <a:gd name="T13" fmla="*/ 124759 h 237"/>
                <a:gd name="T14" fmla="*/ 35750 w 287"/>
                <a:gd name="T15" fmla="*/ 147322 h 237"/>
                <a:gd name="T16" fmla="*/ 56936 w 287"/>
                <a:gd name="T17" fmla="*/ 124759 h 237"/>
                <a:gd name="T18" fmla="*/ 35750 w 287"/>
                <a:gd name="T19" fmla="*/ 103523 h 237"/>
                <a:gd name="T20" fmla="*/ 280706 w 287"/>
                <a:gd name="T21" fmla="*/ 65034 h 237"/>
                <a:gd name="T22" fmla="*/ 248928 w 287"/>
                <a:gd name="T23" fmla="*/ 96887 h 237"/>
                <a:gd name="T24" fmla="*/ 280706 w 287"/>
                <a:gd name="T25" fmla="*/ 128741 h 237"/>
                <a:gd name="T26" fmla="*/ 312485 w 287"/>
                <a:gd name="T27" fmla="*/ 96887 h 237"/>
                <a:gd name="T28" fmla="*/ 280706 w 287"/>
                <a:gd name="T29" fmla="*/ 65034 h 237"/>
                <a:gd name="T30" fmla="*/ 380013 w 287"/>
                <a:gd name="T31" fmla="*/ 260136 h 237"/>
                <a:gd name="T32" fmla="*/ 342939 w 287"/>
                <a:gd name="T33" fmla="*/ 260136 h 237"/>
                <a:gd name="T34" fmla="*/ 342939 w 287"/>
                <a:gd name="T35" fmla="*/ 192447 h 237"/>
                <a:gd name="T36" fmla="*/ 334994 w 287"/>
                <a:gd name="T37" fmla="*/ 160594 h 237"/>
                <a:gd name="T38" fmla="*/ 344263 w 287"/>
                <a:gd name="T39" fmla="*/ 159267 h 237"/>
                <a:gd name="T40" fmla="*/ 380013 w 287"/>
                <a:gd name="T41" fmla="*/ 195102 h 237"/>
                <a:gd name="T42" fmla="*/ 380013 w 287"/>
                <a:gd name="T43" fmla="*/ 260136 h 237"/>
                <a:gd name="T44" fmla="*/ 99307 w 287"/>
                <a:gd name="T45" fmla="*/ 65034 h 237"/>
                <a:gd name="T46" fmla="*/ 67528 w 287"/>
                <a:gd name="T47" fmla="*/ 96887 h 237"/>
                <a:gd name="T48" fmla="*/ 99307 w 287"/>
                <a:gd name="T49" fmla="*/ 128741 h 237"/>
                <a:gd name="T50" fmla="*/ 131085 w 287"/>
                <a:gd name="T51" fmla="*/ 96887 h 237"/>
                <a:gd name="T52" fmla="*/ 99307 w 287"/>
                <a:gd name="T53" fmla="*/ 65034 h 237"/>
                <a:gd name="T54" fmla="*/ 35750 w 287"/>
                <a:gd name="T55" fmla="*/ 159267 h 237"/>
                <a:gd name="T56" fmla="*/ 45019 w 287"/>
                <a:gd name="T57" fmla="*/ 160594 h 237"/>
                <a:gd name="T58" fmla="*/ 37074 w 287"/>
                <a:gd name="T59" fmla="*/ 192447 h 237"/>
                <a:gd name="T60" fmla="*/ 37074 w 287"/>
                <a:gd name="T61" fmla="*/ 260136 h 237"/>
                <a:gd name="T62" fmla="*/ 0 w 287"/>
                <a:gd name="T63" fmla="*/ 260136 h 237"/>
                <a:gd name="T64" fmla="*/ 0 w 287"/>
                <a:gd name="T65" fmla="*/ 195102 h 237"/>
                <a:gd name="T66" fmla="*/ 35750 w 287"/>
                <a:gd name="T67" fmla="*/ 159267 h 237"/>
                <a:gd name="T68" fmla="*/ 190669 w 287"/>
                <a:gd name="T69" fmla="*/ 0 h 237"/>
                <a:gd name="T70" fmla="*/ 143001 w 287"/>
                <a:gd name="T71" fmla="*/ 47780 h 237"/>
                <a:gd name="T72" fmla="*/ 190669 w 287"/>
                <a:gd name="T73" fmla="*/ 95560 h 237"/>
                <a:gd name="T74" fmla="*/ 237012 w 287"/>
                <a:gd name="T75" fmla="*/ 47780 h 237"/>
                <a:gd name="T76" fmla="*/ 190669 w 287"/>
                <a:gd name="T77" fmla="*/ 0 h 237"/>
                <a:gd name="T78" fmla="*/ 332346 w 287"/>
                <a:gd name="T79" fmla="*/ 284026 h 237"/>
                <a:gd name="T80" fmla="*/ 275410 w 287"/>
                <a:gd name="T81" fmla="*/ 284026 h 237"/>
                <a:gd name="T82" fmla="*/ 275410 w 287"/>
                <a:gd name="T83" fmla="*/ 181830 h 237"/>
                <a:gd name="T84" fmla="*/ 266142 w 287"/>
                <a:gd name="T85" fmla="*/ 143340 h 237"/>
                <a:gd name="T86" fmla="*/ 280706 w 287"/>
                <a:gd name="T87" fmla="*/ 140686 h 237"/>
                <a:gd name="T88" fmla="*/ 332346 w 287"/>
                <a:gd name="T89" fmla="*/ 192447 h 237"/>
                <a:gd name="T90" fmla="*/ 332346 w 287"/>
                <a:gd name="T91" fmla="*/ 284026 h 237"/>
                <a:gd name="T92" fmla="*/ 104603 w 287"/>
                <a:gd name="T93" fmla="*/ 181830 h 237"/>
                <a:gd name="T94" fmla="*/ 104603 w 287"/>
                <a:gd name="T95" fmla="*/ 284026 h 237"/>
                <a:gd name="T96" fmla="*/ 48991 w 287"/>
                <a:gd name="T97" fmla="*/ 284026 h 237"/>
                <a:gd name="T98" fmla="*/ 48991 w 287"/>
                <a:gd name="T99" fmla="*/ 192447 h 237"/>
                <a:gd name="T100" fmla="*/ 99307 w 287"/>
                <a:gd name="T101" fmla="*/ 140686 h 237"/>
                <a:gd name="T102" fmla="*/ 113871 w 287"/>
                <a:gd name="T103" fmla="*/ 143340 h 237"/>
                <a:gd name="T104" fmla="*/ 104603 w 287"/>
                <a:gd name="T105" fmla="*/ 181830 h 237"/>
                <a:gd name="T106" fmla="*/ 116520 w 287"/>
                <a:gd name="T107" fmla="*/ 314552 h 237"/>
                <a:gd name="T108" fmla="*/ 264817 w 287"/>
                <a:gd name="T109" fmla="*/ 314552 h 237"/>
                <a:gd name="T110" fmla="*/ 264817 w 287"/>
                <a:gd name="T111" fmla="*/ 181830 h 237"/>
                <a:gd name="T112" fmla="*/ 190669 w 287"/>
                <a:gd name="T113" fmla="*/ 107505 h 237"/>
                <a:gd name="T114" fmla="*/ 116520 w 287"/>
                <a:gd name="T115" fmla="*/ 181830 h 237"/>
                <a:gd name="T116" fmla="*/ 116520 w 287"/>
                <a:gd name="T117" fmla="*/ 314552 h 23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87" h="237">
                  <a:moveTo>
                    <a:pt x="260" y="78"/>
                  </a:moveTo>
                  <a:cubicBezTo>
                    <a:pt x="251" y="78"/>
                    <a:pt x="244" y="85"/>
                    <a:pt x="244" y="94"/>
                  </a:cubicBezTo>
                  <a:cubicBezTo>
                    <a:pt x="244" y="103"/>
                    <a:pt x="251" y="111"/>
                    <a:pt x="260" y="111"/>
                  </a:cubicBezTo>
                  <a:cubicBezTo>
                    <a:pt x="269" y="111"/>
                    <a:pt x="277" y="103"/>
                    <a:pt x="277" y="94"/>
                  </a:cubicBezTo>
                  <a:cubicBezTo>
                    <a:pt x="277" y="85"/>
                    <a:pt x="269" y="78"/>
                    <a:pt x="260" y="78"/>
                  </a:cubicBezTo>
                  <a:close/>
                  <a:moveTo>
                    <a:pt x="27" y="78"/>
                  </a:moveTo>
                  <a:cubicBezTo>
                    <a:pt x="18" y="78"/>
                    <a:pt x="11" y="85"/>
                    <a:pt x="11" y="94"/>
                  </a:cubicBezTo>
                  <a:cubicBezTo>
                    <a:pt x="11" y="103"/>
                    <a:pt x="18" y="111"/>
                    <a:pt x="27" y="111"/>
                  </a:cubicBezTo>
                  <a:cubicBezTo>
                    <a:pt x="36" y="111"/>
                    <a:pt x="43" y="103"/>
                    <a:pt x="43" y="94"/>
                  </a:cubicBezTo>
                  <a:cubicBezTo>
                    <a:pt x="43" y="85"/>
                    <a:pt x="36" y="78"/>
                    <a:pt x="27" y="78"/>
                  </a:cubicBezTo>
                  <a:close/>
                  <a:moveTo>
                    <a:pt x="212" y="49"/>
                  </a:moveTo>
                  <a:cubicBezTo>
                    <a:pt x="199" y="49"/>
                    <a:pt x="188" y="59"/>
                    <a:pt x="188" y="73"/>
                  </a:cubicBezTo>
                  <a:cubicBezTo>
                    <a:pt x="188" y="86"/>
                    <a:pt x="199" y="97"/>
                    <a:pt x="212" y="97"/>
                  </a:cubicBezTo>
                  <a:cubicBezTo>
                    <a:pt x="225" y="97"/>
                    <a:pt x="236" y="86"/>
                    <a:pt x="236" y="73"/>
                  </a:cubicBezTo>
                  <a:cubicBezTo>
                    <a:pt x="236" y="59"/>
                    <a:pt x="225" y="49"/>
                    <a:pt x="212" y="49"/>
                  </a:cubicBezTo>
                  <a:close/>
                  <a:moveTo>
                    <a:pt x="287" y="196"/>
                  </a:moveTo>
                  <a:cubicBezTo>
                    <a:pt x="259" y="196"/>
                    <a:pt x="259" y="196"/>
                    <a:pt x="259" y="196"/>
                  </a:cubicBezTo>
                  <a:cubicBezTo>
                    <a:pt x="259" y="145"/>
                    <a:pt x="259" y="145"/>
                    <a:pt x="259" y="145"/>
                  </a:cubicBezTo>
                  <a:cubicBezTo>
                    <a:pt x="259" y="136"/>
                    <a:pt x="257" y="128"/>
                    <a:pt x="253" y="121"/>
                  </a:cubicBezTo>
                  <a:cubicBezTo>
                    <a:pt x="255" y="120"/>
                    <a:pt x="258" y="120"/>
                    <a:pt x="260" y="120"/>
                  </a:cubicBezTo>
                  <a:cubicBezTo>
                    <a:pt x="275" y="120"/>
                    <a:pt x="287" y="132"/>
                    <a:pt x="287" y="147"/>
                  </a:cubicBezTo>
                  <a:lnTo>
                    <a:pt x="287" y="196"/>
                  </a:lnTo>
                  <a:close/>
                  <a:moveTo>
                    <a:pt x="75" y="49"/>
                  </a:moveTo>
                  <a:cubicBezTo>
                    <a:pt x="62" y="49"/>
                    <a:pt x="51" y="59"/>
                    <a:pt x="51" y="73"/>
                  </a:cubicBezTo>
                  <a:cubicBezTo>
                    <a:pt x="51" y="86"/>
                    <a:pt x="62" y="97"/>
                    <a:pt x="75" y="97"/>
                  </a:cubicBezTo>
                  <a:cubicBezTo>
                    <a:pt x="88" y="97"/>
                    <a:pt x="99" y="86"/>
                    <a:pt x="99" y="73"/>
                  </a:cubicBezTo>
                  <a:cubicBezTo>
                    <a:pt x="99" y="59"/>
                    <a:pt x="88" y="49"/>
                    <a:pt x="75" y="49"/>
                  </a:cubicBezTo>
                  <a:close/>
                  <a:moveTo>
                    <a:pt x="27" y="120"/>
                  </a:moveTo>
                  <a:cubicBezTo>
                    <a:pt x="29" y="120"/>
                    <a:pt x="32" y="120"/>
                    <a:pt x="34" y="121"/>
                  </a:cubicBezTo>
                  <a:cubicBezTo>
                    <a:pt x="30" y="128"/>
                    <a:pt x="28" y="136"/>
                    <a:pt x="28" y="145"/>
                  </a:cubicBezTo>
                  <a:cubicBezTo>
                    <a:pt x="28" y="196"/>
                    <a:pt x="28" y="196"/>
                    <a:pt x="28" y="196"/>
                  </a:cubicBezTo>
                  <a:cubicBezTo>
                    <a:pt x="0" y="196"/>
                    <a:pt x="0" y="196"/>
                    <a:pt x="0" y="196"/>
                  </a:cubicBezTo>
                  <a:cubicBezTo>
                    <a:pt x="0" y="147"/>
                    <a:pt x="0" y="147"/>
                    <a:pt x="0" y="147"/>
                  </a:cubicBezTo>
                  <a:cubicBezTo>
                    <a:pt x="0" y="132"/>
                    <a:pt x="12" y="120"/>
                    <a:pt x="27" y="120"/>
                  </a:cubicBezTo>
                  <a:close/>
                  <a:moveTo>
                    <a:pt x="144" y="0"/>
                  </a:moveTo>
                  <a:cubicBezTo>
                    <a:pt x="124" y="0"/>
                    <a:pt x="108" y="16"/>
                    <a:pt x="108" y="36"/>
                  </a:cubicBezTo>
                  <a:cubicBezTo>
                    <a:pt x="108" y="56"/>
                    <a:pt x="124" y="72"/>
                    <a:pt x="144" y="72"/>
                  </a:cubicBezTo>
                  <a:cubicBezTo>
                    <a:pt x="163" y="72"/>
                    <a:pt x="179" y="56"/>
                    <a:pt x="179" y="36"/>
                  </a:cubicBezTo>
                  <a:cubicBezTo>
                    <a:pt x="179" y="16"/>
                    <a:pt x="163" y="0"/>
                    <a:pt x="144" y="0"/>
                  </a:cubicBezTo>
                  <a:close/>
                  <a:moveTo>
                    <a:pt x="251" y="214"/>
                  </a:moveTo>
                  <a:cubicBezTo>
                    <a:pt x="208" y="214"/>
                    <a:pt x="208" y="214"/>
                    <a:pt x="208" y="214"/>
                  </a:cubicBezTo>
                  <a:cubicBezTo>
                    <a:pt x="208" y="137"/>
                    <a:pt x="208" y="137"/>
                    <a:pt x="208" y="137"/>
                  </a:cubicBezTo>
                  <a:cubicBezTo>
                    <a:pt x="208" y="127"/>
                    <a:pt x="206" y="117"/>
                    <a:pt x="201" y="108"/>
                  </a:cubicBezTo>
                  <a:cubicBezTo>
                    <a:pt x="205" y="107"/>
                    <a:pt x="208" y="106"/>
                    <a:pt x="212" y="106"/>
                  </a:cubicBezTo>
                  <a:cubicBezTo>
                    <a:pt x="233" y="106"/>
                    <a:pt x="251" y="124"/>
                    <a:pt x="251" y="145"/>
                  </a:cubicBezTo>
                  <a:lnTo>
                    <a:pt x="251" y="214"/>
                  </a:lnTo>
                  <a:close/>
                  <a:moveTo>
                    <a:pt x="79" y="137"/>
                  </a:moveTo>
                  <a:cubicBezTo>
                    <a:pt x="79" y="214"/>
                    <a:pt x="79" y="214"/>
                    <a:pt x="79" y="214"/>
                  </a:cubicBezTo>
                  <a:cubicBezTo>
                    <a:pt x="37" y="214"/>
                    <a:pt x="37" y="214"/>
                    <a:pt x="37" y="214"/>
                  </a:cubicBezTo>
                  <a:cubicBezTo>
                    <a:pt x="37" y="145"/>
                    <a:pt x="37" y="145"/>
                    <a:pt x="37" y="145"/>
                  </a:cubicBezTo>
                  <a:cubicBezTo>
                    <a:pt x="37" y="124"/>
                    <a:pt x="54" y="106"/>
                    <a:pt x="75" y="106"/>
                  </a:cubicBezTo>
                  <a:cubicBezTo>
                    <a:pt x="79" y="106"/>
                    <a:pt x="83" y="107"/>
                    <a:pt x="86" y="108"/>
                  </a:cubicBezTo>
                  <a:cubicBezTo>
                    <a:pt x="81" y="117"/>
                    <a:pt x="79" y="127"/>
                    <a:pt x="79" y="137"/>
                  </a:cubicBezTo>
                  <a:close/>
                  <a:moveTo>
                    <a:pt x="88" y="237"/>
                  </a:moveTo>
                  <a:cubicBezTo>
                    <a:pt x="200" y="237"/>
                    <a:pt x="200" y="237"/>
                    <a:pt x="200" y="237"/>
                  </a:cubicBezTo>
                  <a:cubicBezTo>
                    <a:pt x="200" y="137"/>
                    <a:pt x="200" y="137"/>
                    <a:pt x="200" y="137"/>
                  </a:cubicBezTo>
                  <a:cubicBezTo>
                    <a:pt x="200" y="106"/>
                    <a:pt x="174" y="81"/>
                    <a:pt x="144" y="81"/>
                  </a:cubicBezTo>
                  <a:cubicBezTo>
                    <a:pt x="113" y="81"/>
                    <a:pt x="88" y="106"/>
                    <a:pt x="88" y="137"/>
                  </a:cubicBezTo>
                  <a:lnTo>
                    <a:pt x="88" y="23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7" name="Group 2"/>
          <p:cNvGrpSpPr>
            <a:grpSpLocks/>
          </p:cNvGrpSpPr>
          <p:nvPr/>
        </p:nvGrpSpPr>
        <p:grpSpPr bwMode="auto">
          <a:xfrm>
            <a:off x="2756297" y="3928849"/>
            <a:ext cx="411956" cy="410821"/>
            <a:chOff x="3675789" y="5237051"/>
            <a:chExt cx="548204" cy="548202"/>
          </a:xfrm>
        </p:grpSpPr>
        <p:sp>
          <p:nvSpPr>
            <p:cNvPr id="73" name="Oval 72"/>
            <p:cNvSpPr/>
            <p:nvPr/>
          </p:nvSpPr>
          <p:spPr>
            <a:xfrm flipH="1">
              <a:off x="3675789" y="5237051"/>
              <a:ext cx="548204" cy="54820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en-AU" altLang="zh-CN" sz="1200">
                <a:solidFill>
                  <a:schemeClr val="bg1"/>
                </a:solidFill>
                <a:latin typeface="FontAwesome"/>
              </a:endParaRPr>
            </a:p>
          </p:txBody>
        </p:sp>
        <p:sp>
          <p:nvSpPr>
            <p:cNvPr id="13335" name="Freeform 18"/>
            <p:cNvSpPr>
              <a:spLocks/>
            </p:cNvSpPr>
            <p:nvPr/>
          </p:nvSpPr>
          <p:spPr bwMode="auto">
            <a:xfrm>
              <a:off x="3772202" y="5337233"/>
              <a:ext cx="358239" cy="358238"/>
            </a:xfrm>
            <a:custGeom>
              <a:avLst/>
              <a:gdLst>
                <a:gd name="T0" fmla="*/ 264699 w 360"/>
                <a:gd name="T1" fmla="*/ 358238 h 360"/>
                <a:gd name="T2" fmla="*/ 292562 w 360"/>
                <a:gd name="T3" fmla="*/ 329380 h 360"/>
                <a:gd name="T4" fmla="*/ 243802 w 360"/>
                <a:gd name="T5" fmla="*/ 154241 h 360"/>
                <a:gd name="T6" fmla="*/ 316444 w 360"/>
                <a:gd name="T7" fmla="*/ 81599 h 360"/>
                <a:gd name="T8" fmla="*/ 338337 w 360"/>
                <a:gd name="T9" fmla="*/ 18907 h 360"/>
                <a:gd name="T10" fmla="*/ 276640 w 360"/>
                <a:gd name="T11" fmla="*/ 41794 h 360"/>
                <a:gd name="T12" fmla="*/ 203997 w 360"/>
                <a:gd name="T13" fmla="*/ 114437 h 360"/>
                <a:gd name="T14" fmla="*/ 27863 w 360"/>
                <a:gd name="T15" fmla="*/ 64682 h 360"/>
                <a:gd name="T16" fmla="*/ 0 w 360"/>
                <a:gd name="T17" fmla="*/ 93540 h 360"/>
                <a:gd name="T18" fmla="*/ 147276 w 360"/>
                <a:gd name="T19" fmla="*/ 171158 h 360"/>
                <a:gd name="T20" fmla="*/ 97521 w 360"/>
                <a:gd name="T21" fmla="*/ 220913 h 360"/>
                <a:gd name="T22" fmla="*/ 37814 w 360"/>
                <a:gd name="T23" fmla="*/ 224894 h 360"/>
                <a:gd name="T24" fmla="*/ 8956 w 360"/>
                <a:gd name="T25" fmla="*/ 252757 h 360"/>
                <a:gd name="T26" fmla="*/ 79609 w 360"/>
                <a:gd name="T27" fmla="*/ 278630 h 360"/>
                <a:gd name="T28" fmla="*/ 104486 w 360"/>
                <a:gd name="T29" fmla="*/ 348287 h 360"/>
                <a:gd name="T30" fmla="*/ 133345 w 360"/>
                <a:gd name="T31" fmla="*/ 320424 h 360"/>
                <a:gd name="T32" fmla="*/ 136330 w 360"/>
                <a:gd name="T33" fmla="*/ 260718 h 360"/>
                <a:gd name="T34" fmla="*/ 187080 w 360"/>
                <a:gd name="T35" fmla="*/ 209967 h 360"/>
                <a:gd name="T36" fmla="*/ 264699 w 360"/>
                <a:gd name="T37" fmla="*/ 358238 h 36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60" h="360">
                  <a:moveTo>
                    <a:pt x="266" y="360"/>
                  </a:moveTo>
                  <a:cubicBezTo>
                    <a:pt x="294" y="331"/>
                    <a:pt x="294" y="331"/>
                    <a:pt x="294" y="331"/>
                  </a:cubicBezTo>
                  <a:cubicBezTo>
                    <a:pt x="245" y="155"/>
                    <a:pt x="245" y="155"/>
                    <a:pt x="245" y="155"/>
                  </a:cubicBezTo>
                  <a:cubicBezTo>
                    <a:pt x="318" y="82"/>
                    <a:pt x="318" y="82"/>
                    <a:pt x="318" y="82"/>
                  </a:cubicBezTo>
                  <a:cubicBezTo>
                    <a:pt x="318" y="82"/>
                    <a:pt x="360" y="39"/>
                    <a:pt x="340" y="19"/>
                  </a:cubicBezTo>
                  <a:cubicBezTo>
                    <a:pt x="320" y="0"/>
                    <a:pt x="278" y="42"/>
                    <a:pt x="278" y="42"/>
                  </a:cubicBezTo>
                  <a:cubicBezTo>
                    <a:pt x="205" y="115"/>
                    <a:pt x="205" y="115"/>
                    <a:pt x="205" y="115"/>
                  </a:cubicBezTo>
                  <a:cubicBezTo>
                    <a:pt x="28" y="65"/>
                    <a:pt x="28" y="65"/>
                    <a:pt x="28" y="65"/>
                  </a:cubicBezTo>
                  <a:cubicBezTo>
                    <a:pt x="0" y="94"/>
                    <a:pt x="0" y="94"/>
                    <a:pt x="0" y="94"/>
                  </a:cubicBezTo>
                  <a:cubicBezTo>
                    <a:pt x="148" y="172"/>
                    <a:pt x="148" y="172"/>
                    <a:pt x="148" y="172"/>
                  </a:cubicBezTo>
                  <a:cubicBezTo>
                    <a:pt x="98" y="222"/>
                    <a:pt x="98" y="222"/>
                    <a:pt x="98" y="222"/>
                  </a:cubicBezTo>
                  <a:cubicBezTo>
                    <a:pt x="38" y="226"/>
                    <a:pt x="38" y="226"/>
                    <a:pt x="38" y="226"/>
                  </a:cubicBezTo>
                  <a:cubicBezTo>
                    <a:pt x="9" y="254"/>
                    <a:pt x="9" y="254"/>
                    <a:pt x="9" y="254"/>
                  </a:cubicBezTo>
                  <a:cubicBezTo>
                    <a:pt x="80" y="280"/>
                    <a:pt x="80" y="280"/>
                    <a:pt x="80" y="280"/>
                  </a:cubicBezTo>
                  <a:cubicBezTo>
                    <a:pt x="105" y="350"/>
                    <a:pt x="105" y="350"/>
                    <a:pt x="105" y="350"/>
                  </a:cubicBezTo>
                  <a:cubicBezTo>
                    <a:pt x="134" y="322"/>
                    <a:pt x="134" y="322"/>
                    <a:pt x="134" y="322"/>
                  </a:cubicBezTo>
                  <a:cubicBezTo>
                    <a:pt x="137" y="262"/>
                    <a:pt x="137" y="262"/>
                    <a:pt x="137" y="262"/>
                  </a:cubicBezTo>
                  <a:cubicBezTo>
                    <a:pt x="188" y="211"/>
                    <a:pt x="188" y="211"/>
                    <a:pt x="188" y="211"/>
                  </a:cubicBezTo>
                  <a:lnTo>
                    <a:pt x="266" y="36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extLst>
      <p:ext uri="{BB962C8B-B14F-4D97-AF65-F5344CB8AC3E}">
        <p14:creationId xmlns:p14="http://schemas.microsoft.com/office/powerpoint/2010/main" val="14397660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nodeType="afterGroup">
                            <p:stCondLst>
                              <p:cond delay="500"/>
                            </p:stCondLst>
                            <p:childTnLst>
                              <p:par>
                                <p:cTn id="11" presetID="10" presetClass="entr" presetSubtype="0" fill="hold"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childTnLst>
                                </p:cTn>
                              </p:par>
                            </p:childTnLst>
                          </p:cTn>
                        </p:par>
                        <p:par>
                          <p:cTn id="14" fill="hold" nodeType="afterGroup">
                            <p:stCondLst>
                              <p:cond delay="1000"/>
                            </p:stCondLst>
                            <p:childTnLst>
                              <p:par>
                                <p:cTn id="15" presetID="17" presetClass="entr" presetSubtype="10"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strVal val="#ppt_h"/>
                                          </p:val>
                                        </p:tav>
                                        <p:tav tm="100000">
                                          <p:val>
                                            <p:strVal val="#ppt_h"/>
                                          </p:val>
                                        </p:tav>
                                      </p:tavLst>
                                    </p:anim>
                                  </p:childTnLst>
                                </p:cTn>
                              </p:par>
                            </p:childTnLst>
                          </p:cTn>
                        </p:par>
                        <p:par>
                          <p:cTn id="19" fill="hold" nodeType="afterGroup">
                            <p:stCondLst>
                              <p:cond delay="1500"/>
                            </p:stCondLst>
                            <p:childTnLst>
                              <p:par>
                                <p:cTn id="20" presetID="10" presetClass="entr" presetSubtype="0"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par>
                          <p:cTn id="23" fill="hold" nodeType="afterGroup">
                            <p:stCondLst>
                              <p:cond delay="2000"/>
                            </p:stCondLst>
                            <p:childTnLst>
                              <p:par>
                                <p:cTn id="24" presetID="17" presetClass="entr" presetSubtype="10" fill="hold" nodeType="afterEffect">
                                  <p:stCondLst>
                                    <p:cond delay="0"/>
                                  </p:stCondLst>
                                  <p:childTnLst>
                                    <p:set>
                                      <p:cBhvr>
                                        <p:cTn id="25" dur="1" fill="hold">
                                          <p:stCondLst>
                                            <p:cond delay="0"/>
                                          </p:stCondLst>
                                        </p:cTn>
                                        <p:tgtEl>
                                          <p:spTgt spid="26"/>
                                        </p:tgtEl>
                                        <p:attrNameLst>
                                          <p:attrName>style.visibility</p:attrName>
                                        </p:attrNameLst>
                                      </p:cBhvr>
                                      <p:to>
                                        <p:strVal val="visible"/>
                                      </p:to>
                                    </p:set>
                                    <p:anim calcmode="lin" valueType="num">
                                      <p:cBhvr>
                                        <p:cTn id="26" dur="500" fill="hold"/>
                                        <p:tgtEl>
                                          <p:spTgt spid="26"/>
                                        </p:tgtEl>
                                        <p:attrNameLst>
                                          <p:attrName>ppt_w</p:attrName>
                                        </p:attrNameLst>
                                      </p:cBhvr>
                                      <p:tavLst>
                                        <p:tav tm="0">
                                          <p:val>
                                            <p:fltVal val="0"/>
                                          </p:val>
                                        </p:tav>
                                        <p:tav tm="100000">
                                          <p:val>
                                            <p:strVal val="#ppt_w"/>
                                          </p:val>
                                        </p:tav>
                                      </p:tavLst>
                                    </p:anim>
                                    <p:anim calcmode="lin" valueType="num">
                                      <p:cBhvr>
                                        <p:cTn id="27" dur="500" fill="hold"/>
                                        <p:tgtEl>
                                          <p:spTgt spid="26"/>
                                        </p:tgtEl>
                                        <p:attrNameLst>
                                          <p:attrName>ppt_h</p:attrName>
                                        </p:attrNameLst>
                                      </p:cBhvr>
                                      <p:tavLst>
                                        <p:tav tm="0">
                                          <p:val>
                                            <p:strVal val="#ppt_h"/>
                                          </p:val>
                                        </p:tav>
                                        <p:tav tm="100000">
                                          <p:val>
                                            <p:strVal val="#ppt_h"/>
                                          </p:val>
                                        </p:tav>
                                      </p:tavLst>
                                    </p:anim>
                                  </p:childTnLst>
                                </p:cTn>
                              </p:par>
                            </p:childTnLst>
                          </p:cTn>
                        </p:par>
                        <p:par>
                          <p:cTn id="28" fill="hold" nodeType="afterGroup">
                            <p:stCondLst>
                              <p:cond delay="2500"/>
                            </p:stCondLst>
                            <p:childTnLst>
                              <p:par>
                                <p:cTn id="29" presetID="10" presetClass="entr" presetSubtype="0"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500"/>
                                        <p:tgtEl>
                                          <p:spTgt spid="4"/>
                                        </p:tgtEl>
                                      </p:cBhvr>
                                    </p:animEffect>
                                  </p:childTnLst>
                                </p:cTn>
                              </p:par>
                            </p:childTnLst>
                          </p:cTn>
                        </p:par>
                        <p:par>
                          <p:cTn id="32" fill="hold" nodeType="afterGroup">
                            <p:stCondLst>
                              <p:cond delay="3000"/>
                            </p:stCondLst>
                            <p:childTnLst>
                              <p:par>
                                <p:cTn id="33" presetID="17" presetClass="entr" presetSubtype="10"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ppt_w</p:attrName>
                                        </p:attrNameLst>
                                      </p:cBhvr>
                                      <p:tavLst>
                                        <p:tav tm="0">
                                          <p:val>
                                            <p:fltVal val="0"/>
                                          </p:val>
                                        </p:tav>
                                        <p:tav tm="100000">
                                          <p:val>
                                            <p:strVal val="#ppt_w"/>
                                          </p:val>
                                        </p:tav>
                                      </p:tavLst>
                                    </p:anim>
                                    <p:anim calcmode="lin" valueType="num">
                                      <p:cBhvr>
                                        <p:cTn id="36" dur="500" fill="hold"/>
                                        <p:tgtEl>
                                          <p:spTgt spid="11"/>
                                        </p:tgtEl>
                                        <p:attrNameLst>
                                          <p:attrName>ppt_h</p:attrName>
                                        </p:attrNameLst>
                                      </p:cBhvr>
                                      <p:tavLst>
                                        <p:tav tm="0">
                                          <p:val>
                                            <p:strVal val="#ppt_h"/>
                                          </p:val>
                                        </p:tav>
                                        <p:tav tm="100000">
                                          <p:val>
                                            <p:strVal val="#ppt_h"/>
                                          </p:val>
                                        </p:tav>
                                      </p:tavLst>
                                    </p:anim>
                                  </p:childTnLst>
                                </p:cTn>
                              </p:par>
                            </p:childTnLst>
                          </p:cTn>
                        </p:par>
                        <p:par>
                          <p:cTn id="37" fill="hold" nodeType="afterGroup">
                            <p:stCondLst>
                              <p:cond delay="3500"/>
                            </p:stCondLst>
                            <p:childTnLst>
                              <p:par>
                                <p:cTn id="38" presetID="10" presetClass="entr" presetSubtype="0" fill="hold"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500"/>
                                        <p:tgtEl>
                                          <p:spTgt spid="8"/>
                                        </p:tgtEl>
                                      </p:cBhvr>
                                    </p:animEffect>
                                  </p:childTnLst>
                                </p:cTn>
                              </p:par>
                            </p:childTnLst>
                          </p:cTn>
                        </p:par>
                        <p:par>
                          <p:cTn id="41" fill="hold" nodeType="afterGroup">
                            <p:stCondLst>
                              <p:cond delay="4000"/>
                            </p:stCondLst>
                            <p:childTnLst>
                              <p:par>
                                <p:cTn id="42" presetID="17" presetClass="entr" presetSubtype="10" fill="hold" nodeType="after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p:cTn id="44" dur="500" fill="hold"/>
                                        <p:tgtEl>
                                          <p:spTgt spid="13"/>
                                        </p:tgtEl>
                                        <p:attrNameLst>
                                          <p:attrName>ppt_w</p:attrName>
                                        </p:attrNameLst>
                                      </p:cBhvr>
                                      <p:tavLst>
                                        <p:tav tm="0">
                                          <p:val>
                                            <p:fltVal val="0"/>
                                          </p:val>
                                        </p:tav>
                                        <p:tav tm="100000">
                                          <p:val>
                                            <p:strVal val="#ppt_w"/>
                                          </p:val>
                                        </p:tav>
                                      </p:tavLst>
                                    </p:anim>
                                    <p:anim calcmode="lin" valueType="num">
                                      <p:cBhvr>
                                        <p:cTn id="45" dur="500" fill="hold"/>
                                        <p:tgtEl>
                                          <p:spTgt spid="13"/>
                                        </p:tgtEl>
                                        <p:attrNameLst>
                                          <p:attrName>ppt_h</p:attrName>
                                        </p:attrNameLst>
                                      </p:cBhvr>
                                      <p:tavLst>
                                        <p:tav tm="0">
                                          <p:val>
                                            <p:strVal val="#ppt_h"/>
                                          </p:val>
                                        </p:tav>
                                        <p:tav tm="100000">
                                          <p:val>
                                            <p:strVal val="#ppt_h"/>
                                          </p:val>
                                        </p:tav>
                                      </p:tavLst>
                                    </p:anim>
                                  </p:childTnLst>
                                </p:cTn>
                              </p:par>
                            </p:childTnLst>
                          </p:cTn>
                        </p:par>
                        <p:par>
                          <p:cTn id="46" fill="hold" nodeType="afterGroup">
                            <p:stCondLst>
                              <p:cond delay="4500"/>
                            </p:stCondLst>
                            <p:childTnLst>
                              <p:par>
                                <p:cTn id="47" presetID="10" presetClass="entr" presetSubtype="0" fill="hold" nodeType="after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fade">
                                      <p:cBhvr>
                                        <p:cTn id="49" dur="500"/>
                                        <p:tgtEl>
                                          <p:spTgt spid="6"/>
                                        </p:tgtEl>
                                      </p:cBhvr>
                                    </p:animEffect>
                                  </p:childTnLst>
                                </p:cTn>
                              </p:par>
                            </p:childTnLst>
                          </p:cTn>
                        </p:par>
                        <p:par>
                          <p:cTn id="50" fill="hold" nodeType="afterGroup">
                            <p:stCondLst>
                              <p:cond delay="5000"/>
                            </p:stCondLst>
                            <p:childTnLst>
                              <p:par>
                                <p:cTn id="51" presetID="17" presetClass="entr" presetSubtype="10" fill="hold" nodeType="afterEffect">
                                  <p:stCondLst>
                                    <p:cond delay="0"/>
                                  </p:stCondLst>
                                  <p:childTnLst>
                                    <p:set>
                                      <p:cBhvr>
                                        <p:cTn id="52" dur="1" fill="hold">
                                          <p:stCondLst>
                                            <p:cond delay="0"/>
                                          </p:stCondLst>
                                        </p:cTn>
                                        <p:tgtEl>
                                          <p:spTgt spid="27"/>
                                        </p:tgtEl>
                                        <p:attrNameLst>
                                          <p:attrName>style.visibility</p:attrName>
                                        </p:attrNameLst>
                                      </p:cBhvr>
                                      <p:to>
                                        <p:strVal val="visible"/>
                                      </p:to>
                                    </p:set>
                                    <p:anim calcmode="lin" valueType="num">
                                      <p:cBhvr>
                                        <p:cTn id="53" dur="500" fill="hold"/>
                                        <p:tgtEl>
                                          <p:spTgt spid="27"/>
                                        </p:tgtEl>
                                        <p:attrNameLst>
                                          <p:attrName>ppt_w</p:attrName>
                                        </p:attrNameLst>
                                      </p:cBhvr>
                                      <p:tavLst>
                                        <p:tav tm="0">
                                          <p:val>
                                            <p:fltVal val="0"/>
                                          </p:val>
                                        </p:tav>
                                        <p:tav tm="100000">
                                          <p:val>
                                            <p:strVal val="#ppt_w"/>
                                          </p:val>
                                        </p:tav>
                                      </p:tavLst>
                                    </p:anim>
                                    <p:anim calcmode="lin" valueType="num">
                                      <p:cBhvr>
                                        <p:cTn id="54" dur="500" fill="hold"/>
                                        <p:tgtEl>
                                          <p:spTgt spid="27"/>
                                        </p:tgtEl>
                                        <p:attrNameLst>
                                          <p:attrName>ppt_h</p:attrName>
                                        </p:attrNameLst>
                                      </p:cBhvr>
                                      <p:tavLst>
                                        <p:tav tm="0">
                                          <p:val>
                                            <p:strVal val="#ppt_h"/>
                                          </p:val>
                                        </p:tav>
                                        <p:tav tm="100000">
                                          <p:val>
                                            <p:strVal val="#ppt_h"/>
                                          </p:val>
                                        </p:tav>
                                      </p:tavLst>
                                    </p:anim>
                                  </p:childTnLst>
                                </p:cTn>
                              </p:par>
                            </p:childTnLst>
                          </p:cTn>
                        </p:par>
                        <p:par>
                          <p:cTn id="55" fill="hold" nodeType="afterGroup">
                            <p:stCondLst>
                              <p:cond delay="5500"/>
                            </p:stCondLst>
                            <p:childTnLst>
                              <p:par>
                                <p:cTn id="56" presetID="10" presetClass="entr" presetSubtype="0" fill="hold" nodeType="after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fade">
                                      <p:cBhvr>
                                        <p:cTn id="58" dur="500"/>
                                        <p:tgtEl>
                                          <p:spTgt spid="9"/>
                                        </p:tgtEl>
                                      </p:cBhvr>
                                    </p:animEffect>
                                  </p:childTnLst>
                                </p:cTn>
                              </p:par>
                            </p:childTnLst>
                          </p:cTn>
                        </p:par>
                        <p:par>
                          <p:cTn id="59" fill="hold" nodeType="afterGroup">
                            <p:stCondLst>
                              <p:cond delay="6000"/>
                            </p:stCondLst>
                            <p:childTnLst>
                              <p:par>
                                <p:cTn id="60" presetID="17" presetClass="entr" presetSubtype="10" fill="hold" nodeType="afterEffect">
                                  <p:stCondLst>
                                    <p:cond delay="0"/>
                                  </p:stCondLst>
                                  <p:childTnLst>
                                    <p:set>
                                      <p:cBhvr>
                                        <p:cTn id="61" dur="1" fill="hold">
                                          <p:stCondLst>
                                            <p:cond delay="0"/>
                                          </p:stCondLst>
                                        </p:cTn>
                                        <p:tgtEl>
                                          <p:spTgt spid="22"/>
                                        </p:tgtEl>
                                        <p:attrNameLst>
                                          <p:attrName>style.visibility</p:attrName>
                                        </p:attrNameLst>
                                      </p:cBhvr>
                                      <p:to>
                                        <p:strVal val="visible"/>
                                      </p:to>
                                    </p:set>
                                    <p:anim calcmode="lin" valueType="num">
                                      <p:cBhvr>
                                        <p:cTn id="62" dur="500" fill="hold"/>
                                        <p:tgtEl>
                                          <p:spTgt spid="22"/>
                                        </p:tgtEl>
                                        <p:attrNameLst>
                                          <p:attrName>ppt_w</p:attrName>
                                        </p:attrNameLst>
                                      </p:cBhvr>
                                      <p:tavLst>
                                        <p:tav tm="0">
                                          <p:val>
                                            <p:fltVal val="0"/>
                                          </p:val>
                                        </p:tav>
                                        <p:tav tm="100000">
                                          <p:val>
                                            <p:strVal val="#ppt_w"/>
                                          </p:val>
                                        </p:tav>
                                      </p:tavLst>
                                    </p:anim>
                                    <p:anim calcmode="lin" valueType="num">
                                      <p:cBhvr>
                                        <p:cTn id="63" dur="500" fill="hold"/>
                                        <p:tgtEl>
                                          <p:spTgt spid="22"/>
                                        </p:tgtEl>
                                        <p:attrNameLst>
                                          <p:attrName>ppt_h</p:attrName>
                                        </p:attrNameLst>
                                      </p:cBhvr>
                                      <p:tavLst>
                                        <p:tav tm="0">
                                          <p:val>
                                            <p:strVal val="#ppt_h"/>
                                          </p:val>
                                        </p:tav>
                                        <p:tav tm="100000">
                                          <p:val>
                                            <p:strVal val="#ppt_h"/>
                                          </p:val>
                                        </p:tav>
                                      </p:tavLst>
                                    </p:anim>
                                  </p:childTnLst>
                                </p:cTn>
                              </p:par>
                            </p:childTnLst>
                          </p:cTn>
                        </p:par>
                        <p:par>
                          <p:cTn id="64" fill="hold" nodeType="afterGroup">
                            <p:stCondLst>
                              <p:cond delay="6500"/>
                            </p:stCondLst>
                            <p:childTnLst>
                              <p:par>
                                <p:cTn id="65" presetID="10" presetClass="entr" presetSubtype="0" fill="hold" nodeType="afterEffect">
                                  <p:stCondLst>
                                    <p:cond delay="0"/>
                                  </p:stCondLst>
                                  <p:childTnLst>
                                    <p:set>
                                      <p:cBhvr>
                                        <p:cTn id="66" dur="1" fill="hold">
                                          <p:stCondLst>
                                            <p:cond delay="0"/>
                                          </p:stCondLst>
                                        </p:cTn>
                                        <p:tgtEl>
                                          <p:spTgt spid="5"/>
                                        </p:tgtEl>
                                        <p:attrNameLst>
                                          <p:attrName>style.visibility</p:attrName>
                                        </p:attrNameLst>
                                      </p:cBhvr>
                                      <p:to>
                                        <p:strVal val="visible"/>
                                      </p:to>
                                    </p:set>
                                    <p:animEffect transition="in" filter="fade">
                                      <p:cBhvr>
                                        <p:cTn id="6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399585" y="1167955"/>
            <a:ext cx="488527" cy="842920"/>
            <a:chOff x="4532190" y="1556792"/>
            <a:chExt cx="651284" cy="1123547"/>
          </a:xfrm>
        </p:grpSpPr>
        <p:cxnSp>
          <p:nvCxnSpPr>
            <p:cNvPr id="4" name="直接连接符 3"/>
            <p:cNvCxnSpPr/>
            <p:nvPr/>
          </p:nvCxnSpPr>
          <p:spPr>
            <a:xfrm>
              <a:off x="4858515" y="2064060"/>
              <a:ext cx="0" cy="616279"/>
            </a:xfrm>
            <a:prstGeom prst="line">
              <a:avLst/>
            </a:prstGeom>
            <a:ln w="38100">
              <a:solidFill>
                <a:schemeClr val="accent1"/>
              </a:solidFill>
              <a:prstDash val="sysDot"/>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4532190" y="1556792"/>
              <a:ext cx="651284" cy="651284"/>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a:t>01</a:t>
              </a:r>
              <a:endParaRPr lang="zh-CN" altLang="en-US" sz="1200" b="1" dirty="0"/>
            </a:p>
          </p:txBody>
        </p:sp>
      </p:grpSp>
      <p:grpSp>
        <p:nvGrpSpPr>
          <p:cNvPr id="6" name="组合 5"/>
          <p:cNvGrpSpPr/>
          <p:nvPr/>
        </p:nvGrpSpPr>
        <p:grpSpPr>
          <a:xfrm>
            <a:off x="5574743" y="1167955"/>
            <a:ext cx="488527" cy="842920"/>
            <a:chOff x="7432024" y="1556792"/>
            <a:chExt cx="651284" cy="1123547"/>
          </a:xfrm>
        </p:grpSpPr>
        <p:cxnSp>
          <p:nvCxnSpPr>
            <p:cNvPr id="7" name="直接连接符 6"/>
            <p:cNvCxnSpPr/>
            <p:nvPr/>
          </p:nvCxnSpPr>
          <p:spPr>
            <a:xfrm>
              <a:off x="7758349" y="2064060"/>
              <a:ext cx="0" cy="616279"/>
            </a:xfrm>
            <a:prstGeom prst="line">
              <a:avLst/>
            </a:prstGeom>
            <a:ln w="38100">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7432024" y="1556792"/>
              <a:ext cx="651284" cy="651284"/>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a:t>02</a:t>
              </a:r>
              <a:endParaRPr lang="zh-CN" altLang="en-US" sz="1200" b="1" dirty="0"/>
            </a:p>
          </p:txBody>
        </p:sp>
      </p:grpSp>
      <p:grpSp>
        <p:nvGrpSpPr>
          <p:cNvPr id="9" name="组合 8"/>
          <p:cNvGrpSpPr/>
          <p:nvPr/>
        </p:nvGrpSpPr>
        <p:grpSpPr>
          <a:xfrm>
            <a:off x="7535335" y="1168830"/>
            <a:ext cx="488527" cy="842920"/>
            <a:chOff x="10045806" y="1557958"/>
            <a:chExt cx="651284" cy="1123547"/>
          </a:xfrm>
        </p:grpSpPr>
        <p:cxnSp>
          <p:nvCxnSpPr>
            <p:cNvPr id="10" name="直接连接符 9"/>
            <p:cNvCxnSpPr/>
            <p:nvPr/>
          </p:nvCxnSpPr>
          <p:spPr>
            <a:xfrm>
              <a:off x="10372131" y="2065226"/>
              <a:ext cx="0" cy="616279"/>
            </a:xfrm>
            <a:prstGeom prst="line">
              <a:avLst/>
            </a:prstGeom>
            <a:ln w="38100">
              <a:solidFill>
                <a:schemeClr val="accent3"/>
              </a:solidFill>
              <a:prstDash val="sysDot"/>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10045806" y="1557958"/>
              <a:ext cx="651284" cy="651284"/>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a:t>03</a:t>
              </a:r>
              <a:endParaRPr lang="zh-CN" altLang="en-US" sz="1200" b="1" dirty="0"/>
            </a:p>
          </p:txBody>
        </p:sp>
      </p:grpSp>
      <p:grpSp>
        <p:nvGrpSpPr>
          <p:cNvPr id="12" name="组合 11"/>
          <p:cNvGrpSpPr/>
          <p:nvPr/>
        </p:nvGrpSpPr>
        <p:grpSpPr>
          <a:xfrm>
            <a:off x="5819007" y="2011016"/>
            <a:ext cx="2359843" cy="605024"/>
            <a:chOff x="7757666" y="2680527"/>
            <a:chExt cx="3146048" cy="806450"/>
          </a:xfrm>
        </p:grpSpPr>
        <p:sp>
          <p:nvSpPr>
            <p:cNvPr id="13" name="圆角矩形 12"/>
            <p:cNvSpPr/>
            <p:nvPr/>
          </p:nvSpPr>
          <p:spPr>
            <a:xfrm>
              <a:off x="7757666" y="2680527"/>
              <a:ext cx="3146048" cy="806450"/>
            </a:xfrm>
            <a:prstGeom prst="roundRect">
              <a:avLst>
                <a:gd name="adj" fmla="val 50000"/>
              </a:avLst>
            </a:prstGeom>
            <a:solidFill>
              <a:schemeClr val="accent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latin typeface="微软雅黑" pitchFamily="34" charset="-122"/>
                <a:ea typeface="微软雅黑" pitchFamily="34" charset="-122"/>
              </a:endParaRPr>
            </a:p>
          </p:txBody>
        </p:sp>
        <p:sp>
          <p:nvSpPr>
            <p:cNvPr id="14" name="TextBox 13"/>
            <p:cNvSpPr txBox="1"/>
            <p:nvPr/>
          </p:nvSpPr>
          <p:spPr>
            <a:xfrm>
              <a:off x="8277181" y="2904920"/>
              <a:ext cx="2419909" cy="3693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kern="0" dirty="0">
                  <a:solidFill>
                    <a:schemeClr val="bg1"/>
                  </a:solidFill>
                  <a:latin typeface="微软雅黑" pitchFamily="34" charset="-122"/>
                  <a:ea typeface="微软雅黑" pitchFamily="34" charset="-122"/>
                </a:rPr>
                <a:t>此处输入标题</a:t>
              </a:r>
            </a:p>
          </p:txBody>
        </p:sp>
      </p:grpSp>
      <p:grpSp>
        <p:nvGrpSpPr>
          <p:cNvPr id="15" name="组合 14"/>
          <p:cNvGrpSpPr/>
          <p:nvPr/>
        </p:nvGrpSpPr>
        <p:grpSpPr>
          <a:xfrm>
            <a:off x="3399585" y="2011016"/>
            <a:ext cx="2790663" cy="605024"/>
            <a:chOff x="4532190" y="2680527"/>
            <a:chExt cx="3720400" cy="806450"/>
          </a:xfrm>
        </p:grpSpPr>
        <p:sp>
          <p:nvSpPr>
            <p:cNvPr id="16" name="圆角矩形 15"/>
            <p:cNvSpPr/>
            <p:nvPr/>
          </p:nvSpPr>
          <p:spPr>
            <a:xfrm>
              <a:off x="4532190" y="2680527"/>
              <a:ext cx="3720400" cy="806450"/>
            </a:xfrm>
            <a:prstGeom prst="roundRect">
              <a:avLst>
                <a:gd name="adj" fmla="val 50000"/>
              </a:avLst>
            </a:prstGeom>
            <a:solidFill>
              <a:schemeClr val="accent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latin typeface="微软雅黑" pitchFamily="34" charset="-122"/>
                <a:ea typeface="微软雅黑" pitchFamily="34" charset="-122"/>
              </a:endParaRPr>
            </a:p>
          </p:txBody>
        </p:sp>
        <p:sp>
          <p:nvSpPr>
            <p:cNvPr id="17" name="TextBox 16"/>
            <p:cNvSpPr txBox="1"/>
            <p:nvPr/>
          </p:nvSpPr>
          <p:spPr>
            <a:xfrm>
              <a:off x="5663157" y="2904920"/>
              <a:ext cx="2250691" cy="3693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kern="0" dirty="0">
                  <a:solidFill>
                    <a:schemeClr val="bg1"/>
                  </a:solidFill>
                  <a:latin typeface="微软雅黑" pitchFamily="34" charset="-122"/>
                  <a:ea typeface="微软雅黑" pitchFamily="34" charset="-122"/>
                </a:rPr>
                <a:t>此处输入标题</a:t>
              </a:r>
            </a:p>
          </p:txBody>
        </p:sp>
      </p:grpSp>
      <p:grpSp>
        <p:nvGrpSpPr>
          <p:cNvPr id="18" name="组合 17"/>
          <p:cNvGrpSpPr/>
          <p:nvPr/>
        </p:nvGrpSpPr>
        <p:grpSpPr>
          <a:xfrm>
            <a:off x="953127" y="1836009"/>
            <a:ext cx="3151190" cy="955036"/>
            <a:chOff x="1270670" y="2447256"/>
            <a:chExt cx="4201040" cy="1272988"/>
          </a:xfrm>
        </p:grpSpPr>
        <p:grpSp>
          <p:nvGrpSpPr>
            <p:cNvPr id="19" name="组合 18"/>
            <p:cNvGrpSpPr/>
            <p:nvPr/>
          </p:nvGrpSpPr>
          <p:grpSpPr>
            <a:xfrm>
              <a:off x="1270670" y="2447256"/>
              <a:ext cx="4201040" cy="1272988"/>
              <a:chOff x="1246093" y="2792504"/>
              <a:chExt cx="6436659" cy="1272988"/>
            </a:xfrm>
            <a:effectLst>
              <a:outerShdw blurRad="50800" dist="38100" algn="l" rotWithShape="0">
                <a:prstClr val="black">
                  <a:alpha val="40000"/>
                </a:prstClr>
              </a:outerShdw>
            </a:effectLst>
          </p:grpSpPr>
          <p:sp>
            <p:nvSpPr>
              <p:cNvPr id="22" name="圆角矩形 21"/>
              <p:cNvSpPr/>
              <p:nvPr/>
            </p:nvSpPr>
            <p:spPr>
              <a:xfrm>
                <a:off x="1440041" y="3025587"/>
                <a:ext cx="6242711" cy="806823"/>
              </a:xfrm>
              <a:prstGeom prst="roundRect">
                <a:avLst>
                  <a:gd name="adj" fmla="val 50000"/>
                </a:avLst>
              </a:prstGeom>
              <a:solidFill>
                <a:schemeClr val="accent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latin typeface="微软雅黑" pitchFamily="34" charset="-122"/>
                  <a:ea typeface="微软雅黑" pitchFamily="34" charset="-122"/>
                </a:endParaRPr>
              </a:p>
            </p:txBody>
          </p:sp>
          <p:sp>
            <p:nvSpPr>
              <p:cNvPr id="23" name="椭圆 22"/>
              <p:cNvSpPr/>
              <p:nvPr/>
            </p:nvSpPr>
            <p:spPr>
              <a:xfrm>
                <a:off x="1246093" y="2792504"/>
                <a:ext cx="2023551" cy="127298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latin typeface="微软雅黑" pitchFamily="34" charset="-122"/>
                  <a:ea typeface="微软雅黑" pitchFamily="34" charset="-122"/>
                </a:endParaRPr>
              </a:p>
            </p:txBody>
          </p:sp>
        </p:grpSp>
        <p:sp>
          <p:nvSpPr>
            <p:cNvPr id="20" name="TextBox 19"/>
            <p:cNvSpPr txBox="1"/>
            <p:nvPr/>
          </p:nvSpPr>
          <p:spPr>
            <a:xfrm>
              <a:off x="2763565" y="2889561"/>
              <a:ext cx="2508219" cy="3693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kern="0" dirty="0">
                  <a:solidFill>
                    <a:schemeClr val="bg1"/>
                  </a:solidFill>
                  <a:latin typeface="微软雅黑" pitchFamily="34" charset="-122"/>
                  <a:ea typeface="微软雅黑" pitchFamily="34" charset="-122"/>
                </a:rPr>
                <a:t>此处输入标题</a:t>
              </a:r>
            </a:p>
          </p:txBody>
        </p:sp>
        <p:sp>
          <p:nvSpPr>
            <p:cNvPr id="21" name="Freeform 494"/>
            <p:cNvSpPr>
              <a:spLocks noEditPoints="1"/>
            </p:cNvSpPr>
            <p:nvPr/>
          </p:nvSpPr>
          <p:spPr bwMode="auto">
            <a:xfrm>
              <a:off x="1637986" y="2759033"/>
              <a:ext cx="586086" cy="661106"/>
            </a:xfrm>
            <a:custGeom>
              <a:avLst/>
              <a:gdLst>
                <a:gd name="T0" fmla="*/ 68 w 125"/>
                <a:gd name="T1" fmla="*/ 27 h 141"/>
                <a:gd name="T2" fmla="*/ 77 w 125"/>
                <a:gd name="T3" fmla="*/ 40 h 141"/>
                <a:gd name="T4" fmla="*/ 74 w 125"/>
                <a:gd name="T5" fmla="*/ 51 h 141"/>
                <a:gd name="T6" fmla="*/ 107 w 125"/>
                <a:gd name="T7" fmla="*/ 141 h 141"/>
                <a:gd name="T8" fmla="*/ 29 w 125"/>
                <a:gd name="T9" fmla="*/ 141 h 141"/>
                <a:gd name="T10" fmla="*/ 40 w 125"/>
                <a:gd name="T11" fmla="*/ 86 h 141"/>
                <a:gd name="T12" fmla="*/ 50 w 125"/>
                <a:gd name="T13" fmla="*/ 46 h 141"/>
                <a:gd name="T14" fmla="*/ 50 w 125"/>
                <a:gd name="T15" fmla="*/ 35 h 141"/>
                <a:gd name="T16" fmla="*/ 63 w 125"/>
                <a:gd name="T17" fmla="*/ 25 h 141"/>
                <a:gd name="T18" fmla="*/ 66 w 125"/>
                <a:gd name="T19" fmla="*/ 68 h 141"/>
                <a:gd name="T20" fmla="*/ 66 w 125"/>
                <a:gd name="T21" fmla="*/ 68 h 141"/>
                <a:gd name="T22" fmla="*/ 55 w 125"/>
                <a:gd name="T23" fmla="*/ 86 h 141"/>
                <a:gd name="T24" fmla="*/ 68 w 125"/>
                <a:gd name="T25" fmla="*/ 75 h 141"/>
                <a:gd name="T26" fmla="*/ 81 w 125"/>
                <a:gd name="T27" fmla="*/ 110 h 141"/>
                <a:gd name="T28" fmla="*/ 85 w 125"/>
                <a:gd name="T29" fmla="*/ 117 h 141"/>
                <a:gd name="T30" fmla="*/ 85 w 125"/>
                <a:gd name="T31" fmla="*/ 117 h 141"/>
                <a:gd name="T32" fmla="*/ 70 w 125"/>
                <a:gd name="T33" fmla="*/ 115 h 141"/>
                <a:gd name="T34" fmla="*/ 44 w 125"/>
                <a:gd name="T35" fmla="*/ 128 h 141"/>
                <a:gd name="T36" fmla="*/ 66 w 125"/>
                <a:gd name="T37" fmla="*/ 93 h 141"/>
                <a:gd name="T38" fmla="*/ 48 w 125"/>
                <a:gd name="T39" fmla="*/ 104 h 141"/>
                <a:gd name="T40" fmla="*/ 101 w 125"/>
                <a:gd name="T41" fmla="*/ 7 h 141"/>
                <a:gd name="T42" fmla="*/ 112 w 125"/>
                <a:gd name="T43" fmla="*/ 31 h 141"/>
                <a:gd name="T44" fmla="*/ 112 w 125"/>
                <a:gd name="T45" fmla="*/ 49 h 141"/>
                <a:gd name="T46" fmla="*/ 99 w 125"/>
                <a:gd name="T47" fmla="*/ 73 h 141"/>
                <a:gd name="T48" fmla="*/ 116 w 125"/>
                <a:gd name="T49" fmla="*/ 73 h 141"/>
                <a:gd name="T50" fmla="*/ 125 w 125"/>
                <a:gd name="T51" fmla="*/ 40 h 141"/>
                <a:gd name="T52" fmla="*/ 121 w 125"/>
                <a:gd name="T53" fmla="*/ 18 h 141"/>
                <a:gd name="T54" fmla="*/ 110 w 125"/>
                <a:gd name="T55" fmla="*/ 0 h 141"/>
                <a:gd name="T56" fmla="*/ 26 w 125"/>
                <a:gd name="T57" fmla="*/ 73 h 141"/>
                <a:gd name="T58" fmla="*/ 15 w 125"/>
                <a:gd name="T59" fmla="*/ 49 h 141"/>
                <a:gd name="T60" fmla="*/ 15 w 125"/>
                <a:gd name="T61" fmla="*/ 31 h 141"/>
                <a:gd name="T62" fmla="*/ 26 w 125"/>
                <a:gd name="T63" fmla="*/ 7 h 141"/>
                <a:gd name="T64" fmla="*/ 9 w 125"/>
                <a:gd name="T65" fmla="*/ 9 h 141"/>
                <a:gd name="T66" fmla="*/ 0 w 125"/>
                <a:gd name="T67" fmla="*/ 40 h 141"/>
                <a:gd name="T68" fmla="*/ 6 w 125"/>
                <a:gd name="T69" fmla="*/ 62 h 141"/>
                <a:gd name="T70" fmla="*/ 17 w 125"/>
                <a:gd name="T71" fmla="*/ 80 h 141"/>
                <a:gd name="T72" fmla="*/ 83 w 125"/>
                <a:gd name="T73" fmla="*/ 22 h 141"/>
                <a:gd name="T74" fmla="*/ 90 w 125"/>
                <a:gd name="T75" fmla="*/ 40 h 141"/>
                <a:gd name="T76" fmla="*/ 92 w 125"/>
                <a:gd name="T77" fmla="*/ 66 h 141"/>
                <a:gd name="T78" fmla="*/ 99 w 125"/>
                <a:gd name="T79" fmla="*/ 55 h 141"/>
                <a:gd name="T80" fmla="*/ 103 w 125"/>
                <a:gd name="T81" fmla="*/ 40 h 141"/>
                <a:gd name="T82" fmla="*/ 96 w 125"/>
                <a:gd name="T83" fmla="*/ 20 h 141"/>
                <a:gd name="T84" fmla="*/ 35 w 125"/>
                <a:gd name="T85" fmla="*/ 66 h 141"/>
                <a:gd name="T86" fmla="*/ 39 w 125"/>
                <a:gd name="T87" fmla="*/ 49 h 141"/>
                <a:gd name="T88" fmla="*/ 39 w 125"/>
                <a:gd name="T89" fmla="*/ 31 h 141"/>
                <a:gd name="T90" fmla="*/ 33 w 125"/>
                <a:gd name="T91" fmla="*/ 14 h 141"/>
                <a:gd name="T92" fmla="*/ 24 w 125"/>
                <a:gd name="T93" fmla="*/ 33 h 141"/>
                <a:gd name="T94" fmla="*/ 24 w 125"/>
                <a:gd name="T95" fmla="*/ 47 h 141"/>
                <a:gd name="T96" fmla="*/ 35 w 125"/>
                <a:gd name="T97" fmla="*/ 66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5" h="141">
                  <a:moveTo>
                    <a:pt x="63" y="25"/>
                  </a:moveTo>
                  <a:lnTo>
                    <a:pt x="63" y="25"/>
                  </a:lnTo>
                  <a:lnTo>
                    <a:pt x="68" y="27"/>
                  </a:lnTo>
                  <a:lnTo>
                    <a:pt x="74" y="29"/>
                  </a:lnTo>
                  <a:lnTo>
                    <a:pt x="77" y="35"/>
                  </a:lnTo>
                  <a:lnTo>
                    <a:pt x="77" y="40"/>
                  </a:lnTo>
                  <a:lnTo>
                    <a:pt x="77" y="40"/>
                  </a:lnTo>
                  <a:lnTo>
                    <a:pt x="77" y="46"/>
                  </a:lnTo>
                  <a:lnTo>
                    <a:pt x="74" y="51"/>
                  </a:lnTo>
                  <a:lnTo>
                    <a:pt x="86" y="86"/>
                  </a:lnTo>
                  <a:lnTo>
                    <a:pt x="103" y="132"/>
                  </a:lnTo>
                  <a:lnTo>
                    <a:pt x="107" y="141"/>
                  </a:lnTo>
                  <a:lnTo>
                    <a:pt x="97" y="141"/>
                  </a:lnTo>
                  <a:lnTo>
                    <a:pt x="97" y="141"/>
                  </a:lnTo>
                  <a:lnTo>
                    <a:pt x="29" y="141"/>
                  </a:lnTo>
                  <a:lnTo>
                    <a:pt x="20" y="141"/>
                  </a:lnTo>
                  <a:lnTo>
                    <a:pt x="24" y="132"/>
                  </a:lnTo>
                  <a:lnTo>
                    <a:pt x="40" y="86"/>
                  </a:lnTo>
                  <a:lnTo>
                    <a:pt x="53" y="51"/>
                  </a:lnTo>
                  <a:lnTo>
                    <a:pt x="53" y="51"/>
                  </a:lnTo>
                  <a:lnTo>
                    <a:pt x="50" y="46"/>
                  </a:lnTo>
                  <a:lnTo>
                    <a:pt x="48" y="40"/>
                  </a:lnTo>
                  <a:lnTo>
                    <a:pt x="48" y="40"/>
                  </a:lnTo>
                  <a:lnTo>
                    <a:pt x="50" y="35"/>
                  </a:lnTo>
                  <a:lnTo>
                    <a:pt x="53" y="29"/>
                  </a:lnTo>
                  <a:lnTo>
                    <a:pt x="57" y="27"/>
                  </a:lnTo>
                  <a:lnTo>
                    <a:pt x="63" y="25"/>
                  </a:lnTo>
                  <a:lnTo>
                    <a:pt x="63" y="25"/>
                  </a:lnTo>
                  <a:close/>
                  <a:moveTo>
                    <a:pt x="66" y="68"/>
                  </a:moveTo>
                  <a:lnTo>
                    <a:pt x="66" y="68"/>
                  </a:lnTo>
                  <a:lnTo>
                    <a:pt x="64" y="60"/>
                  </a:lnTo>
                  <a:lnTo>
                    <a:pt x="59" y="75"/>
                  </a:lnTo>
                  <a:lnTo>
                    <a:pt x="66" y="68"/>
                  </a:lnTo>
                  <a:lnTo>
                    <a:pt x="66" y="68"/>
                  </a:lnTo>
                  <a:close/>
                  <a:moveTo>
                    <a:pt x="68" y="75"/>
                  </a:moveTo>
                  <a:lnTo>
                    <a:pt x="55" y="86"/>
                  </a:lnTo>
                  <a:lnTo>
                    <a:pt x="74" y="86"/>
                  </a:lnTo>
                  <a:lnTo>
                    <a:pt x="68" y="75"/>
                  </a:lnTo>
                  <a:lnTo>
                    <a:pt x="68" y="75"/>
                  </a:lnTo>
                  <a:close/>
                  <a:moveTo>
                    <a:pt x="75" y="95"/>
                  </a:moveTo>
                  <a:lnTo>
                    <a:pt x="53" y="110"/>
                  </a:lnTo>
                  <a:lnTo>
                    <a:pt x="81" y="110"/>
                  </a:lnTo>
                  <a:lnTo>
                    <a:pt x="75" y="95"/>
                  </a:lnTo>
                  <a:lnTo>
                    <a:pt x="75" y="95"/>
                  </a:lnTo>
                  <a:close/>
                  <a:moveTo>
                    <a:pt x="85" y="117"/>
                  </a:moveTo>
                  <a:lnTo>
                    <a:pt x="61" y="128"/>
                  </a:lnTo>
                  <a:lnTo>
                    <a:pt x="88" y="128"/>
                  </a:lnTo>
                  <a:lnTo>
                    <a:pt x="85" y="117"/>
                  </a:lnTo>
                  <a:lnTo>
                    <a:pt x="85" y="117"/>
                  </a:lnTo>
                  <a:close/>
                  <a:moveTo>
                    <a:pt x="44" y="128"/>
                  </a:moveTo>
                  <a:lnTo>
                    <a:pt x="70" y="115"/>
                  </a:lnTo>
                  <a:lnTo>
                    <a:pt x="44" y="115"/>
                  </a:lnTo>
                  <a:lnTo>
                    <a:pt x="39" y="128"/>
                  </a:lnTo>
                  <a:lnTo>
                    <a:pt x="44" y="128"/>
                  </a:lnTo>
                  <a:lnTo>
                    <a:pt x="44" y="128"/>
                  </a:lnTo>
                  <a:close/>
                  <a:moveTo>
                    <a:pt x="48" y="104"/>
                  </a:moveTo>
                  <a:lnTo>
                    <a:pt x="66" y="93"/>
                  </a:lnTo>
                  <a:lnTo>
                    <a:pt x="52" y="93"/>
                  </a:lnTo>
                  <a:lnTo>
                    <a:pt x="48" y="104"/>
                  </a:lnTo>
                  <a:lnTo>
                    <a:pt x="48" y="104"/>
                  </a:lnTo>
                  <a:close/>
                  <a:moveTo>
                    <a:pt x="110" y="0"/>
                  </a:moveTo>
                  <a:lnTo>
                    <a:pt x="101" y="7"/>
                  </a:lnTo>
                  <a:lnTo>
                    <a:pt x="101" y="7"/>
                  </a:lnTo>
                  <a:lnTo>
                    <a:pt x="105" y="14"/>
                  </a:lnTo>
                  <a:lnTo>
                    <a:pt x="110" y="22"/>
                  </a:lnTo>
                  <a:lnTo>
                    <a:pt x="112" y="31"/>
                  </a:lnTo>
                  <a:lnTo>
                    <a:pt x="112" y="40"/>
                  </a:lnTo>
                  <a:lnTo>
                    <a:pt x="112" y="40"/>
                  </a:lnTo>
                  <a:lnTo>
                    <a:pt x="112" y="49"/>
                  </a:lnTo>
                  <a:lnTo>
                    <a:pt x="108" y="58"/>
                  </a:lnTo>
                  <a:lnTo>
                    <a:pt x="105" y="66"/>
                  </a:lnTo>
                  <a:lnTo>
                    <a:pt x="99" y="73"/>
                  </a:lnTo>
                  <a:lnTo>
                    <a:pt x="110" y="80"/>
                  </a:lnTo>
                  <a:lnTo>
                    <a:pt x="110" y="80"/>
                  </a:lnTo>
                  <a:lnTo>
                    <a:pt x="116" y="73"/>
                  </a:lnTo>
                  <a:lnTo>
                    <a:pt x="121" y="62"/>
                  </a:lnTo>
                  <a:lnTo>
                    <a:pt x="125" y="51"/>
                  </a:lnTo>
                  <a:lnTo>
                    <a:pt x="125" y="40"/>
                  </a:lnTo>
                  <a:lnTo>
                    <a:pt x="125" y="40"/>
                  </a:lnTo>
                  <a:lnTo>
                    <a:pt x="125" y="29"/>
                  </a:lnTo>
                  <a:lnTo>
                    <a:pt x="121" y="18"/>
                  </a:lnTo>
                  <a:lnTo>
                    <a:pt x="116" y="7"/>
                  </a:lnTo>
                  <a:lnTo>
                    <a:pt x="110" y="0"/>
                  </a:lnTo>
                  <a:lnTo>
                    <a:pt x="110" y="0"/>
                  </a:lnTo>
                  <a:close/>
                  <a:moveTo>
                    <a:pt x="17" y="80"/>
                  </a:moveTo>
                  <a:lnTo>
                    <a:pt x="26" y="73"/>
                  </a:lnTo>
                  <a:lnTo>
                    <a:pt x="26" y="73"/>
                  </a:lnTo>
                  <a:lnTo>
                    <a:pt x="20" y="66"/>
                  </a:lnTo>
                  <a:lnTo>
                    <a:pt x="17" y="58"/>
                  </a:lnTo>
                  <a:lnTo>
                    <a:pt x="15" y="49"/>
                  </a:lnTo>
                  <a:lnTo>
                    <a:pt x="13" y="40"/>
                  </a:lnTo>
                  <a:lnTo>
                    <a:pt x="13" y="40"/>
                  </a:lnTo>
                  <a:lnTo>
                    <a:pt x="15" y="31"/>
                  </a:lnTo>
                  <a:lnTo>
                    <a:pt x="17" y="22"/>
                  </a:lnTo>
                  <a:lnTo>
                    <a:pt x="20" y="14"/>
                  </a:lnTo>
                  <a:lnTo>
                    <a:pt x="26" y="7"/>
                  </a:lnTo>
                  <a:lnTo>
                    <a:pt x="17" y="0"/>
                  </a:lnTo>
                  <a:lnTo>
                    <a:pt x="17" y="0"/>
                  </a:lnTo>
                  <a:lnTo>
                    <a:pt x="9" y="9"/>
                  </a:lnTo>
                  <a:lnTo>
                    <a:pt x="6" y="18"/>
                  </a:lnTo>
                  <a:lnTo>
                    <a:pt x="2" y="29"/>
                  </a:lnTo>
                  <a:lnTo>
                    <a:pt x="0" y="40"/>
                  </a:lnTo>
                  <a:lnTo>
                    <a:pt x="0" y="40"/>
                  </a:lnTo>
                  <a:lnTo>
                    <a:pt x="2" y="51"/>
                  </a:lnTo>
                  <a:lnTo>
                    <a:pt x="6" y="62"/>
                  </a:lnTo>
                  <a:lnTo>
                    <a:pt x="9" y="71"/>
                  </a:lnTo>
                  <a:lnTo>
                    <a:pt x="17" y="80"/>
                  </a:lnTo>
                  <a:lnTo>
                    <a:pt x="17" y="80"/>
                  </a:lnTo>
                  <a:close/>
                  <a:moveTo>
                    <a:pt x="92" y="14"/>
                  </a:moveTo>
                  <a:lnTo>
                    <a:pt x="83" y="22"/>
                  </a:lnTo>
                  <a:lnTo>
                    <a:pt x="83" y="22"/>
                  </a:lnTo>
                  <a:lnTo>
                    <a:pt x="88" y="31"/>
                  </a:lnTo>
                  <a:lnTo>
                    <a:pt x="90" y="40"/>
                  </a:lnTo>
                  <a:lnTo>
                    <a:pt x="90" y="40"/>
                  </a:lnTo>
                  <a:lnTo>
                    <a:pt x="88" y="49"/>
                  </a:lnTo>
                  <a:lnTo>
                    <a:pt x="83" y="58"/>
                  </a:lnTo>
                  <a:lnTo>
                    <a:pt x="92" y="66"/>
                  </a:lnTo>
                  <a:lnTo>
                    <a:pt x="92" y="66"/>
                  </a:lnTo>
                  <a:lnTo>
                    <a:pt x="96" y="60"/>
                  </a:lnTo>
                  <a:lnTo>
                    <a:pt x="99" y="55"/>
                  </a:lnTo>
                  <a:lnTo>
                    <a:pt x="101" y="47"/>
                  </a:lnTo>
                  <a:lnTo>
                    <a:pt x="103" y="40"/>
                  </a:lnTo>
                  <a:lnTo>
                    <a:pt x="103" y="40"/>
                  </a:lnTo>
                  <a:lnTo>
                    <a:pt x="101" y="33"/>
                  </a:lnTo>
                  <a:lnTo>
                    <a:pt x="99" y="25"/>
                  </a:lnTo>
                  <a:lnTo>
                    <a:pt x="96" y="20"/>
                  </a:lnTo>
                  <a:lnTo>
                    <a:pt x="92" y="14"/>
                  </a:lnTo>
                  <a:lnTo>
                    <a:pt x="92" y="14"/>
                  </a:lnTo>
                  <a:close/>
                  <a:moveTo>
                    <a:pt x="35" y="66"/>
                  </a:moveTo>
                  <a:lnTo>
                    <a:pt x="44" y="58"/>
                  </a:lnTo>
                  <a:lnTo>
                    <a:pt x="44" y="58"/>
                  </a:lnTo>
                  <a:lnTo>
                    <a:pt x="39" y="49"/>
                  </a:lnTo>
                  <a:lnTo>
                    <a:pt x="37" y="40"/>
                  </a:lnTo>
                  <a:lnTo>
                    <a:pt x="37" y="40"/>
                  </a:lnTo>
                  <a:lnTo>
                    <a:pt x="39" y="31"/>
                  </a:lnTo>
                  <a:lnTo>
                    <a:pt x="44" y="22"/>
                  </a:lnTo>
                  <a:lnTo>
                    <a:pt x="33" y="14"/>
                  </a:lnTo>
                  <a:lnTo>
                    <a:pt x="33" y="14"/>
                  </a:lnTo>
                  <a:lnTo>
                    <a:pt x="29" y="20"/>
                  </a:lnTo>
                  <a:lnTo>
                    <a:pt x="26" y="25"/>
                  </a:lnTo>
                  <a:lnTo>
                    <a:pt x="24" y="33"/>
                  </a:lnTo>
                  <a:lnTo>
                    <a:pt x="24" y="40"/>
                  </a:lnTo>
                  <a:lnTo>
                    <a:pt x="24" y="40"/>
                  </a:lnTo>
                  <a:lnTo>
                    <a:pt x="24" y="47"/>
                  </a:lnTo>
                  <a:lnTo>
                    <a:pt x="28" y="55"/>
                  </a:lnTo>
                  <a:lnTo>
                    <a:pt x="29" y="60"/>
                  </a:lnTo>
                  <a:lnTo>
                    <a:pt x="35" y="66"/>
                  </a:lnTo>
                  <a:lnTo>
                    <a:pt x="35" y="66"/>
                  </a:lnTo>
                  <a:close/>
                </a:path>
              </a:pathLst>
            </a:custGeom>
            <a:solidFill>
              <a:schemeClr val="bg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lt1"/>
                </a:solidFill>
                <a:latin typeface="微软雅黑" pitchFamily="34" charset="-122"/>
                <a:ea typeface="微软雅黑" pitchFamily="34" charset="-122"/>
              </a:endParaRPr>
            </a:p>
          </p:txBody>
        </p:sp>
      </p:grpSp>
      <p:sp>
        <p:nvSpPr>
          <p:cNvPr id="24" name="矩形 23"/>
          <p:cNvSpPr/>
          <p:nvPr/>
        </p:nvSpPr>
        <p:spPr>
          <a:xfrm>
            <a:off x="2072944" y="2821340"/>
            <a:ext cx="1815168" cy="1232655"/>
          </a:xfrm>
          <a:prstGeom prst="rect">
            <a:avLst/>
          </a:prstGeom>
        </p:spPr>
        <p:txBody>
          <a:bodyPr wrap="square" lIns="68589" tIns="34295" rIns="68589" bIns="34295">
            <a:spAutoFit/>
          </a:bodyPr>
          <a:lstStyle/>
          <a:p>
            <a:pPr>
              <a:lnSpc>
                <a:spcPct val="12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输入您的内容或者通过右键复制粘贴您的内容，并选择只保留文字。输入您的内容或者通过右键复制粘贴您的内容。输入您的内容或者通过右键复制粘贴您的内容，并选择只保留文字。</a:t>
            </a:r>
          </a:p>
          <a:p>
            <a:pPr>
              <a:lnSpc>
                <a:spcPct val="120000"/>
              </a:lnSpc>
            </a:pPr>
            <a:endPar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矩形 24"/>
          <p:cNvSpPr/>
          <p:nvPr/>
        </p:nvSpPr>
        <p:spPr>
          <a:xfrm>
            <a:off x="4120992" y="2821340"/>
            <a:ext cx="1815168" cy="1232655"/>
          </a:xfrm>
          <a:prstGeom prst="rect">
            <a:avLst/>
          </a:prstGeom>
        </p:spPr>
        <p:txBody>
          <a:bodyPr wrap="square" lIns="68589" tIns="34295" rIns="68589" bIns="34295">
            <a:spAutoFit/>
          </a:bodyPr>
          <a:lstStyle/>
          <a:p>
            <a:pPr>
              <a:lnSpc>
                <a:spcPct val="12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输入您的内容或者通过右键复制粘贴您的内容，并选择只保留文字。输入您的内容或者通过右键复制粘贴您的内容。输入您的内容或者通过右键复制粘贴您的内容，并选择只保留文字。</a:t>
            </a:r>
          </a:p>
          <a:p>
            <a:pPr>
              <a:lnSpc>
                <a:spcPct val="120000"/>
              </a:lnSpc>
            </a:pPr>
            <a:endPar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矩形 25"/>
          <p:cNvSpPr/>
          <p:nvPr/>
        </p:nvSpPr>
        <p:spPr>
          <a:xfrm>
            <a:off x="6208694" y="2821340"/>
            <a:ext cx="1815168" cy="1066456"/>
          </a:xfrm>
          <a:prstGeom prst="rect">
            <a:avLst/>
          </a:prstGeom>
        </p:spPr>
        <p:txBody>
          <a:bodyPr wrap="square" lIns="68589" tIns="34295" rIns="68589" bIns="34295">
            <a:spAutoFit/>
          </a:bodyPr>
          <a:lstStyle/>
          <a:p>
            <a:pPr>
              <a:lnSpc>
                <a:spcPct val="12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输入您的内容或者通过右键复制粘贴您的内容，并选择只保留文字。输入您的内容或者通过右键复制粘贴您的内容。输入您的内容或者通过右键复制粘贴您的内容，并选择只保留文字。</a:t>
            </a:r>
          </a:p>
        </p:txBody>
      </p:sp>
    </p:spTree>
    <p:extLst>
      <p:ext uri="{BB962C8B-B14F-4D97-AF65-F5344CB8AC3E}">
        <p14:creationId xmlns:p14="http://schemas.microsoft.com/office/powerpoint/2010/main" val="128940370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4" presetClass="entr" presetSubtype="10" fill="hold" grpId="0" nodeType="after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randombar(horizontal)">
                                      <p:cBhvr>
                                        <p:cTn id="18" dur="500"/>
                                        <p:tgtEl>
                                          <p:spTgt spid="24"/>
                                        </p:tgtEl>
                                      </p:cBhvr>
                                    </p:animEffect>
                                  </p:childTnLst>
                                </p:cTn>
                              </p:par>
                            </p:childTnLst>
                          </p:cTn>
                        </p:par>
                        <p:par>
                          <p:cTn id="19" fill="hold">
                            <p:stCondLst>
                              <p:cond delay="1500"/>
                            </p:stCondLst>
                            <p:childTnLst>
                              <p:par>
                                <p:cTn id="20" presetID="12" presetClass="entr" presetSubtype="8"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500"/>
                                        <p:tgtEl>
                                          <p:spTgt spid="15"/>
                                        </p:tgtEl>
                                        <p:attrNameLst>
                                          <p:attrName>ppt_x</p:attrName>
                                        </p:attrNameLst>
                                      </p:cBhvr>
                                      <p:tavLst>
                                        <p:tav tm="0">
                                          <p:val>
                                            <p:strVal val="#ppt_x-#ppt_w*1.125000"/>
                                          </p:val>
                                        </p:tav>
                                        <p:tav tm="100000">
                                          <p:val>
                                            <p:strVal val="#ppt_x"/>
                                          </p:val>
                                        </p:tav>
                                      </p:tavLst>
                                    </p:anim>
                                    <p:animEffect transition="in" filter="wipe(right)">
                                      <p:cBhvr>
                                        <p:cTn id="23" dur="500"/>
                                        <p:tgtEl>
                                          <p:spTgt spid="15"/>
                                        </p:tgtEl>
                                      </p:cBhvr>
                                    </p:animEffect>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anim calcmode="lin" valueType="num">
                                      <p:cBhvr>
                                        <p:cTn id="28" dur="500" fill="hold"/>
                                        <p:tgtEl>
                                          <p:spTgt spid="6"/>
                                        </p:tgtEl>
                                        <p:attrNameLst>
                                          <p:attrName>ppt_x</p:attrName>
                                        </p:attrNameLst>
                                      </p:cBhvr>
                                      <p:tavLst>
                                        <p:tav tm="0">
                                          <p:val>
                                            <p:strVal val="#ppt_x"/>
                                          </p:val>
                                        </p:tav>
                                        <p:tav tm="100000">
                                          <p:val>
                                            <p:strVal val="#ppt_x"/>
                                          </p:val>
                                        </p:tav>
                                      </p:tavLst>
                                    </p:anim>
                                    <p:anim calcmode="lin" valueType="num">
                                      <p:cBhvr>
                                        <p:cTn id="29" dur="500" fill="hold"/>
                                        <p:tgtEl>
                                          <p:spTgt spid="6"/>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14" presetClass="entr" presetSubtype="10" fill="hold" grpId="0" nodeType="after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randombar(horizontal)">
                                      <p:cBhvr>
                                        <p:cTn id="33" dur="500"/>
                                        <p:tgtEl>
                                          <p:spTgt spid="25"/>
                                        </p:tgtEl>
                                      </p:cBhvr>
                                    </p:animEffect>
                                  </p:childTnLst>
                                </p:cTn>
                              </p:par>
                            </p:childTnLst>
                          </p:cTn>
                        </p:par>
                        <p:par>
                          <p:cTn id="34" fill="hold">
                            <p:stCondLst>
                              <p:cond delay="3000"/>
                            </p:stCondLst>
                            <p:childTnLst>
                              <p:par>
                                <p:cTn id="35" presetID="12" presetClass="entr" presetSubtype="8"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p:tgtEl>
                                          <p:spTgt spid="12"/>
                                        </p:tgtEl>
                                        <p:attrNameLst>
                                          <p:attrName>ppt_x</p:attrName>
                                        </p:attrNameLst>
                                      </p:cBhvr>
                                      <p:tavLst>
                                        <p:tav tm="0">
                                          <p:val>
                                            <p:strVal val="#ppt_x-#ppt_w*1.125000"/>
                                          </p:val>
                                        </p:tav>
                                        <p:tav tm="100000">
                                          <p:val>
                                            <p:strVal val="#ppt_x"/>
                                          </p:val>
                                        </p:tav>
                                      </p:tavLst>
                                    </p:anim>
                                    <p:animEffect transition="in" filter="wipe(right)">
                                      <p:cBhvr>
                                        <p:cTn id="38" dur="500"/>
                                        <p:tgtEl>
                                          <p:spTgt spid="12"/>
                                        </p:tgtEl>
                                      </p:cBhvr>
                                    </p:animEffect>
                                  </p:childTnLst>
                                </p:cTn>
                              </p:par>
                            </p:childTnLst>
                          </p:cTn>
                        </p:par>
                        <p:par>
                          <p:cTn id="39" fill="hold">
                            <p:stCondLst>
                              <p:cond delay="3500"/>
                            </p:stCondLst>
                            <p:childTnLst>
                              <p:par>
                                <p:cTn id="40" presetID="42" presetClass="entr" presetSubtype="0" fill="hold" nodeType="after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500"/>
                                        <p:tgtEl>
                                          <p:spTgt spid="9"/>
                                        </p:tgtEl>
                                      </p:cBhvr>
                                    </p:animEffect>
                                    <p:anim calcmode="lin" valueType="num">
                                      <p:cBhvr>
                                        <p:cTn id="43" dur="500" fill="hold"/>
                                        <p:tgtEl>
                                          <p:spTgt spid="9"/>
                                        </p:tgtEl>
                                        <p:attrNameLst>
                                          <p:attrName>ppt_x</p:attrName>
                                        </p:attrNameLst>
                                      </p:cBhvr>
                                      <p:tavLst>
                                        <p:tav tm="0">
                                          <p:val>
                                            <p:strVal val="#ppt_x"/>
                                          </p:val>
                                        </p:tav>
                                        <p:tav tm="100000">
                                          <p:val>
                                            <p:strVal val="#ppt_x"/>
                                          </p:val>
                                        </p:tav>
                                      </p:tavLst>
                                    </p:anim>
                                    <p:anim calcmode="lin" valueType="num">
                                      <p:cBhvr>
                                        <p:cTn id="44" dur="500" fill="hold"/>
                                        <p:tgtEl>
                                          <p:spTgt spid="9"/>
                                        </p:tgtEl>
                                        <p:attrNameLst>
                                          <p:attrName>ppt_y</p:attrName>
                                        </p:attrNameLst>
                                      </p:cBhvr>
                                      <p:tavLst>
                                        <p:tav tm="0">
                                          <p:val>
                                            <p:strVal val="#ppt_y+.1"/>
                                          </p:val>
                                        </p:tav>
                                        <p:tav tm="100000">
                                          <p:val>
                                            <p:strVal val="#ppt_y"/>
                                          </p:val>
                                        </p:tav>
                                      </p:tavLst>
                                    </p:anim>
                                  </p:childTnLst>
                                </p:cTn>
                              </p:par>
                            </p:childTnLst>
                          </p:cTn>
                        </p:par>
                        <p:par>
                          <p:cTn id="45" fill="hold">
                            <p:stCondLst>
                              <p:cond delay="4000"/>
                            </p:stCondLst>
                            <p:childTnLst>
                              <p:par>
                                <p:cTn id="46" presetID="14" presetClass="entr" presetSubtype="10" fill="hold" grpId="0" nodeType="after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randombar(horizontal)">
                                      <p:cBhvr>
                                        <p:cTn id="4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燕尾形箭头 2"/>
          <p:cNvSpPr>
            <a:spLocks noChangeArrowheads="1"/>
          </p:cNvSpPr>
          <p:nvPr/>
        </p:nvSpPr>
        <p:spPr bwMode="auto">
          <a:xfrm>
            <a:off x="5061103" y="2567749"/>
            <a:ext cx="835256" cy="413948"/>
          </a:xfrm>
          <a:prstGeom prst="notchedRightArrow">
            <a:avLst>
              <a:gd name="adj1" fmla="val 50000"/>
              <a:gd name="adj2" fmla="val 49984"/>
            </a:avLst>
          </a:prstGeom>
          <a:solidFill>
            <a:schemeClr val="bg1">
              <a:lumMod val="50000"/>
            </a:schemeClr>
          </a:solidFill>
          <a:ln>
            <a:noFill/>
          </a:ln>
          <a:effectLst/>
        </p:spPr>
        <p:txBody>
          <a:bodyPr lIns="25714" tIns="12857" rIns="25714" bIns="12857"/>
          <a:lstStyle/>
          <a:p>
            <a:pPr>
              <a:defRPr/>
            </a:pPr>
            <a:endParaRPr lang="zh-CN" altLang="en-US" sz="1100" dirty="0">
              <a:latin typeface="Corbel" pitchFamily="34" charset="0"/>
            </a:endParaRPr>
          </a:p>
        </p:txBody>
      </p:sp>
      <p:grpSp>
        <p:nvGrpSpPr>
          <p:cNvPr id="4" name="组合 3"/>
          <p:cNvGrpSpPr/>
          <p:nvPr/>
        </p:nvGrpSpPr>
        <p:grpSpPr>
          <a:xfrm>
            <a:off x="5567084" y="1128224"/>
            <a:ext cx="1052016" cy="1204502"/>
            <a:chOff x="7421812" y="1503834"/>
            <a:chExt cx="1402505" cy="1605507"/>
          </a:xfrm>
        </p:grpSpPr>
        <p:sp>
          <p:nvSpPr>
            <p:cNvPr id="5" name="任意多边形 4"/>
            <p:cNvSpPr/>
            <p:nvPr/>
          </p:nvSpPr>
          <p:spPr bwMode="auto">
            <a:xfrm>
              <a:off x="7427071" y="1503834"/>
              <a:ext cx="1397246" cy="1605507"/>
            </a:xfrm>
            <a:custGeom>
              <a:avLst/>
              <a:gdLst>
                <a:gd name="connsiteX0" fmla="*/ 0 w 4017518"/>
                <a:gd name="connsiteY0" fmla="*/ 1747621 h 3495241"/>
                <a:gd name="connsiteX1" fmla="*/ 873810 w 4017518"/>
                <a:gd name="connsiteY1" fmla="*/ 1 h 3495241"/>
                <a:gd name="connsiteX2" fmla="*/ 3143708 w 4017518"/>
                <a:gd name="connsiteY2" fmla="*/ 1 h 3495241"/>
                <a:gd name="connsiteX3" fmla="*/ 4017518 w 4017518"/>
                <a:gd name="connsiteY3" fmla="*/ 1747621 h 3495241"/>
                <a:gd name="connsiteX4" fmla="*/ 3143708 w 4017518"/>
                <a:gd name="connsiteY4" fmla="*/ 3495240 h 3495241"/>
                <a:gd name="connsiteX5" fmla="*/ 873810 w 4017518"/>
                <a:gd name="connsiteY5" fmla="*/ 3495240 h 3495241"/>
                <a:gd name="connsiteX6" fmla="*/ 0 w 4017518"/>
                <a:gd name="connsiteY6" fmla="*/ 1747621 h 3495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17518" h="3495241">
                  <a:moveTo>
                    <a:pt x="2008758" y="0"/>
                  </a:moveTo>
                  <a:lnTo>
                    <a:pt x="4017516" y="760215"/>
                  </a:lnTo>
                  <a:lnTo>
                    <a:pt x="4017516" y="2735026"/>
                  </a:lnTo>
                  <a:lnTo>
                    <a:pt x="2008758" y="3495241"/>
                  </a:lnTo>
                  <a:lnTo>
                    <a:pt x="2" y="2735026"/>
                  </a:lnTo>
                  <a:lnTo>
                    <a:pt x="2" y="760215"/>
                  </a:lnTo>
                  <a:lnTo>
                    <a:pt x="2008758" y="0"/>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latin typeface="微软雅黑" pitchFamily="34" charset="-122"/>
                <a:ea typeface="微软雅黑" pitchFamily="34" charset="-122"/>
              </a:endParaRPr>
            </a:p>
          </p:txBody>
        </p:sp>
        <p:sp>
          <p:nvSpPr>
            <p:cNvPr id="6" name="文本框 34"/>
            <p:cNvSpPr txBox="1"/>
            <p:nvPr/>
          </p:nvSpPr>
          <p:spPr>
            <a:xfrm>
              <a:off x="7421812" y="2417860"/>
              <a:ext cx="1402505" cy="276999"/>
            </a:xfrm>
            <a:prstGeom prst="rect">
              <a:avLst/>
            </a:prstGeom>
            <a:noFill/>
            <a:ln>
              <a:noFill/>
            </a:ln>
            <a:effectLst>
              <a:outerShdw blurRad="457200" dist="482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kern="0" dirty="0">
                  <a:solidFill>
                    <a:schemeClr val="bg1"/>
                  </a:solidFill>
                  <a:latin typeface="微软雅黑" pitchFamily="34" charset="-122"/>
                  <a:ea typeface="微软雅黑" pitchFamily="34" charset="-122"/>
                </a:rPr>
                <a:t>输入标题</a:t>
              </a:r>
            </a:p>
          </p:txBody>
        </p:sp>
        <p:sp>
          <p:nvSpPr>
            <p:cNvPr id="7" name="Freeform 270"/>
            <p:cNvSpPr>
              <a:spLocks noEditPoints="1"/>
            </p:cNvSpPr>
            <p:nvPr/>
          </p:nvSpPr>
          <p:spPr bwMode="auto">
            <a:xfrm>
              <a:off x="7860390" y="1742314"/>
              <a:ext cx="525347" cy="561923"/>
            </a:xfrm>
            <a:custGeom>
              <a:avLst/>
              <a:gdLst>
                <a:gd name="T0" fmla="*/ 46 w 158"/>
                <a:gd name="T1" fmla="*/ 68 h 169"/>
                <a:gd name="T2" fmla="*/ 66 w 158"/>
                <a:gd name="T3" fmla="*/ 62 h 169"/>
                <a:gd name="T4" fmla="*/ 81 w 158"/>
                <a:gd name="T5" fmla="*/ 75 h 169"/>
                <a:gd name="T6" fmla="*/ 94 w 158"/>
                <a:gd name="T7" fmla="*/ 88 h 169"/>
                <a:gd name="T8" fmla="*/ 107 w 158"/>
                <a:gd name="T9" fmla="*/ 103 h 169"/>
                <a:gd name="T10" fmla="*/ 101 w 158"/>
                <a:gd name="T11" fmla="*/ 117 h 169"/>
                <a:gd name="T12" fmla="*/ 101 w 158"/>
                <a:gd name="T13" fmla="*/ 139 h 169"/>
                <a:gd name="T14" fmla="*/ 85 w 158"/>
                <a:gd name="T15" fmla="*/ 150 h 169"/>
                <a:gd name="T16" fmla="*/ 70 w 158"/>
                <a:gd name="T17" fmla="*/ 160 h 169"/>
                <a:gd name="T18" fmla="*/ 52 w 158"/>
                <a:gd name="T19" fmla="*/ 169 h 169"/>
                <a:gd name="T20" fmla="*/ 39 w 158"/>
                <a:gd name="T21" fmla="*/ 160 h 169"/>
                <a:gd name="T22" fmla="*/ 19 w 158"/>
                <a:gd name="T23" fmla="*/ 154 h 169"/>
                <a:gd name="T24" fmla="*/ 11 w 158"/>
                <a:gd name="T25" fmla="*/ 136 h 169"/>
                <a:gd name="T26" fmla="*/ 8 w 158"/>
                <a:gd name="T27" fmla="*/ 117 h 169"/>
                <a:gd name="T28" fmla="*/ 2 w 158"/>
                <a:gd name="T29" fmla="*/ 99 h 169"/>
                <a:gd name="T30" fmla="*/ 15 w 158"/>
                <a:gd name="T31" fmla="*/ 88 h 169"/>
                <a:gd name="T32" fmla="*/ 26 w 158"/>
                <a:gd name="T33" fmla="*/ 70 h 169"/>
                <a:gd name="T34" fmla="*/ 94 w 158"/>
                <a:gd name="T35" fmla="*/ 13 h 169"/>
                <a:gd name="T36" fmla="*/ 83 w 158"/>
                <a:gd name="T37" fmla="*/ 24 h 169"/>
                <a:gd name="T38" fmla="*/ 74 w 158"/>
                <a:gd name="T39" fmla="*/ 35 h 169"/>
                <a:gd name="T40" fmla="*/ 79 w 158"/>
                <a:gd name="T41" fmla="*/ 48 h 169"/>
                <a:gd name="T42" fmla="*/ 79 w 158"/>
                <a:gd name="T43" fmla="*/ 64 h 169"/>
                <a:gd name="T44" fmla="*/ 92 w 158"/>
                <a:gd name="T45" fmla="*/ 72 h 169"/>
                <a:gd name="T46" fmla="*/ 105 w 158"/>
                <a:gd name="T47" fmla="*/ 79 h 169"/>
                <a:gd name="T48" fmla="*/ 120 w 158"/>
                <a:gd name="T49" fmla="*/ 86 h 169"/>
                <a:gd name="T50" fmla="*/ 129 w 158"/>
                <a:gd name="T51" fmla="*/ 77 h 169"/>
                <a:gd name="T52" fmla="*/ 145 w 158"/>
                <a:gd name="T53" fmla="*/ 73 h 169"/>
                <a:gd name="T54" fmla="*/ 149 w 158"/>
                <a:gd name="T55" fmla="*/ 59 h 169"/>
                <a:gd name="T56" fmla="*/ 153 w 158"/>
                <a:gd name="T57" fmla="*/ 44 h 169"/>
                <a:gd name="T58" fmla="*/ 155 w 158"/>
                <a:gd name="T59" fmla="*/ 29 h 169"/>
                <a:gd name="T60" fmla="*/ 145 w 158"/>
                <a:gd name="T61" fmla="*/ 22 h 169"/>
                <a:gd name="T62" fmla="*/ 136 w 158"/>
                <a:gd name="T63" fmla="*/ 7 h 169"/>
                <a:gd name="T64" fmla="*/ 122 w 158"/>
                <a:gd name="T65" fmla="*/ 5 h 169"/>
                <a:gd name="T66" fmla="*/ 107 w 158"/>
                <a:gd name="T67" fmla="*/ 7 h 169"/>
                <a:gd name="T68" fmla="*/ 109 w 158"/>
                <a:gd name="T69" fmla="*/ 31 h 169"/>
                <a:gd name="T70" fmla="*/ 127 w 158"/>
                <a:gd name="T71" fmla="*/ 37 h 169"/>
                <a:gd name="T72" fmla="*/ 118 w 158"/>
                <a:gd name="T73" fmla="*/ 55 h 169"/>
                <a:gd name="T74" fmla="*/ 103 w 158"/>
                <a:gd name="T75" fmla="*/ 40 h 169"/>
                <a:gd name="T76" fmla="*/ 122 w 158"/>
                <a:gd name="T77" fmla="*/ 37 h 169"/>
                <a:gd name="T78" fmla="*/ 120 w 158"/>
                <a:gd name="T79" fmla="*/ 51 h 169"/>
                <a:gd name="T80" fmla="*/ 107 w 158"/>
                <a:gd name="T81" fmla="*/ 48 h 169"/>
                <a:gd name="T82" fmla="*/ 114 w 158"/>
                <a:gd name="T83" fmla="*/ 35 h 169"/>
                <a:gd name="T84" fmla="*/ 101 w 158"/>
                <a:gd name="T85" fmla="*/ 20 h 169"/>
                <a:gd name="T86" fmla="*/ 101 w 158"/>
                <a:gd name="T87" fmla="*/ 64 h 169"/>
                <a:gd name="T88" fmla="*/ 140 w 158"/>
                <a:gd name="T89" fmla="*/ 49 h 169"/>
                <a:gd name="T90" fmla="*/ 122 w 158"/>
                <a:gd name="T91" fmla="*/ 18 h 169"/>
                <a:gd name="T92" fmla="*/ 43 w 158"/>
                <a:gd name="T93" fmla="*/ 121 h 169"/>
                <a:gd name="T94" fmla="*/ 61 w 158"/>
                <a:gd name="T95" fmla="*/ 127 h 169"/>
                <a:gd name="T96" fmla="*/ 63 w 158"/>
                <a:gd name="T97" fmla="*/ 105 h 169"/>
                <a:gd name="T98" fmla="*/ 57 w 158"/>
                <a:gd name="T99" fmla="*/ 106 h 169"/>
                <a:gd name="T100" fmla="*/ 46 w 158"/>
                <a:gd name="T101" fmla="*/ 116 h 169"/>
                <a:gd name="T102" fmla="*/ 59 w 158"/>
                <a:gd name="T103" fmla="*/ 123 h 169"/>
                <a:gd name="T104" fmla="*/ 63 w 158"/>
                <a:gd name="T105" fmla="*/ 110 h 169"/>
                <a:gd name="T106" fmla="*/ 50 w 158"/>
                <a:gd name="T107" fmla="*/ 83 h 169"/>
                <a:gd name="T108" fmla="*/ 22 w 158"/>
                <a:gd name="T109" fmla="*/ 106 h 169"/>
                <a:gd name="T110" fmla="*/ 30 w 158"/>
                <a:gd name="T111" fmla="*/ 136 h 169"/>
                <a:gd name="T112" fmla="*/ 65 w 158"/>
                <a:gd name="T113" fmla="*/ 147 h 169"/>
                <a:gd name="T114" fmla="*/ 87 w 158"/>
                <a:gd name="T115" fmla="*/ 123 h 169"/>
                <a:gd name="T116" fmla="*/ 74 w 158"/>
                <a:gd name="T117" fmla="*/ 88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8" h="169">
                  <a:moveTo>
                    <a:pt x="33" y="73"/>
                  </a:moveTo>
                  <a:lnTo>
                    <a:pt x="33" y="73"/>
                  </a:lnTo>
                  <a:lnTo>
                    <a:pt x="39" y="70"/>
                  </a:lnTo>
                  <a:lnTo>
                    <a:pt x="39" y="64"/>
                  </a:lnTo>
                  <a:lnTo>
                    <a:pt x="43" y="62"/>
                  </a:lnTo>
                  <a:lnTo>
                    <a:pt x="46" y="68"/>
                  </a:lnTo>
                  <a:lnTo>
                    <a:pt x="46" y="68"/>
                  </a:lnTo>
                  <a:lnTo>
                    <a:pt x="52" y="68"/>
                  </a:lnTo>
                  <a:lnTo>
                    <a:pt x="52" y="61"/>
                  </a:lnTo>
                  <a:lnTo>
                    <a:pt x="57" y="61"/>
                  </a:lnTo>
                  <a:lnTo>
                    <a:pt x="57" y="68"/>
                  </a:lnTo>
                  <a:lnTo>
                    <a:pt x="57" y="68"/>
                  </a:lnTo>
                  <a:lnTo>
                    <a:pt x="63" y="68"/>
                  </a:lnTo>
                  <a:lnTo>
                    <a:pt x="66" y="62"/>
                  </a:lnTo>
                  <a:lnTo>
                    <a:pt x="70" y="64"/>
                  </a:lnTo>
                  <a:lnTo>
                    <a:pt x="70" y="70"/>
                  </a:lnTo>
                  <a:lnTo>
                    <a:pt x="70" y="70"/>
                  </a:lnTo>
                  <a:lnTo>
                    <a:pt x="76" y="73"/>
                  </a:lnTo>
                  <a:lnTo>
                    <a:pt x="79" y="68"/>
                  </a:lnTo>
                  <a:lnTo>
                    <a:pt x="83" y="70"/>
                  </a:lnTo>
                  <a:lnTo>
                    <a:pt x="81" y="75"/>
                  </a:lnTo>
                  <a:lnTo>
                    <a:pt x="81" y="75"/>
                  </a:lnTo>
                  <a:lnTo>
                    <a:pt x="85" y="79"/>
                  </a:lnTo>
                  <a:lnTo>
                    <a:pt x="90" y="75"/>
                  </a:lnTo>
                  <a:lnTo>
                    <a:pt x="94" y="79"/>
                  </a:lnTo>
                  <a:lnTo>
                    <a:pt x="90" y="84"/>
                  </a:lnTo>
                  <a:lnTo>
                    <a:pt x="90" y="84"/>
                  </a:lnTo>
                  <a:lnTo>
                    <a:pt x="94" y="88"/>
                  </a:lnTo>
                  <a:lnTo>
                    <a:pt x="99" y="86"/>
                  </a:lnTo>
                  <a:lnTo>
                    <a:pt x="101" y="90"/>
                  </a:lnTo>
                  <a:lnTo>
                    <a:pt x="96" y="94"/>
                  </a:lnTo>
                  <a:lnTo>
                    <a:pt x="96" y="94"/>
                  </a:lnTo>
                  <a:lnTo>
                    <a:pt x="99" y="99"/>
                  </a:lnTo>
                  <a:lnTo>
                    <a:pt x="105" y="99"/>
                  </a:lnTo>
                  <a:lnTo>
                    <a:pt x="107" y="103"/>
                  </a:lnTo>
                  <a:lnTo>
                    <a:pt x="101" y="106"/>
                  </a:lnTo>
                  <a:lnTo>
                    <a:pt x="101" y="106"/>
                  </a:lnTo>
                  <a:lnTo>
                    <a:pt x="101" y="112"/>
                  </a:lnTo>
                  <a:lnTo>
                    <a:pt x="109" y="112"/>
                  </a:lnTo>
                  <a:lnTo>
                    <a:pt x="109" y="117"/>
                  </a:lnTo>
                  <a:lnTo>
                    <a:pt x="101" y="117"/>
                  </a:lnTo>
                  <a:lnTo>
                    <a:pt x="101" y="117"/>
                  </a:lnTo>
                  <a:lnTo>
                    <a:pt x="101" y="123"/>
                  </a:lnTo>
                  <a:lnTo>
                    <a:pt x="107" y="127"/>
                  </a:lnTo>
                  <a:lnTo>
                    <a:pt x="105" y="130"/>
                  </a:lnTo>
                  <a:lnTo>
                    <a:pt x="99" y="130"/>
                  </a:lnTo>
                  <a:lnTo>
                    <a:pt x="99" y="130"/>
                  </a:lnTo>
                  <a:lnTo>
                    <a:pt x="96" y="136"/>
                  </a:lnTo>
                  <a:lnTo>
                    <a:pt x="101" y="139"/>
                  </a:lnTo>
                  <a:lnTo>
                    <a:pt x="99" y="143"/>
                  </a:lnTo>
                  <a:lnTo>
                    <a:pt x="94" y="141"/>
                  </a:lnTo>
                  <a:lnTo>
                    <a:pt x="94" y="141"/>
                  </a:lnTo>
                  <a:lnTo>
                    <a:pt x="90" y="145"/>
                  </a:lnTo>
                  <a:lnTo>
                    <a:pt x="94" y="150"/>
                  </a:lnTo>
                  <a:lnTo>
                    <a:pt x="90" y="154"/>
                  </a:lnTo>
                  <a:lnTo>
                    <a:pt x="85" y="150"/>
                  </a:lnTo>
                  <a:lnTo>
                    <a:pt x="85" y="150"/>
                  </a:lnTo>
                  <a:lnTo>
                    <a:pt x="81" y="154"/>
                  </a:lnTo>
                  <a:lnTo>
                    <a:pt x="83" y="160"/>
                  </a:lnTo>
                  <a:lnTo>
                    <a:pt x="79" y="163"/>
                  </a:lnTo>
                  <a:lnTo>
                    <a:pt x="76" y="158"/>
                  </a:lnTo>
                  <a:lnTo>
                    <a:pt x="76" y="158"/>
                  </a:lnTo>
                  <a:lnTo>
                    <a:pt x="70" y="160"/>
                  </a:lnTo>
                  <a:lnTo>
                    <a:pt x="70" y="167"/>
                  </a:lnTo>
                  <a:lnTo>
                    <a:pt x="66" y="167"/>
                  </a:lnTo>
                  <a:lnTo>
                    <a:pt x="63" y="161"/>
                  </a:lnTo>
                  <a:lnTo>
                    <a:pt x="63" y="161"/>
                  </a:lnTo>
                  <a:lnTo>
                    <a:pt x="57" y="161"/>
                  </a:lnTo>
                  <a:lnTo>
                    <a:pt x="57" y="169"/>
                  </a:lnTo>
                  <a:lnTo>
                    <a:pt x="52" y="169"/>
                  </a:lnTo>
                  <a:lnTo>
                    <a:pt x="52" y="161"/>
                  </a:lnTo>
                  <a:lnTo>
                    <a:pt x="52" y="161"/>
                  </a:lnTo>
                  <a:lnTo>
                    <a:pt x="46" y="161"/>
                  </a:lnTo>
                  <a:lnTo>
                    <a:pt x="43" y="167"/>
                  </a:lnTo>
                  <a:lnTo>
                    <a:pt x="39" y="167"/>
                  </a:lnTo>
                  <a:lnTo>
                    <a:pt x="39" y="160"/>
                  </a:lnTo>
                  <a:lnTo>
                    <a:pt x="39" y="160"/>
                  </a:lnTo>
                  <a:lnTo>
                    <a:pt x="33" y="158"/>
                  </a:lnTo>
                  <a:lnTo>
                    <a:pt x="30" y="163"/>
                  </a:lnTo>
                  <a:lnTo>
                    <a:pt x="26" y="160"/>
                  </a:lnTo>
                  <a:lnTo>
                    <a:pt x="28" y="154"/>
                  </a:lnTo>
                  <a:lnTo>
                    <a:pt x="28" y="154"/>
                  </a:lnTo>
                  <a:lnTo>
                    <a:pt x="24" y="150"/>
                  </a:lnTo>
                  <a:lnTo>
                    <a:pt x="19" y="154"/>
                  </a:lnTo>
                  <a:lnTo>
                    <a:pt x="15" y="150"/>
                  </a:lnTo>
                  <a:lnTo>
                    <a:pt x="19" y="145"/>
                  </a:lnTo>
                  <a:lnTo>
                    <a:pt x="19" y="145"/>
                  </a:lnTo>
                  <a:lnTo>
                    <a:pt x="15" y="141"/>
                  </a:lnTo>
                  <a:lnTo>
                    <a:pt x="10" y="143"/>
                  </a:lnTo>
                  <a:lnTo>
                    <a:pt x="6" y="139"/>
                  </a:lnTo>
                  <a:lnTo>
                    <a:pt x="11" y="136"/>
                  </a:lnTo>
                  <a:lnTo>
                    <a:pt x="11" y="136"/>
                  </a:lnTo>
                  <a:lnTo>
                    <a:pt x="10" y="130"/>
                  </a:lnTo>
                  <a:lnTo>
                    <a:pt x="2" y="130"/>
                  </a:lnTo>
                  <a:lnTo>
                    <a:pt x="2" y="127"/>
                  </a:lnTo>
                  <a:lnTo>
                    <a:pt x="8" y="123"/>
                  </a:lnTo>
                  <a:lnTo>
                    <a:pt x="8" y="123"/>
                  </a:lnTo>
                  <a:lnTo>
                    <a:pt x="8" y="117"/>
                  </a:lnTo>
                  <a:lnTo>
                    <a:pt x="0" y="117"/>
                  </a:lnTo>
                  <a:lnTo>
                    <a:pt x="0" y="112"/>
                  </a:lnTo>
                  <a:lnTo>
                    <a:pt x="8" y="112"/>
                  </a:lnTo>
                  <a:lnTo>
                    <a:pt x="8" y="112"/>
                  </a:lnTo>
                  <a:lnTo>
                    <a:pt x="8" y="106"/>
                  </a:lnTo>
                  <a:lnTo>
                    <a:pt x="2" y="103"/>
                  </a:lnTo>
                  <a:lnTo>
                    <a:pt x="2" y="99"/>
                  </a:lnTo>
                  <a:lnTo>
                    <a:pt x="10" y="99"/>
                  </a:lnTo>
                  <a:lnTo>
                    <a:pt x="10" y="99"/>
                  </a:lnTo>
                  <a:lnTo>
                    <a:pt x="11" y="94"/>
                  </a:lnTo>
                  <a:lnTo>
                    <a:pt x="6" y="90"/>
                  </a:lnTo>
                  <a:lnTo>
                    <a:pt x="10" y="86"/>
                  </a:lnTo>
                  <a:lnTo>
                    <a:pt x="15" y="88"/>
                  </a:lnTo>
                  <a:lnTo>
                    <a:pt x="15" y="88"/>
                  </a:lnTo>
                  <a:lnTo>
                    <a:pt x="19" y="84"/>
                  </a:lnTo>
                  <a:lnTo>
                    <a:pt x="15" y="79"/>
                  </a:lnTo>
                  <a:lnTo>
                    <a:pt x="19" y="75"/>
                  </a:lnTo>
                  <a:lnTo>
                    <a:pt x="24" y="79"/>
                  </a:lnTo>
                  <a:lnTo>
                    <a:pt x="24" y="79"/>
                  </a:lnTo>
                  <a:lnTo>
                    <a:pt x="28" y="75"/>
                  </a:lnTo>
                  <a:lnTo>
                    <a:pt x="26" y="70"/>
                  </a:lnTo>
                  <a:lnTo>
                    <a:pt x="30" y="68"/>
                  </a:lnTo>
                  <a:lnTo>
                    <a:pt x="33" y="73"/>
                  </a:lnTo>
                  <a:lnTo>
                    <a:pt x="33" y="73"/>
                  </a:lnTo>
                  <a:close/>
                  <a:moveTo>
                    <a:pt x="98" y="11"/>
                  </a:moveTo>
                  <a:lnTo>
                    <a:pt x="94" y="5"/>
                  </a:lnTo>
                  <a:lnTo>
                    <a:pt x="90" y="7"/>
                  </a:lnTo>
                  <a:lnTo>
                    <a:pt x="94" y="13"/>
                  </a:lnTo>
                  <a:lnTo>
                    <a:pt x="94" y="13"/>
                  </a:lnTo>
                  <a:lnTo>
                    <a:pt x="90" y="16"/>
                  </a:lnTo>
                  <a:lnTo>
                    <a:pt x="85" y="13"/>
                  </a:lnTo>
                  <a:lnTo>
                    <a:pt x="83" y="16"/>
                  </a:lnTo>
                  <a:lnTo>
                    <a:pt x="87" y="20"/>
                  </a:lnTo>
                  <a:lnTo>
                    <a:pt x="87" y="20"/>
                  </a:lnTo>
                  <a:lnTo>
                    <a:pt x="83" y="24"/>
                  </a:lnTo>
                  <a:lnTo>
                    <a:pt x="79" y="22"/>
                  </a:lnTo>
                  <a:lnTo>
                    <a:pt x="77" y="26"/>
                  </a:lnTo>
                  <a:lnTo>
                    <a:pt x="81" y="27"/>
                  </a:lnTo>
                  <a:lnTo>
                    <a:pt x="81" y="27"/>
                  </a:lnTo>
                  <a:lnTo>
                    <a:pt x="79" y="33"/>
                  </a:lnTo>
                  <a:lnTo>
                    <a:pt x="74" y="31"/>
                  </a:lnTo>
                  <a:lnTo>
                    <a:pt x="74" y="35"/>
                  </a:lnTo>
                  <a:lnTo>
                    <a:pt x="79" y="37"/>
                  </a:lnTo>
                  <a:lnTo>
                    <a:pt x="79" y="37"/>
                  </a:lnTo>
                  <a:lnTo>
                    <a:pt x="77" y="42"/>
                  </a:lnTo>
                  <a:lnTo>
                    <a:pt x="74" y="42"/>
                  </a:lnTo>
                  <a:lnTo>
                    <a:pt x="74" y="46"/>
                  </a:lnTo>
                  <a:lnTo>
                    <a:pt x="79" y="48"/>
                  </a:lnTo>
                  <a:lnTo>
                    <a:pt x="79" y="48"/>
                  </a:lnTo>
                  <a:lnTo>
                    <a:pt x="79" y="51"/>
                  </a:lnTo>
                  <a:lnTo>
                    <a:pt x="74" y="53"/>
                  </a:lnTo>
                  <a:lnTo>
                    <a:pt x="76" y="57"/>
                  </a:lnTo>
                  <a:lnTo>
                    <a:pt x="81" y="57"/>
                  </a:lnTo>
                  <a:lnTo>
                    <a:pt x="81" y="57"/>
                  </a:lnTo>
                  <a:lnTo>
                    <a:pt x="83" y="61"/>
                  </a:lnTo>
                  <a:lnTo>
                    <a:pt x="79" y="64"/>
                  </a:lnTo>
                  <a:lnTo>
                    <a:pt x="81" y="68"/>
                  </a:lnTo>
                  <a:lnTo>
                    <a:pt x="85" y="64"/>
                  </a:lnTo>
                  <a:lnTo>
                    <a:pt x="85" y="64"/>
                  </a:lnTo>
                  <a:lnTo>
                    <a:pt x="88" y="68"/>
                  </a:lnTo>
                  <a:lnTo>
                    <a:pt x="85" y="73"/>
                  </a:lnTo>
                  <a:lnTo>
                    <a:pt x="88" y="75"/>
                  </a:lnTo>
                  <a:lnTo>
                    <a:pt x="92" y="72"/>
                  </a:lnTo>
                  <a:lnTo>
                    <a:pt x="92" y="72"/>
                  </a:lnTo>
                  <a:lnTo>
                    <a:pt x="96" y="75"/>
                  </a:lnTo>
                  <a:lnTo>
                    <a:pt x="94" y="79"/>
                  </a:lnTo>
                  <a:lnTo>
                    <a:pt x="98" y="81"/>
                  </a:lnTo>
                  <a:lnTo>
                    <a:pt x="99" y="77"/>
                  </a:lnTo>
                  <a:lnTo>
                    <a:pt x="99" y="77"/>
                  </a:lnTo>
                  <a:lnTo>
                    <a:pt x="105" y="79"/>
                  </a:lnTo>
                  <a:lnTo>
                    <a:pt x="105" y="84"/>
                  </a:lnTo>
                  <a:lnTo>
                    <a:pt x="109" y="84"/>
                  </a:lnTo>
                  <a:lnTo>
                    <a:pt x="110" y="79"/>
                  </a:lnTo>
                  <a:lnTo>
                    <a:pt x="110" y="79"/>
                  </a:lnTo>
                  <a:lnTo>
                    <a:pt x="114" y="81"/>
                  </a:lnTo>
                  <a:lnTo>
                    <a:pt x="116" y="86"/>
                  </a:lnTo>
                  <a:lnTo>
                    <a:pt x="120" y="86"/>
                  </a:lnTo>
                  <a:lnTo>
                    <a:pt x="120" y="81"/>
                  </a:lnTo>
                  <a:lnTo>
                    <a:pt x="120" y="81"/>
                  </a:lnTo>
                  <a:lnTo>
                    <a:pt x="123" y="79"/>
                  </a:lnTo>
                  <a:lnTo>
                    <a:pt x="127" y="84"/>
                  </a:lnTo>
                  <a:lnTo>
                    <a:pt x="129" y="83"/>
                  </a:lnTo>
                  <a:lnTo>
                    <a:pt x="129" y="77"/>
                  </a:lnTo>
                  <a:lnTo>
                    <a:pt x="129" y="77"/>
                  </a:lnTo>
                  <a:lnTo>
                    <a:pt x="133" y="75"/>
                  </a:lnTo>
                  <a:lnTo>
                    <a:pt x="136" y="81"/>
                  </a:lnTo>
                  <a:lnTo>
                    <a:pt x="140" y="77"/>
                  </a:lnTo>
                  <a:lnTo>
                    <a:pt x="138" y="73"/>
                  </a:lnTo>
                  <a:lnTo>
                    <a:pt x="138" y="73"/>
                  </a:lnTo>
                  <a:lnTo>
                    <a:pt x="140" y="70"/>
                  </a:lnTo>
                  <a:lnTo>
                    <a:pt x="145" y="73"/>
                  </a:lnTo>
                  <a:lnTo>
                    <a:pt x="147" y="70"/>
                  </a:lnTo>
                  <a:lnTo>
                    <a:pt x="144" y="66"/>
                  </a:lnTo>
                  <a:lnTo>
                    <a:pt x="144" y="66"/>
                  </a:lnTo>
                  <a:lnTo>
                    <a:pt x="147" y="62"/>
                  </a:lnTo>
                  <a:lnTo>
                    <a:pt x="153" y="64"/>
                  </a:lnTo>
                  <a:lnTo>
                    <a:pt x="155" y="61"/>
                  </a:lnTo>
                  <a:lnTo>
                    <a:pt x="149" y="59"/>
                  </a:lnTo>
                  <a:lnTo>
                    <a:pt x="149" y="59"/>
                  </a:lnTo>
                  <a:lnTo>
                    <a:pt x="151" y="53"/>
                  </a:lnTo>
                  <a:lnTo>
                    <a:pt x="156" y="55"/>
                  </a:lnTo>
                  <a:lnTo>
                    <a:pt x="156" y="51"/>
                  </a:lnTo>
                  <a:lnTo>
                    <a:pt x="153" y="49"/>
                  </a:lnTo>
                  <a:lnTo>
                    <a:pt x="153" y="49"/>
                  </a:lnTo>
                  <a:lnTo>
                    <a:pt x="153" y="44"/>
                  </a:lnTo>
                  <a:lnTo>
                    <a:pt x="158" y="44"/>
                  </a:lnTo>
                  <a:lnTo>
                    <a:pt x="158" y="40"/>
                  </a:lnTo>
                  <a:lnTo>
                    <a:pt x="153" y="38"/>
                  </a:lnTo>
                  <a:lnTo>
                    <a:pt x="153" y="38"/>
                  </a:lnTo>
                  <a:lnTo>
                    <a:pt x="151" y="35"/>
                  </a:lnTo>
                  <a:lnTo>
                    <a:pt x="156" y="33"/>
                  </a:lnTo>
                  <a:lnTo>
                    <a:pt x="155" y="29"/>
                  </a:lnTo>
                  <a:lnTo>
                    <a:pt x="151" y="29"/>
                  </a:lnTo>
                  <a:lnTo>
                    <a:pt x="151" y="29"/>
                  </a:lnTo>
                  <a:lnTo>
                    <a:pt x="147" y="26"/>
                  </a:lnTo>
                  <a:lnTo>
                    <a:pt x="153" y="22"/>
                  </a:lnTo>
                  <a:lnTo>
                    <a:pt x="151" y="18"/>
                  </a:lnTo>
                  <a:lnTo>
                    <a:pt x="145" y="22"/>
                  </a:lnTo>
                  <a:lnTo>
                    <a:pt x="145" y="22"/>
                  </a:lnTo>
                  <a:lnTo>
                    <a:pt x="142" y="18"/>
                  </a:lnTo>
                  <a:lnTo>
                    <a:pt x="145" y="13"/>
                  </a:lnTo>
                  <a:lnTo>
                    <a:pt x="144" y="11"/>
                  </a:lnTo>
                  <a:lnTo>
                    <a:pt x="138" y="15"/>
                  </a:lnTo>
                  <a:lnTo>
                    <a:pt x="138" y="15"/>
                  </a:lnTo>
                  <a:lnTo>
                    <a:pt x="134" y="11"/>
                  </a:lnTo>
                  <a:lnTo>
                    <a:pt x="136" y="7"/>
                  </a:lnTo>
                  <a:lnTo>
                    <a:pt x="134" y="5"/>
                  </a:lnTo>
                  <a:lnTo>
                    <a:pt x="131" y="9"/>
                  </a:lnTo>
                  <a:lnTo>
                    <a:pt x="131" y="9"/>
                  </a:lnTo>
                  <a:lnTo>
                    <a:pt x="127" y="7"/>
                  </a:lnTo>
                  <a:lnTo>
                    <a:pt x="127" y="2"/>
                  </a:lnTo>
                  <a:lnTo>
                    <a:pt x="123" y="2"/>
                  </a:lnTo>
                  <a:lnTo>
                    <a:pt x="122" y="5"/>
                  </a:lnTo>
                  <a:lnTo>
                    <a:pt x="122" y="5"/>
                  </a:lnTo>
                  <a:lnTo>
                    <a:pt x="116" y="5"/>
                  </a:lnTo>
                  <a:lnTo>
                    <a:pt x="116" y="0"/>
                  </a:lnTo>
                  <a:lnTo>
                    <a:pt x="112" y="0"/>
                  </a:lnTo>
                  <a:lnTo>
                    <a:pt x="110" y="5"/>
                  </a:lnTo>
                  <a:lnTo>
                    <a:pt x="110" y="5"/>
                  </a:lnTo>
                  <a:lnTo>
                    <a:pt x="107" y="7"/>
                  </a:lnTo>
                  <a:lnTo>
                    <a:pt x="105" y="2"/>
                  </a:lnTo>
                  <a:lnTo>
                    <a:pt x="101" y="4"/>
                  </a:lnTo>
                  <a:lnTo>
                    <a:pt x="101" y="9"/>
                  </a:lnTo>
                  <a:lnTo>
                    <a:pt x="101" y="9"/>
                  </a:lnTo>
                  <a:lnTo>
                    <a:pt x="98" y="11"/>
                  </a:lnTo>
                  <a:lnTo>
                    <a:pt x="98" y="11"/>
                  </a:lnTo>
                  <a:close/>
                  <a:moveTo>
                    <a:pt x="109" y="31"/>
                  </a:moveTo>
                  <a:lnTo>
                    <a:pt x="109" y="31"/>
                  </a:lnTo>
                  <a:lnTo>
                    <a:pt x="114" y="29"/>
                  </a:lnTo>
                  <a:lnTo>
                    <a:pt x="118" y="31"/>
                  </a:lnTo>
                  <a:lnTo>
                    <a:pt x="118" y="31"/>
                  </a:lnTo>
                  <a:lnTo>
                    <a:pt x="123" y="33"/>
                  </a:lnTo>
                  <a:lnTo>
                    <a:pt x="127" y="37"/>
                  </a:lnTo>
                  <a:lnTo>
                    <a:pt x="127" y="37"/>
                  </a:lnTo>
                  <a:lnTo>
                    <a:pt x="129" y="42"/>
                  </a:lnTo>
                  <a:lnTo>
                    <a:pt x="127" y="46"/>
                  </a:lnTo>
                  <a:lnTo>
                    <a:pt x="127" y="46"/>
                  </a:lnTo>
                  <a:lnTo>
                    <a:pt x="125" y="51"/>
                  </a:lnTo>
                  <a:lnTo>
                    <a:pt x="122" y="55"/>
                  </a:lnTo>
                  <a:lnTo>
                    <a:pt x="122" y="55"/>
                  </a:lnTo>
                  <a:lnTo>
                    <a:pt x="118" y="55"/>
                  </a:lnTo>
                  <a:lnTo>
                    <a:pt x="112" y="55"/>
                  </a:lnTo>
                  <a:lnTo>
                    <a:pt x="112" y="55"/>
                  </a:lnTo>
                  <a:lnTo>
                    <a:pt x="107" y="53"/>
                  </a:lnTo>
                  <a:lnTo>
                    <a:pt x="105" y="49"/>
                  </a:lnTo>
                  <a:lnTo>
                    <a:pt x="105" y="49"/>
                  </a:lnTo>
                  <a:lnTo>
                    <a:pt x="103" y="44"/>
                  </a:lnTo>
                  <a:lnTo>
                    <a:pt x="103" y="40"/>
                  </a:lnTo>
                  <a:lnTo>
                    <a:pt x="103" y="40"/>
                  </a:lnTo>
                  <a:lnTo>
                    <a:pt x="105" y="35"/>
                  </a:lnTo>
                  <a:lnTo>
                    <a:pt x="109" y="31"/>
                  </a:lnTo>
                  <a:lnTo>
                    <a:pt x="109" y="31"/>
                  </a:lnTo>
                  <a:close/>
                  <a:moveTo>
                    <a:pt x="118" y="35"/>
                  </a:moveTo>
                  <a:lnTo>
                    <a:pt x="118" y="35"/>
                  </a:lnTo>
                  <a:lnTo>
                    <a:pt x="122" y="37"/>
                  </a:lnTo>
                  <a:lnTo>
                    <a:pt x="123" y="38"/>
                  </a:lnTo>
                  <a:lnTo>
                    <a:pt x="123" y="38"/>
                  </a:lnTo>
                  <a:lnTo>
                    <a:pt x="125" y="42"/>
                  </a:lnTo>
                  <a:lnTo>
                    <a:pt x="123" y="46"/>
                  </a:lnTo>
                  <a:lnTo>
                    <a:pt x="123" y="46"/>
                  </a:lnTo>
                  <a:lnTo>
                    <a:pt x="123" y="48"/>
                  </a:lnTo>
                  <a:lnTo>
                    <a:pt x="120" y="51"/>
                  </a:lnTo>
                  <a:lnTo>
                    <a:pt x="120" y="51"/>
                  </a:lnTo>
                  <a:lnTo>
                    <a:pt x="116" y="51"/>
                  </a:lnTo>
                  <a:lnTo>
                    <a:pt x="112" y="51"/>
                  </a:lnTo>
                  <a:lnTo>
                    <a:pt x="112" y="51"/>
                  </a:lnTo>
                  <a:lnTo>
                    <a:pt x="110" y="49"/>
                  </a:lnTo>
                  <a:lnTo>
                    <a:pt x="107" y="48"/>
                  </a:lnTo>
                  <a:lnTo>
                    <a:pt x="107" y="48"/>
                  </a:lnTo>
                  <a:lnTo>
                    <a:pt x="107" y="44"/>
                  </a:lnTo>
                  <a:lnTo>
                    <a:pt x="107" y="40"/>
                  </a:lnTo>
                  <a:lnTo>
                    <a:pt x="107" y="40"/>
                  </a:lnTo>
                  <a:lnTo>
                    <a:pt x="109" y="37"/>
                  </a:lnTo>
                  <a:lnTo>
                    <a:pt x="110" y="35"/>
                  </a:lnTo>
                  <a:lnTo>
                    <a:pt x="110" y="35"/>
                  </a:lnTo>
                  <a:lnTo>
                    <a:pt x="114" y="35"/>
                  </a:lnTo>
                  <a:lnTo>
                    <a:pt x="118" y="35"/>
                  </a:lnTo>
                  <a:lnTo>
                    <a:pt x="118" y="35"/>
                  </a:lnTo>
                  <a:close/>
                  <a:moveTo>
                    <a:pt x="122" y="18"/>
                  </a:moveTo>
                  <a:lnTo>
                    <a:pt x="122" y="18"/>
                  </a:lnTo>
                  <a:lnTo>
                    <a:pt x="110" y="18"/>
                  </a:lnTo>
                  <a:lnTo>
                    <a:pt x="101" y="20"/>
                  </a:lnTo>
                  <a:lnTo>
                    <a:pt x="101" y="20"/>
                  </a:lnTo>
                  <a:lnTo>
                    <a:pt x="94" y="27"/>
                  </a:lnTo>
                  <a:lnTo>
                    <a:pt x="90" y="37"/>
                  </a:lnTo>
                  <a:lnTo>
                    <a:pt x="90" y="37"/>
                  </a:lnTo>
                  <a:lnTo>
                    <a:pt x="90" y="48"/>
                  </a:lnTo>
                  <a:lnTo>
                    <a:pt x="94" y="57"/>
                  </a:lnTo>
                  <a:lnTo>
                    <a:pt x="94" y="57"/>
                  </a:lnTo>
                  <a:lnTo>
                    <a:pt x="101" y="64"/>
                  </a:lnTo>
                  <a:lnTo>
                    <a:pt x="109" y="68"/>
                  </a:lnTo>
                  <a:lnTo>
                    <a:pt x="109" y="68"/>
                  </a:lnTo>
                  <a:lnTo>
                    <a:pt x="120" y="68"/>
                  </a:lnTo>
                  <a:lnTo>
                    <a:pt x="129" y="64"/>
                  </a:lnTo>
                  <a:lnTo>
                    <a:pt x="129" y="64"/>
                  </a:lnTo>
                  <a:lnTo>
                    <a:pt x="136" y="59"/>
                  </a:lnTo>
                  <a:lnTo>
                    <a:pt x="140" y="49"/>
                  </a:lnTo>
                  <a:lnTo>
                    <a:pt x="140" y="49"/>
                  </a:lnTo>
                  <a:lnTo>
                    <a:pt x="142" y="38"/>
                  </a:lnTo>
                  <a:lnTo>
                    <a:pt x="138" y="29"/>
                  </a:lnTo>
                  <a:lnTo>
                    <a:pt x="138" y="29"/>
                  </a:lnTo>
                  <a:lnTo>
                    <a:pt x="131" y="22"/>
                  </a:lnTo>
                  <a:lnTo>
                    <a:pt x="122" y="18"/>
                  </a:lnTo>
                  <a:lnTo>
                    <a:pt x="122" y="18"/>
                  </a:lnTo>
                  <a:close/>
                  <a:moveTo>
                    <a:pt x="48" y="103"/>
                  </a:moveTo>
                  <a:lnTo>
                    <a:pt x="48" y="103"/>
                  </a:lnTo>
                  <a:lnTo>
                    <a:pt x="44" y="106"/>
                  </a:lnTo>
                  <a:lnTo>
                    <a:pt x="43" y="112"/>
                  </a:lnTo>
                  <a:lnTo>
                    <a:pt x="43" y="112"/>
                  </a:lnTo>
                  <a:lnTo>
                    <a:pt x="41" y="116"/>
                  </a:lnTo>
                  <a:lnTo>
                    <a:pt x="43" y="121"/>
                  </a:lnTo>
                  <a:lnTo>
                    <a:pt x="43" y="121"/>
                  </a:lnTo>
                  <a:lnTo>
                    <a:pt x="46" y="125"/>
                  </a:lnTo>
                  <a:lnTo>
                    <a:pt x="52" y="127"/>
                  </a:lnTo>
                  <a:lnTo>
                    <a:pt x="52" y="127"/>
                  </a:lnTo>
                  <a:lnTo>
                    <a:pt x="55" y="128"/>
                  </a:lnTo>
                  <a:lnTo>
                    <a:pt x="61" y="127"/>
                  </a:lnTo>
                  <a:lnTo>
                    <a:pt x="61" y="127"/>
                  </a:lnTo>
                  <a:lnTo>
                    <a:pt x="65" y="123"/>
                  </a:lnTo>
                  <a:lnTo>
                    <a:pt x="66" y="117"/>
                  </a:lnTo>
                  <a:lnTo>
                    <a:pt x="66" y="117"/>
                  </a:lnTo>
                  <a:lnTo>
                    <a:pt x="66" y="114"/>
                  </a:lnTo>
                  <a:lnTo>
                    <a:pt x="66" y="108"/>
                  </a:lnTo>
                  <a:lnTo>
                    <a:pt x="66" y="108"/>
                  </a:lnTo>
                  <a:lnTo>
                    <a:pt x="63" y="105"/>
                  </a:lnTo>
                  <a:lnTo>
                    <a:pt x="57" y="103"/>
                  </a:lnTo>
                  <a:lnTo>
                    <a:pt x="57" y="103"/>
                  </a:lnTo>
                  <a:lnTo>
                    <a:pt x="54" y="103"/>
                  </a:lnTo>
                  <a:lnTo>
                    <a:pt x="48" y="103"/>
                  </a:lnTo>
                  <a:lnTo>
                    <a:pt x="48" y="103"/>
                  </a:lnTo>
                  <a:close/>
                  <a:moveTo>
                    <a:pt x="57" y="106"/>
                  </a:moveTo>
                  <a:lnTo>
                    <a:pt x="57" y="106"/>
                  </a:lnTo>
                  <a:lnTo>
                    <a:pt x="54" y="106"/>
                  </a:lnTo>
                  <a:lnTo>
                    <a:pt x="50" y="106"/>
                  </a:lnTo>
                  <a:lnTo>
                    <a:pt x="50" y="106"/>
                  </a:lnTo>
                  <a:lnTo>
                    <a:pt x="46" y="110"/>
                  </a:lnTo>
                  <a:lnTo>
                    <a:pt x="46" y="112"/>
                  </a:lnTo>
                  <a:lnTo>
                    <a:pt x="46" y="112"/>
                  </a:lnTo>
                  <a:lnTo>
                    <a:pt x="46" y="116"/>
                  </a:lnTo>
                  <a:lnTo>
                    <a:pt x="46" y="119"/>
                  </a:lnTo>
                  <a:lnTo>
                    <a:pt x="46" y="119"/>
                  </a:lnTo>
                  <a:lnTo>
                    <a:pt x="48" y="123"/>
                  </a:lnTo>
                  <a:lnTo>
                    <a:pt x="52" y="123"/>
                  </a:lnTo>
                  <a:lnTo>
                    <a:pt x="52" y="123"/>
                  </a:lnTo>
                  <a:lnTo>
                    <a:pt x="55" y="123"/>
                  </a:lnTo>
                  <a:lnTo>
                    <a:pt x="59" y="123"/>
                  </a:lnTo>
                  <a:lnTo>
                    <a:pt x="59" y="123"/>
                  </a:lnTo>
                  <a:lnTo>
                    <a:pt x="61" y="121"/>
                  </a:lnTo>
                  <a:lnTo>
                    <a:pt x="63" y="117"/>
                  </a:lnTo>
                  <a:lnTo>
                    <a:pt x="63" y="117"/>
                  </a:lnTo>
                  <a:lnTo>
                    <a:pt x="63" y="114"/>
                  </a:lnTo>
                  <a:lnTo>
                    <a:pt x="63" y="110"/>
                  </a:lnTo>
                  <a:lnTo>
                    <a:pt x="63" y="110"/>
                  </a:lnTo>
                  <a:lnTo>
                    <a:pt x="59" y="108"/>
                  </a:lnTo>
                  <a:lnTo>
                    <a:pt x="57" y="106"/>
                  </a:lnTo>
                  <a:lnTo>
                    <a:pt x="57" y="106"/>
                  </a:lnTo>
                  <a:close/>
                  <a:moveTo>
                    <a:pt x="63" y="83"/>
                  </a:moveTo>
                  <a:lnTo>
                    <a:pt x="63" y="83"/>
                  </a:lnTo>
                  <a:lnTo>
                    <a:pt x="57" y="83"/>
                  </a:lnTo>
                  <a:lnTo>
                    <a:pt x="50" y="83"/>
                  </a:lnTo>
                  <a:lnTo>
                    <a:pt x="44" y="84"/>
                  </a:lnTo>
                  <a:lnTo>
                    <a:pt x="37" y="86"/>
                  </a:lnTo>
                  <a:lnTo>
                    <a:pt x="37" y="86"/>
                  </a:lnTo>
                  <a:lnTo>
                    <a:pt x="33" y="90"/>
                  </a:lnTo>
                  <a:lnTo>
                    <a:pt x="28" y="95"/>
                  </a:lnTo>
                  <a:lnTo>
                    <a:pt x="24" y="101"/>
                  </a:lnTo>
                  <a:lnTo>
                    <a:pt x="22" y="106"/>
                  </a:lnTo>
                  <a:lnTo>
                    <a:pt x="22" y="106"/>
                  </a:lnTo>
                  <a:lnTo>
                    <a:pt x="22" y="112"/>
                  </a:lnTo>
                  <a:lnTo>
                    <a:pt x="22" y="119"/>
                  </a:lnTo>
                  <a:lnTo>
                    <a:pt x="22" y="125"/>
                  </a:lnTo>
                  <a:lnTo>
                    <a:pt x="26" y="132"/>
                  </a:lnTo>
                  <a:lnTo>
                    <a:pt x="26" y="132"/>
                  </a:lnTo>
                  <a:lnTo>
                    <a:pt x="30" y="136"/>
                  </a:lnTo>
                  <a:lnTo>
                    <a:pt x="35" y="141"/>
                  </a:lnTo>
                  <a:lnTo>
                    <a:pt x="41" y="145"/>
                  </a:lnTo>
                  <a:lnTo>
                    <a:pt x="46" y="147"/>
                  </a:lnTo>
                  <a:lnTo>
                    <a:pt x="46" y="147"/>
                  </a:lnTo>
                  <a:lnTo>
                    <a:pt x="52" y="147"/>
                  </a:lnTo>
                  <a:lnTo>
                    <a:pt x="59" y="147"/>
                  </a:lnTo>
                  <a:lnTo>
                    <a:pt x="65" y="147"/>
                  </a:lnTo>
                  <a:lnTo>
                    <a:pt x="70" y="143"/>
                  </a:lnTo>
                  <a:lnTo>
                    <a:pt x="70" y="143"/>
                  </a:lnTo>
                  <a:lnTo>
                    <a:pt x="76" y="139"/>
                  </a:lnTo>
                  <a:lnTo>
                    <a:pt x="81" y="134"/>
                  </a:lnTo>
                  <a:lnTo>
                    <a:pt x="85" y="128"/>
                  </a:lnTo>
                  <a:lnTo>
                    <a:pt x="87" y="123"/>
                  </a:lnTo>
                  <a:lnTo>
                    <a:pt x="87" y="123"/>
                  </a:lnTo>
                  <a:lnTo>
                    <a:pt x="87" y="117"/>
                  </a:lnTo>
                  <a:lnTo>
                    <a:pt x="87" y="110"/>
                  </a:lnTo>
                  <a:lnTo>
                    <a:pt x="85" y="105"/>
                  </a:lnTo>
                  <a:lnTo>
                    <a:pt x="83" y="99"/>
                  </a:lnTo>
                  <a:lnTo>
                    <a:pt x="83" y="99"/>
                  </a:lnTo>
                  <a:lnTo>
                    <a:pt x="79" y="94"/>
                  </a:lnTo>
                  <a:lnTo>
                    <a:pt x="74" y="88"/>
                  </a:lnTo>
                  <a:lnTo>
                    <a:pt x="68" y="84"/>
                  </a:lnTo>
                  <a:lnTo>
                    <a:pt x="63" y="83"/>
                  </a:lnTo>
                  <a:lnTo>
                    <a:pt x="63" y="83"/>
                  </a:lnTo>
                  <a:close/>
                </a:path>
              </a:pathLst>
            </a:custGeom>
            <a:solidFill>
              <a:schemeClr val="bg1"/>
            </a:solidFill>
            <a:ln>
              <a:noFill/>
            </a:ln>
            <a:effectLst>
              <a:outerShdw blurRad="457200" dist="482600" dir="8100000" algn="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latin typeface="微软雅黑" pitchFamily="34" charset="-122"/>
                <a:ea typeface="微软雅黑" pitchFamily="34" charset="-122"/>
              </a:endParaRPr>
            </a:p>
          </p:txBody>
        </p:sp>
      </p:grpSp>
      <p:grpSp>
        <p:nvGrpSpPr>
          <p:cNvPr id="8" name="组合 7"/>
          <p:cNvGrpSpPr/>
          <p:nvPr/>
        </p:nvGrpSpPr>
        <p:grpSpPr>
          <a:xfrm>
            <a:off x="6743126" y="1113932"/>
            <a:ext cx="1078920" cy="1204502"/>
            <a:chOff x="8989664" y="1484784"/>
            <a:chExt cx="1438373" cy="1605507"/>
          </a:xfrm>
        </p:grpSpPr>
        <p:sp>
          <p:nvSpPr>
            <p:cNvPr id="9" name="任意多边形 8"/>
            <p:cNvSpPr/>
            <p:nvPr/>
          </p:nvSpPr>
          <p:spPr bwMode="auto">
            <a:xfrm>
              <a:off x="9030791" y="1484784"/>
              <a:ext cx="1397246" cy="1605507"/>
            </a:xfrm>
            <a:custGeom>
              <a:avLst/>
              <a:gdLst>
                <a:gd name="connsiteX0" fmla="*/ 0 w 4017518"/>
                <a:gd name="connsiteY0" fmla="*/ 1747621 h 3495241"/>
                <a:gd name="connsiteX1" fmla="*/ 873810 w 4017518"/>
                <a:gd name="connsiteY1" fmla="*/ 1 h 3495241"/>
                <a:gd name="connsiteX2" fmla="*/ 3143708 w 4017518"/>
                <a:gd name="connsiteY2" fmla="*/ 1 h 3495241"/>
                <a:gd name="connsiteX3" fmla="*/ 4017518 w 4017518"/>
                <a:gd name="connsiteY3" fmla="*/ 1747621 h 3495241"/>
                <a:gd name="connsiteX4" fmla="*/ 3143708 w 4017518"/>
                <a:gd name="connsiteY4" fmla="*/ 3495240 h 3495241"/>
                <a:gd name="connsiteX5" fmla="*/ 873810 w 4017518"/>
                <a:gd name="connsiteY5" fmla="*/ 3495240 h 3495241"/>
                <a:gd name="connsiteX6" fmla="*/ 0 w 4017518"/>
                <a:gd name="connsiteY6" fmla="*/ 1747621 h 3495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17518" h="3495241">
                  <a:moveTo>
                    <a:pt x="2008758" y="0"/>
                  </a:moveTo>
                  <a:lnTo>
                    <a:pt x="4017516" y="760215"/>
                  </a:lnTo>
                  <a:lnTo>
                    <a:pt x="4017516" y="2735026"/>
                  </a:lnTo>
                  <a:lnTo>
                    <a:pt x="2008758" y="3495241"/>
                  </a:lnTo>
                  <a:lnTo>
                    <a:pt x="2" y="2735026"/>
                  </a:lnTo>
                  <a:lnTo>
                    <a:pt x="2" y="760215"/>
                  </a:lnTo>
                  <a:lnTo>
                    <a:pt x="2008758" y="0"/>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latin typeface="微软雅黑" pitchFamily="34" charset="-122"/>
                <a:ea typeface="微软雅黑" pitchFamily="34" charset="-122"/>
              </a:endParaRPr>
            </a:p>
          </p:txBody>
        </p:sp>
        <p:sp>
          <p:nvSpPr>
            <p:cNvPr id="10" name="文本框 35"/>
            <p:cNvSpPr txBox="1"/>
            <p:nvPr/>
          </p:nvSpPr>
          <p:spPr>
            <a:xfrm>
              <a:off x="8989664" y="2392651"/>
              <a:ext cx="1402505" cy="276999"/>
            </a:xfrm>
            <a:prstGeom prst="rect">
              <a:avLst/>
            </a:prstGeom>
            <a:noFill/>
            <a:ln>
              <a:noFill/>
            </a:ln>
            <a:effectLst>
              <a:outerShdw blurRad="457200" dist="482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kern="0" dirty="0">
                  <a:solidFill>
                    <a:schemeClr val="bg1"/>
                  </a:solidFill>
                  <a:latin typeface="微软雅黑" pitchFamily="34" charset="-122"/>
                  <a:ea typeface="微软雅黑" pitchFamily="34" charset="-122"/>
                </a:rPr>
                <a:t>输入标题</a:t>
              </a:r>
            </a:p>
          </p:txBody>
        </p:sp>
        <p:sp>
          <p:nvSpPr>
            <p:cNvPr id="11" name="Freeform 296"/>
            <p:cNvSpPr>
              <a:spLocks/>
            </p:cNvSpPr>
            <p:nvPr/>
          </p:nvSpPr>
          <p:spPr bwMode="auto">
            <a:xfrm>
              <a:off x="9568553" y="1811711"/>
              <a:ext cx="430761" cy="430761"/>
            </a:xfrm>
            <a:custGeom>
              <a:avLst/>
              <a:gdLst>
                <a:gd name="T0" fmla="*/ 24 w 165"/>
                <a:gd name="T1" fmla="*/ 31 h 165"/>
                <a:gd name="T2" fmla="*/ 40 w 165"/>
                <a:gd name="T3" fmla="*/ 37 h 165"/>
                <a:gd name="T4" fmla="*/ 48 w 165"/>
                <a:gd name="T5" fmla="*/ 53 h 165"/>
                <a:gd name="T6" fmla="*/ 123 w 165"/>
                <a:gd name="T7" fmla="*/ 72 h 165"/>
                <a:gd name="T8" fmla="*/ 110 w 165"/>
                <a:gd name="T9" fmla="*/ 35 h 165"/>
                <a:gd name="T10" fmla="*/ 105 w 165"/>
                <a:gd name="T11" fmla="*/ 37 h 165"/>
                <a:gd name="T12" fmla="*/ 97 w 165"/>
                <a:gd name="T13" fmla="*/ 35 h 165"/>
                <a:gd name="T14" fmla="*/ 88 w 165"/>
                <a:gd name="T15" fmla="*/ 26 h 165"/>
                <a:gd name="T16" fmla="*/ 86 w 165"/>
                <a:gd name="T17" fmla="*/ 19 h 165"/>
                <a:gd name="T18" fmla="*/ 92 w 165"/>
                <a:gd name="T19" fmla="*/ 6 h 165"/>
                <a:gd name="T20" fmla="*/ 105 w 165"/>
                <a:gd name="T21" fmla="*/ 0 h 165"/>
                <a:gd name="T22" fmla="*/ 112 w 165"/>
                <a:gd name="T23" fmla="*/ 2 h 165"/>
                <a:gd name="T24" fmla="*/ 121 w 165"/>
                <a:gd name="T25" fmla="*/ 11 h 165"/>
                <a:gd name="T26" fmla="*/ 123 w 165"/>
                <a:gd name="T27" fmla="*/ 19 h 165"/>
                <a:gd name="T28" fmla="*/ 119 w 165"/>
                <a:gd name="T29" fmla="*/ 30 h 165"/>
                <a:gd name="T30" fmla="*/ 138 w 165"/>
                <a:gd name="T31" fmla="*/ 59 h 165"/>
                <a:gd name="T32" fmla="*/ 143 w 165"/>
                <a:gd name="T33" fmla="*/ 57 h 165"/>
                <a:gd name="T34" fmla="*/ 160 w 165"/>
                <a:gd name="T35" fmla="*/ 64 h 165"/>
                <a:gd name="T36" fmla="*/ 165 w 165"/>
                <a:gd name="T37" fmla="*/ 79 h 165"/>
                <a:gd name="T38" fmla="*/ 163 w 165"/>
                <a:gd name="T39" fmla="*/ 88 h 165"/>
                <a:gd name="T40" fmla="*/ 152 w 165"/>
                <a:gd name="T41" fmla="*/ 101 h 165"/>
                <a:gd name="T42" fmla="*/ 143 w 165"/>
                <a:gd name="T43" fmla="*/ 103 h 165"/>
                <a:gd name="T44" fmla="*/ 130 w 165"/>
                <a:gd name="T45" fmla="*/ 97 h 165"/>
                <a:gd name="T46" fmla="*/ 121 w 165"/>
                <a:gd name="T47" fmla="*/ 85 h 165"/>
                <a:gd name="T48" fmla="*/ 46 w 165"/>
                <a:gd name="T49" fmla="*/ 66 h 165"/>
                <a:gd name="T50" fmla="*/ 37 w 165"/>
                <a:gd name="T51" fmla="*/ 74 h 165"/>
                <a:gd name="T52" fmla="*/ 50 w 165"/>
                <a:gd name="T53" fmla="*/ 110 h 165"/>
                <a:gd name="T54" fmla="*/ 53 w 165"/>
                <a:gd name="T55" fmla="*/ 108 h 165"/>
                <a:gd name="T56" fmla="*/ 64 w 165"/>
                <a:gd name="T57" fmla="*/ 112 h 165"/>
                <a:gd name="T58" fmla="*/ 79 w 165"/>
                <a:gd name="T59" fmla="*/ 127 h 165"/>
                <a:gd name="T60" fmla="*/ 81 w 165"/>
                <a:gd name="T61" fmla="*/ 138 h 165"/>
                <a:gd name="T62" fmla="*/ 81 w 165"/>
                <a:gd name="T63" fmla="*/ 143 h 165"/>
                <a:gd name="T64" fmla="*/ 73 w 165"/>
                <a:gd name="T65" fmla="*/ 156 h 165"/>
                <a:gd name="T66" fmla="*/ 59 w 165"/>
                <a:gd name="T67" fmla="*/ 164 h 165"/>
                <a:gd name="T68" fmla="*/ 53 w 165"/>
                <a:gd name="T69" fmla="*/ 165 h 165"/>
                <a:gd name="T70" fmla="*/ 42 w 165"/>
                <a:gd name="T71" fmla="*/ 164 h 165"/>
                <a:gd name="T72" fmla="*/ 28 w 165"/>
                <a:gd name="T73" fmla="*/ 149 h 165"/>
                <a:gd name="T74" fmla="*/ 26 w 165"/>
                <a:gd name="T75" fmla="*/ 138 h 165"/>
                <a:gd name="T76" fmla="*/ 26 w 165"/>
                <a:gd name="T77" fmla="*/ 131 h 165"/>
                <a:gd name="T78" fmla="*/ 33 w 165"/>
                <a:gd name="T79" fmla="*/ 118 h 165"/>
                <a:gd name="T80" fmla="*/ 26 w 165"/>
                <a:gd name="T81" fmla="*/ 77 h 165"/>
                <a:gd name="T82" fmla="*/ 24 w 165"/>
                <a:gd name="T83" fmla="*/ 77 h 165"/>
                <a:gd name="T84" fmla="*/ 15 w 165"/>
                <a:gd name="T85" fmla="*/ 75 h 165"/>
                <a:gd name="T86" fmla="*/ 2 w 165"/>
                <a:gd name="T87" fmla="*/ 63 h 165"/>
                <a:gd name="T88" fmla="*/ 0 w 165"/>
                <a:gd name="T89" fmla="*/ 53 h 165"/>
                <a:gd name="T90" fmla="*/ 7 w 165"/>
                <a:gd name="T91" fmla="*/ 37 h 165"/>
                <a:gd name="T92" fmla="*/ 24 w 165"/>
                <a:gd name="T93" fmla="*/ 31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5" h="165">
                  <a:moveTo>
                    <a:pt x="24" y="31"/>
                  </a:moveTo>
                  <a:lnTo>
                    <a:pt x="24" y="31"/>
                  </a:lnTo>
                  <a:lnTo>
                    <a:pt x="33" y="33"/>
                  </a:lnTo>
                  <a:lnTo>
                    <a:pt x="40" y="37"/>
                  </a:lnTo>
                  <a:lnTo>
                    <a:pt x="46" y="44"/>
                  </a:lnTo>
                  <a:lnTo>
                    <a:pt x="48" y="53"/>
                  </a:lnTo>
                  <a:lnTo>
                    <a:pt x="123" y="72"/>
                  </a:lnTo>
                  <a:lnTo>
                    <a:pt x="123" y="72"/>
                  </a:lnTo>
                  <a:lnTo>
                    <a:pt x="127" y="64"/>
                  </a:lnTo>
                  <a:lnTo>
                    <a:pt x="110" y="35"/>
                  </a:lnTo>
                  <a:lnTo>
                    <a:pt x="110" y="35"/>
                  </a:lnTo>
                  <a:lnTo>
                    <a:pt x="105" y="37"/>
                  </a:lnTo>
                  <a:lnTo>
                    <a:pt x="105" y="37"/>
                  </a:lnTo>
                  <a:lnTo>
                    <a:pt x="97" y="35"/>
                  </a:lnTo>
                  <a:lnTo>
                    <a:pt x="92" y="31"/>
                  </a:lnTo>
                  <a:lnTo>
                    <a:pt x="88" y="26"/>
                  </a:lnTo>
                  <a:lnTo>
                    <a:pt x="86" y="19"/>
                  </a:lnTo>
                  <a:lnTo>
                    <a:pt x="86" y="19"/>
                  </a:lnTo>
                  <a:lnTo>
                    <a:pt x="88" y="11"/>
                  </a:lnTo>
                  <a:lnTo>
                    <a:pt x="92" y="6"/>
                  </a:lnTo>
                  <a:lnTo>
                    <a:pt x="97" y="2"/>
                  </a:lnTo>
                  <a:lnTo>
                    <a:pt x="105" y="0"/>
                  </a:lnTo>
                  <a:lnTo>
                    <a:pt x="105" y="0"/>
                  </a:lnTo>
                  <a:lnTo>
                    <a:pt x="112" y="2"/>
                  </a:lnTo>
                  <a:lnTo>
                    <a:pt x="117" y="6"/>
                  </a:lnTo>
                  <a:lnTo>
                    <a:pt x="121" y="11"/>
                  </a:lnTo>
                  <a:lnTo>
                    <a:pt x="123" y="19"/>
                  </a:lnTo>
                  <a:lnTo>
                    <a:pt x="123" y="19"/>
                  </a:lnTo>
                  <a:lnTo>
                    <a:pt x="121" y="24"/>
                  </a:lnTo>
                  <a:lnTo>
                    <a:pt x="119" y="30"/>
                  </a:lnTo>
                  <a:lnTo>
                    <a:pt x="138" y="59"/>
                  </a:lnTo>
                  <a:lnTo>
                    <a:pt x="138" y="59"/>
                  </a:lnTo>
                  <a:lnTo>
                    <a:pt x="143" y="57"/>
                  </a:lnTo>
                  <a:lnTo>
                    <a:pt x="143" y="57"/>
                  </a:lnTo>
                  <a:lnTo>
                    <a:pt x="152" y="59"/>
                  </a:lnTo>
                  <a:lnTo>
                    <a:pt x="160" y="64"/>
                  </a:lnTo>
                  <a:lnTo>
                    <a:pt x="163" y="72"/>
                  </a:lnTo>
                  <a:lnTo>
                    <a:pt x="165" y="79"/>
                  </a:lnTo>
                  <a:lnTo>
                    <a:pt x="165" y="79"/>
                  </a:lnTo>
                  <a:lnTo>
                    <a:pt x="163" y="88"/>
                  </a:lnTo>
                  <a:lnTo>
                    <a:pt x="160" y="96"/>
                  </a:lnTo>
                  <a:lnTo>
                    <a:pt x="152" y="101"/>
                  </a:lnTo>
                  <a:lnTo>
                    <a:pt x="143" y="103"/>
                  </a:lnTo>
                  <a:lnTo>
                    <a:pt x="143" y="103"/>
                  </a:lnTo>
                  <a:lnTo>
                    <a:pt x="136" y="101"/>
                  </a:lnTo>
                  <a:lnTo>
                    <a:pt x="130" y="97"/>
                  </a:lnTo>
                  <a:lnTo>
                    <a:pt x="125" y="92"/>
                  </a:lnTo>
                  <a:lnTo>
                    <a:pt x="121" y="85"/>
                  </a:lnTo>
                  <a:lnTo>
                    <a:pt x="46" y="66"/>
                  </a:lnTo>
                  <a:lnTo>
                    <a:pt x="46" y="66"/>
                  </a:lnTo>
                  <a:lnTo>
                    <a:pt x="42" y="70"/>
                  </a:lnTo>
                  <a:lnTo>
                    <a:pt x="37" y="74"/>
                  </a:lnTo>
                  <a:lnTo>
                    <a:pt x="50" y="110"/>
                  </a:lnTo>
                  <a:lnTo>
                    <a:pt x="50" y="110"/>
                  </a:lnTo>
                  <a:lnTo>
                    <a:pt x="53" y="108"/>
                  </a:lnTo>
                  <a:lnTo>
                    <a:pt x="53" y="108"/>
                  </a:lnTo>
                  <a:lnTo>
                    <a:pt x="59" y="110"/>
                  </a:lnTo>
                  <a:lnTo>
                    <a:pt x="64" y="112"/>
                  </a:lnTo>
                  <a:lnTo>
                    <a:pt x="73" y="118"/>
                  </a:lnTo>
                  <a:lnTo>
                    <a:pt x="79" y="127"/>
                  </a:lnTo>
                  <a:lnTo>
                    <a:pt x="81" y="132"/>
                  </a:lnTo>
                  <a:lnTo>
                    <a:pt x="81" y="138"/>
                  </a:lnTo>
                  <a:lnTo>
                    <a:pt x="81" y="138"/>
                  </a:lnTo>
                  <a:lnTo>
                    <a:pt x="81" y="143"/>
                  </a:lnTo>
                  <a:lnTo>
                    <a:pt x="79" y="149"/>
                  </a:lnTo>
                  <a:lnTo>
                    <a:pt x="73" y="156"/>
                  </a:lnTo>
                  <a:lnTo>
                    <a:pt x="64" y="164"/>
                  </a:lnTo>
                  <a:lnTo>
                    <a:pt x="59" y="164"/>
                  </a:lnTo>
                  <a:lnTo>
                    <a:pt x="53" y="165"/>
                  </a:lnTo>
                  <a:lnTo>
                    <a:pt x="53" y="165"/>
                  </a:lnTo>
                  <a:lnTo>
                    <a:pt x="48" y="164"/>
                  </a:lnTo>
                  <a:lnTo>
                    <a:pt x="42" y="164"/>
                  </a:lnTo>
                  <a:lnTo>
                    <a:pt x="33" y="156"/>
                  </a:lnTo>
                  <a:lnTo>
                    <a:pt x="28" y="149"/>
                  </a:lnTo>
                  <a:lnTo>
                    <a:pt x="26" y="143"/>
                  </a:lnTo>
                  <a:lnTo>
                    <a:pt x="26" y="138"/>
                  </a:lnTo>
                  <a:lnTo>
                    <a:pt x="26" y="138"/>
                  </a:lnTo>
                  <a:lnTo>
                    <a:pt x="26" y="131"/>
                  </a:lnTo>
                  <a:lnTo>
                    <a:pt x="29" y="123"/>
                  </a:lnTo>
                  <a:lnTo>
                    <a:pt x="33" y="118"/>
                  </a:lnTo>
                  <a:lnTo>
                    <a:pt x="39" y="114"/>
                  </a:lnTo>
                  <a:lnTo>
                    <a:pt x="26" y="77"/>
                  </a:lnTo>
                  <a:lnTo>
                    <a:pt x="26" y="77"/>
                  </a:lnTo>
                  <a:lnTo>
                    <a:pt x="24" y="77"/>
                  </a:lnTo>
                  <a:lnTo>
                    <a:pt x="24" y="77"/>
                  </a:lnTo>
                  <a:lnTo>
                    <a:pt x="15" y="75"/>
                  </a:lnTo>
                  <a:lnTo>
                    <a:pt x="7" y="70"/>
                  </a:lnTo>
                  <a:lnTo>
                    <a:pt x="2" y="63"/>
                  </a:lnTo>
                  <a:lnTo>
                    <a:pt x="0" y="53"/>
                  </a:lnTo>
                  <a:lnTo>
                    <a:pt x="0" y="53"/>
                  </a:lnTo>
                  <a:lnTo>
                    <a:pt x="2" y="44"/>
                  </a:lnTo>
                  <a:lnTo>
                    <a:pt x="7" y="37"/>
                  </a:lnTo>
                  <a:lnTo>
                    <a:pt x="15" y="33"/>
                  </a:lnTo>
                  <a:lnTo>
                    <a:pt x="24" y="31"/>
                  </a:lnTo>
                  <a:lnTo>
                    <a:pt x="24" y="31"/>
                  </a:lnTo>
                  <a:close/>
                </a:path>
              </a:pathLst>
            </a:custGeom>
            <a:solidFill>
              <a:schemeClr val="bg1"/>
            </a:solidFill>
            <a:ln>
              <a:noFill/>
            </a:ln>
            <a:effectLst>
              <a:outerShdw blurRad="457200" dist="482600" dir="8100000" algn="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latin typeface="微软雅黑" pitchFamily="34" charset="-122"/>
                <a:ea typeface="微软雅黑" pitchFamily="34" charset="-122"/>
              </a:endParaRPr>
            </a:p>
          </p:txBody>
        </p:sp>
      </p:grpSp>
      <p:grpSp>
        <p:nvGrpSpPr>
          <p:cNvPr id="12" name="组合 11"/>
          <p:cNvGrpSpPr/>
          <p:nvPr/>
        </p:nvGrpSpPr>
        <p:grpSpPr>
          <a:xfrm>
            <a:off x="7338906" y="2190610"/>
            <a:ext cx="1064065" cy="1204502"/>
            <a:chOff x="9783934" y="2919911"/>
            <a:chExt cx="1418569" cy="1605507"/>
          </a:xfrm>
        </p:grpSpPr>
        <p:sp>
          <p:nvSpPr>
            <p:cNvPr id="13" name="任意多边形 12"/>
            <p:cNvSpPr/>
            <p:nvPr/>
          </p:nvSpPr>
          <p:spPr bwMode="auto">
            <a:xfrm>
              <a:off x="9805968" y="2919911"/>
              <a:ext cx="1396535" cy="1605507"/>
            </a:xfrm>
            <a:custGeom>
              <a:avLst/>
              <a:gdLst>
                <a:gd name="connsiteX0" fmla="*/ 0 w 4017518"/>
                <a:gd name="connsiteY0" fmla="*/ 1747621 h 3495241"/>
                <a:gd name="connsiteX1" fmla="*/ 873810 w 4017518"/>
                <a:gd name="connsiteY1" fmla="*/ 1 h 3495241"/>
                <a:gd name="connsiteX2" fmla="*/ 3143708 w 4017518"/>
                <a:gd name="connsiteY2" fmla="*/ 1 h 3495241"/>
                <a:gd name="connsiteX3" fmla="*/ 4017518 w 4017518"/>
                <a:gd name="connsiteY3" fmla="*/ 1747621 h 3495241"/>
                <a:gd name="connsiteX4" fmla="*/ 3143708 w 4017518"/>
                <a:gd name="connsiteY4" fmla="*/ 3495240 h 3495241"/>
                <a:gd name="connsiteX5" fmla="*/ 873810 w 4017518"/>
                <a:gd name="connsiteY5" fmla="*/ 3495240 h 3495241"/>
                <a:gd name="connsiteX6" fmla="*/ 0 w 4017518"/>
                <a:gd name="connsiteY6" fmla="*/ 1747621 h 3495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17518" h="3495241">
                  <a:moveTo>
                    <a:pt x="2008758" y="0"/>
                  </a:moveTo>
                  <a:lnTo>
                    <a:pt x="4017516" y="760215"/>
                  </a:lnTo>
                  <a:lnTo>
                    <a:pt x="4017516" y="2735026"/>
                  </a:lnTo>
                  <a:lnTo>
                    <a:pt x="2008758" y="3495241"/>
                  </a:lnTo>
                  <a:lnTo>
                    <a:pt x="2" y="2735026"/>
                  </a:lnTo>
                  <a:lnTo>
                    <a:pt x="2" y="760215"/>
                  </a:lnTo>
                  <a:lnTo>
                    <a:pt x="2008758" y="0"/>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latin typeface="微软雅黑" pitchFamily="34" charset="-122"/>
                <a:ea typeface="微软雅黑" pitchFamily="34" charset="-122"/>
              </a:endParaRPr>
            </a:p>
          </p:txBody>
        </p:sp>
        <p:sp>
          <p:nvSpPr>
            <p:cNvPr id="14" name="文本框 36"/>
            <p:cNvSpPr txBox="1"/>
            <p:nvPr/>
          </p:nvSpPr>
          <p:spPr>
            <a:xfrm>
              <a:off x="9783934" y="3819276"/>
              <a:ext cx="1402505" cy="276999"/>
            </a:xfrm>
            <a:prstGeom prst="rect">
              <a:avLst/>
            </a:prstGeom>
            <a:noFill/>
            <a:ln>
              <a:noFill/>
            </a:ln>
            <a:effectLst>
              <a:outerShdw blurRad="457200" dist="482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kern="0" dirty="0">
                  <a:solidFill>
                    <a:schemeClr val="bg1"/>
                  </a:solidFill>
                  <a:latin typeface="微软雅黑" pitchFamily="34" charset="-122"/>
                  <a:ea typeface="微软雅黑" pitchFamily="34" charset="-122"/>
                </a:rPr>
                <a:t>输入标题</a:t>
              </a:r>
            </a:p>
          </p:txBody>
        </p:sp>
        <p:sp>
          <p:nvSpPr>
            <p:cNvPr id="15" name="Freeform 302"/>
            <p:cNvSpPr>
              <a:spLocks noEditPoints="1"/>
            </p:cNvSpPr>
            <p:nvPr/>
          </p:nvSpPr>
          <p:spPr bwMode="auto">
            <a:xfrm>
              <a:off x="10315882" y="3240469"/>
              <a:ext cx="326629" cy="476935"/>
            </a:xfrm>
            <a:custGeom>
              <a:avLst/>
              <a:gdLst>
                <a:gd name="T0" fmla="*/ 57 w 113"/>
                <a:gd name="T1" fmla="*/ 0 h 165"/>
                <a:gd name="T2" fmla="*/ 79 w 113"/>
                <a:gd name="T3" fmla="*/ 4 h 165"/>
                <a:gd name="T4" fmla="*/ 97 w 113"/>
                <a:gd name="T5" fmla="*/ 17 h 165"/>
                <a:gd name="T6" fmla="*/ 102 w 113"/>
                <a:gd name="T7" fmla="*/ 24 h 165"/>
                <a:gd name="T8" fmla="*/ 112 w 113"/>
                <a:gd name="T9" fmla="*/ 44 h 165"/>
                <a:gd name="T10" fmla="*/ 113 w 113"/>
                <a:gd name="T11" fmla="*/ 55 h 165"/>
                <a:gd name="T12" fmla="*/ 108 w 113"/>
                <a:gd name="T13" fmla="*/ 77 h 165"/>
                <a:gd name="T14" fmla="*/ 97 w 113"/>
                <a:gd name="T15" fmla="*/ 96 h 165"/>
                <a:gd name="T16" fmla="*/ 58 w 113"/>
                <a:gd name="T17" fmla="*/ 165 h 165"/>
                <a:gd name="T18" fmla="*/ 16 w 113"/>
                <a:gd name="T19" fmla="*/ 96 h 165"/>
                <a:gd name="T20" fmla="*/ 9 w 113"/>
                <a:gd name="T21" fmla="*/ 86 h 165"/>
                <a:gd name="T22" fmla="*/ 1 w 113"/>
                <a:gd name="T23" fmla="*/ 68 h 165"/>
                <a:gd name="T24" fmla="*/ 0 w 113"/>
                <a:gd name="T25" fmla="*/ 55 h 165"/>
                <a:gd name="T26" fmla="*/ 5 w 113"/>
                <a:gd name="T27" fmla="*/ 33 h 165"/>
                <a:gd name="T28" fmla="*/ 16 w 113"/>
                <a:gd name="T29" fmla="*/ 17 h 165"/>
                <a:gd name="T30" fmla="*/ 25 w 113"/>
                <a:gd name="T31" fmla="*/ 9 h 165"/>
                <a:gd name="T32" fmla="*/ 46 w 113"/>
                <a:gd name="T33" fmla="*/ 0 h 165"/>
                <a:gd name="T34" fmla="*/ 57 w 113"/>
                <a:gd name="T35" fmla="*/ 0 h 165"/>
                <a:gd name="T36" fmla="*/ 80 w 113"/>
                <a:gd name="T37" fmla="*/ 33 h 165"/>
                <a:gd name="T38" fmla="*/ 69 w 113"/>
                <a:gd name="T39" fmla="*/ 26 h 165"/>
                <a:gd name="T40" fmla="*/ 57 w 113"/>
                <a:gd name="T41" fmla="*/ 22 h 165"/>
                <a:gd name="T42" fmla="*/ 49 w 113"/>
                <a:gd name="T43" fmla="*/ 24 h 165"/>
                <a:gd name="T44" fmla="*/ 38 w 113"/>
                <a:gd name="T45" fmla="*/ 28 h 165"/>
                <a:gd name="T46" fmla="*/ 33 w 113"/>
                <a:gd name="T47" fmla="*/ 33 h 165"/>
                <a:gd name="T48" fmla="*/ 25 w 113"/>
                <a:gd name="T49" fmla="*/ 42 h 165"/>
                <a:gd name="T50" fmla="*/ 23 w 113"/>
                <a:gd name="T51" fmla="*/ 55 h 165"/>
                <a:gd name="T52" fmla="*/ 23 w 113"/>
                <a:gd name="T53" fmla="*/ 63 h 165"/>
                <a:gd name="T54" fmla="*/ 29 w 113"/>
                <a:gd name="T55" fmla="*/ 75 h 165"/>
                <a:gd name="T56" fmla="*/ 33 w 113"/>
                <a:gd name="T57" fmla="*/ 79 h 165"/>
                <a:gd name="T58" fmla="*/ 44 w 113"/>
                <a:gd name="T59" fmla="*/ 86 h 165"/>
                <a:gd name="T60" fmla="*/ 57 w 113"/>
                <a:gd name="T61" fmla="*/ 90 h 165"/>
                <a:gd name="T62" fmla="*/ 64 w 113"/>
                <a:gd name="T63" fmla="*/ 88 h 165"/>
                <a:gd name="T64" fmla="*/ 75 w 113"/>
                <a:gd name="T65" fmla="*/ 85 h 165"/>
                <a:gd name="T66" fmla="*/ 80 w 113"/>
                <a:gd name="T67" fmla="*/ 79 h 165"/>
                <a:gd name="T68" fmla="*/ 88 w 113"/>
                <a:gd name="T69" fmla="*/ 70 h 165"/>
                <a:gd name="T70" fmla="*/ 90 w 113"/>
                <a:gd name="T71" fmla="*/ 55 h 165"/>
                <a:gd name="T72" fmla="*/ 90 w 113"/>
                <a:gd name="T73" fmla="*/ 50 h 165"/>
                <a:gd name="T74" fmla="*/ 84 w 113"/>
                <a:gd name="T75" fmla="*/ 37 h 165"/>
                <a:gd name="T76" fmla="*/ 80 w 113"/>
                <a:gd name="T77" fmla="*/ 33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3" h="165">
                  <a:moveTo>
                    <a:pt x="57" y="0"/>
                  </a:moveTo>
                  <a:lnTo>
                    <a:pt x="57" y="0"/>
                  </a:lnTo>
                  <a:lnTo>
                    <a:pt x="68" y="0"/>
                  </a:lnTo>
                  <a:lnTo>
                    <a:pt x="79" y="4"/>
                  </a:lnTo>
                  <a:lnTo>
                    <a:pt x="88" y="9"/>
                  </a:lnTo>
                  <a:lnTo>
                    <a:pt x="97" y="17"/>
                  </a:lnTo>
                  <a:lnTo>
                    <a:pt x="97" y="17"/>
                  </a:lnTo>
                  <a:lnTo>
                    <a:pt x="102" y="24"/>
                  </a:lnTo>
                  <a:lnTo>
                    <a:pt x="108" y="33"/>
                  </a:lnTo>
                  <a:lnTo>
                    <a:pt x="112" y="44"/>
                  </a:lnTo>
                  <a:lnTo>
                    <a:pt x="113" y="55"/>
                  </a:lnTo>
                  <a:lnTo>
                    <a:pt x="113" y="55"/>
                  </a:lnTo>
                  <a:lnTo>
                    <a:pt x="112" y="68"/>
                  </a:lnTo>
                  <a:lnTo>
                    <a:pt x="108" y="77"/>
                  </a:lnTo>
                  <a:lnTo>
                    <a:pt x="102" y="88"/>
                  </a:lnTo>
                  <a:lnTo>
                    <a:pt x="97" y="96"/>
                  </a:lnTo>
                  <a:lnTo>
                    <a:pt x="58" y="165"/>
                  </a:lnTo>
                  <a:lnTo>
                    <a:pt x="58" y="165"/>
                  </a:lnTo>
                  <a:lnTo>
                    <a:pt x="42" y="138"/>
                  </a:lnTo>
                  <a:lnTo>
                    <a:pt x="16" y="96"/>
                  </a:lnTo>
                  <a:lnTo>
                    <a:pt x="16" y="96"/>
                  </a:lnTo>
                  <a:lnTo>
                    <a:pt x="9" y="86"/>
                  </a:lnTo>
                  <a:lnTo>
                    <a:pt x="3" y="77"/>
                  </a:lnTo>
                  <a:lnTo>
                    <a:pt x="1" y="68"/>
                  </a:lnTo>
                  <a:lnTo>
                    <a:pt x="0" y="55"/>
                  </a:lnTo>
                  <a:lnTo>
                    <a:pt x="0" y="55"/>
                  </a:lnTo>
                  <a:lnTo>
                    <a:pt x="1" y="44"/>
                  </a:lnTo>
                  <a:lnTo>
                    <a:pt x="5" y="33"/>
                  </a:lnTo>
                  <a:lnTo>
                    <a:pt x="9" y="24"/>
                  </a:lnTo>
                  <a:lnTo>
                    <a:pt x="16" y="17"/>
                  </a:lnTo>
                  <a:lnTo>
                    <a:pt x="16" y="17"/>
                  </a:lnTo>
                  <a:lnTo>
                    <a:pt x="25" y="9"/>
                  </a:lnTo>
                  <a:lnTo>
                    <a:pt x="35" y="4"/>
                  </a:lnTo>
                  <a:lnTo>
                    <a:pt x="46" y="0"/>
                  </a:lnTo>
                  <a:lnTo>
                    <a:pt x="57" y="0"/>
                  </a:lnTo>
                  <a:lnTo>
                    <a:pt x="57" y="0"/>
                  </a:lnTo>
                  <a:close/>
                  <a:moveTo>
                    <a:pt x="80" y="33"/>
                  </a:moveTo>
                  <a:lnTo>
                    <a:pt x="80" y="33"/>
                  </a:lnTo>
                  <a:lnTo>
                    <a:pt x="75" y="28"/>
                  </a:lnTo>
                  <a:lnTo>
                    <a:pt x="69" y="26"/>
                  </a:lnTo>
                  <a:lnTo>
                    <a:pt x="64" y="24"/>
                  </a:lnTo>
                  <a:lnTo>
                    <a:pt x="57" y="22"/>
                  </a:lnTo>
                  <a:lnTo>
                    <a:pt x="57" y="22"/>
                  </a:lnTo>
                  <a:lnTo>
                    <a:pt x="49" y="24"/>
                  </a:lnTo>
                  <a:lnTo>
                    <a:pt x="44" y="26"/>
                  </a:lnTo>
                  <a:lnTo>
                    <a:pt x="38" y="28"/>
                  </a:lnTo>
                  <a:lnTo>
                    <a:pt x="33" y="33"/>
                  </a:lnTo>
                  <a:lnTo>
                    <a:pt x="33" y="33"/>
                  </a:lnTo>
                  <a:lnTo>
                    <a:pt x="29" y="37"/>
                  </a:lnTo>
                  <a:lnTo>
                    <a:pt x="25" y="42"/>
                  </a:lnTo>
                  <a:lnTo>
                    <a:pt x="23" y="50"/>
                  </a:lnTo>
                  <a:lnTo>
                    <a:pt x="23" y="55"/>
                  </a:lnTo>
                  <a:lnTo>
                    <a:pt x="23" y="55"/>
                  </a:lnTo>
                  <a:lnTo>
                    <a:pt x="23" y="63"/>
                  </a:lnTo>
                  <a:lnTo>
                    <a:pt x="25" y="70"/>
                  </a:lnTo>
                  <a:lnTo>
                    <a:pt x="29" y="75"/>
                  </a:lnTo>
                  <a:lnTo>
                    <a:pt x="33" y="79"/>
                  </a:lnTo>
                  <a:lnTo>
                    <a:pt x="33" y="79"/>
                  </a:lnTo>
                  <a:lnTo>
                    <a:pt x="38" y="85"/>
                  </a:lnTo>
                  <a:lnTo>
                    <a:pt x="44" y="86"/>
                  </a:lnTo>
                  <a:lnTo>
                    <a:pt x="49" y="88"/>
                  </a:lnTo>
                  <a:lnTo>
                    <a:pt x="57" y="90"/>
                  </a:lnTo>
                  <a:lnTo>
                    <a:pt x="57" y="90"/>
                  </a:lnTo>
                  <a:lnTo>
                    <a:pt x="64" y="88"/>
                  </a:lnTo>
                  <a:lnTo>
                    <a:pt x="69" y="86"/>
                  </a:lnTo>
                  <a:lnTo>
                    <a:pt x="75" y="85"/>
                  </a:lnTo>
                  <a:lnTo>
                    <a:pt x="80" y="79"/>
                  </a:lnTo>
                  <a:lnTo>
                    <a:pt x="80" y="79"/>
                  </a:lnTo>
                  <a:lnTo>
                    <a:pt x="84" y="75"/>
                  </a:lnTo>
                  <a:lnTo>
                    <a:pt x="88" y="70"/>
                  </a:lnTo>
                  <a:lnTo>
                    <a:pt x="90" y="63"/>
                  </a:lnTo>
                  <a:lnTo>
                    <a:pt x="90" y="55"/>
                  </a:lnTo>
                  <a:lnTo>
                    <a:pt x="90" y="55"/>
                  </a:lnTo>
                  <a:lnTo>
                    <a:pt x="90" y="50"/>
                  </a:lnTo>
                  <a:lnTo>
                    <a:pt x="88" y="42"/>
                  </a:lnTo>
                  <a:lnTo>
                    <a:pt x="84" y="37"/>
                  </a:lnTo>
                  <a:lnTo>
                    <a:pt x="80" y="33"/>
                  </a:lnTo>
                  <a:lnTo>
                    <a:pt x="80" y="33"/>
                  </a:lnTo>
                  <a:close/>
                </a:path>
              </a:pathLst>
            </a:custGeom>
            <a:solidFill>
              <a:schemeClr val="bg1"/>
            </a:solidFill>
            <a:ln>
              <a:noFill/>
            </a:ln>
            <a:effectLst>
              <a:outerShdw blurRad="457200" dist="482600" dir="8100000" algn="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latin typeface="微软雅黑" pitchFamily="34" charset="-122"/>
                <a:ea typeface="微软雅黑" pitchFamily="34" charset="-122"/>
              </a:endParaRPr>
            </a:p>
          </p:txBody>
        </p:sp>
      </p:grpSp>
      <p:grpSp>
        <p:nvGrpSpPr>
          <p:cNvPr id="16" name="组合 15"/>
          <p:cNvGrpSpPr/>
          <p:nvPr/>
        </p:nvGrpSpPr>
        <p:grpSpPr>
          <a:xfrm>
            <a:off x="6166244" y="2190610"/>
            <a:ext cx="1064065" cy="1204502"/>
            <a:chOff x="8220588" y="2919911"/>
            <a:chExt cx="1418569" cy="1605507"/>
          </a:xfrm>
        </p:grpSpPr>
        <p:sp>
          <p:nvSpPr>
            <p:cNvPr id="17" name="任意多边形 16"/>
            <p:cNvSpPr/>
            <p:nvPr/>
          </p:nvSpPr>
          <p:spPr bwMode="auto">
            <a:xfrm>
              <a:off x="8220588" y="2919911"/>
              <a:ext cx="1396535" cy="1605507"/>
            </a:xfrm>
            <a:custGeom>
              <a:avLst/>
              <a:gdLst>
                <a:gd name="connsiteX0" fmla="*/ 0 w 4017518"/>
                <a:gd name="connsiteY0" fmla="*/ 1747621 h 3495241"/>
                <a:gd name="connsiteX1" fmla="*/ 873810 w 4017518"/>
                <a:gd name="connsiteY1" fmla="*/ 1 h 3495241"/>
                <a:gd name="connsiteX2" fmla="*/ 3143708 w 4017518"/>
                <a:gd name="connsiteY2" fmla="*/ 1 h 3495241"/>
                <a:gd name="connsiteX3" fmla="*/ 4017518 w 4017518"/>
                <a:gd name="connsiteY3" fmla="*/ 1747621 h 3495241"/>
                <a:gd name="connsiteX4" fmla="*/ 3143708 w 4017518"/>
                <a:gd name="connsiteY4" fmla="*/ 3495240 h 3495241"/>
                <a:gd name="connsiteX5" fmla="*/ 873810 w 4017518"/>
                <a:gd name="connsiteY5" fmla="*/ 3495240 h 3495241"/>
                <a:gd name="connsiteX6" fmla="*/ 0 w 4017518"/>
                <a:gd name="connsiteY6" fmla="*/ 1747621 h 3495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17518" h="3495241">
                  <a:moveTo>
                    <a:pt x="2008758" y="0"/>
                  </a:moveTo>
                  <a:lnTo>
                    <a:pt x="4017516" y="760215"/>
                  </a:lnTo>
                  <a:lnTo>
                    <a:pt x="4017516" y="2735026"/>
                  </a:lnTo>
                  <a:lnTo>
                    <a:pt x="2008758" y="3495241"/>
                  </a:lnTo>
                  <a:lnTo>
                    <a:pt x="2" y="2735026"/>
                  </a:lnTo>
                  <a:lnTo>
                    <a:pt x="2" y="760215"/>
                  </a:lnTo>
                  <a:lnTo>
                    <a:pt x="2008758" y="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latin typeface="微软雅黑" pitchFamily="34" charset="-122"/>
                <a:ea typeface="微软雅黑" pitchFamily="34" charset="-122"/>
              </a:endParaRPr>
            </a:p>
          </p:txBody>
        </p:sp>
        <p:sp>
          <p:nvSpPr>
            <p:cNvPr id="18" name="文本框 37"/>
            <p:cNvSpPr txBox="1"/>
            <p:nvPr/>
          </p:nvSpPr>
          <p:spPr>
            <a:xfrm>
              <a:off x="8236652" y="3835869"/>
              <a:ext cx="1402505" cy="276999"/>
            </a:xfrm>
            <a:prstGeom prst="rect">
              <a:avLst/>
            </a:prstGeom>
            <a:noFill/>
            <a:ln>
              <a:noFill/>
            </a:ln>
            <a:effectLst>
              <a:outerShdw blurRad="495300" dist="571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kern="0" dirty="0">
                  <a:solidFill>
                    <a:schemeClr val="bg1"/>
                  </a:solidFill>
                  <a:latin typeface="微软雅黑" pitchFamily="34" charset="-122"/>
                  <a:ea typeface="微软雅黑" pitchFamily="34" charset="-122"/>
                </a:rPr>
                <a:t>输入标题</a:t>
              </a:r>
            </a:p>
          </p:txBody>
        </p:sp>
        <p:sp>
          <p:nvSpPr>
            <p:cNvPr id="19" name="Freeform 359"/>
            <p:cNvSpPr>
              <a:spLocks noEditPoints="1"/>
            </p:cNvSpPr>
            <p:nvPr/>
          </p:nvSpPr>
          <p:spPr bwMode="auto">
            <a:xfrm>
              <a:off x="8665619" y="3240470"/>
              <a:ext cx="443446" cy="529078"/>
            </a:xfrm>
            <a:custGeom>
              <a:avLst/>
              <a:gdLst>
                <a:gd name="T0" fmla="*/ 62 w 145"/>
                <a:gd name="T1" fmla="*/ 94 h 173"/>
                <a:gd name="T2" fmla="*/ 73 w 145"/>
                <a:gd name="T3" fmla="*/ 98 h 173"/>
                <a:gd name="T4" fmla="*/ 73 w 145"/>
                <a:gd name="T5" fmla="*/ 107 h 173"/>
                <a:gd name="T6" fmla="*/ 64 w 145"/>
                <a:gd name="T7" fmla="*/ 112 h 173"/>
                <a:gd name="T8" fmla="*/ 44 w 145"/>
                <a:gd name="T9" fmla="*/ 112 h 173"/>
                <a:gd name="T10" fmla="*/ 33 w 145"/>
                <a:gd name="T11" fmla="*/ 109 h 173"/>
                <a:gd name="T12" fmla="*/ 27 w 145"/>
                <a:gd name="T13" fmla="*/ 101 h 173"/>
                <a:gd name="T14" fmla="*/ 45 w 145"/>
                <a:gd name="T15" fmla="*/ 54 h 173"/>
                <a:gd name="T16" fmla="*/ 51 w 145"/>
                <a:gd name="T17" fmla="*/ 46 h 173"/>
                <a:gd name="T18" fmla="*/ 58 w 145"/>
                <a:gd name="T19" fmla="*/ 44 h 173"/>
                <a:gd name="T20" fmla="*/ 64 w 145"/>
                <a:gd name="T21" fmla="*/ 46 h 173"/>
                <a:gd name="T22" fmla="*/ 68 w 145"/>
                <a:gd name="T23" fmla="*/ 54 h 173"/>
                <a:gd name="T24" fmla="*/ 53 w 145"/>
                <a:gd name="T25" fmla="*/ 94 h 173"/>
                <a:gd name="T26" fmla="*/ 101 w 145"/>
                <a:gd name="T27" fmla="*/ 173 h 173"/>
                <a:gd name="T28" fmla="*/ 141 w 145"/>
                <a:gd name="T29" fmla="*/ 151 h 173"/>
                <a:gd name="T30" fmla="*/ 113 w 145"/>
                <a:gd name="T31" fmla="*/ 77 h 173"/>
                <a:gd name="T32" fmla="*/ 115 w 145"/>
                <a:gd name="T33" fmla="*/ 96 h 173"/>
                <a:gd name="T34" fmla="*/ 119 w 145"/>
                <a:gd name="T35" fmla="*/ 90 h 173"/>
                <a:gd name="T36" fmla="*/ 126 w 145"/>
                <a:gd name="T37" fmla="*/ 101 h 173"/>
                <a:gd name="T38" fmla="*/ 130 w 145"/>
                <a:gd name="T39" fmla="*/ 98 h 173"/>
                <a:gd name="T40" fmla="*/ 135 w 145"/>
                <a:gd name="T41" fmla="*/ 99 h 173"/>
                <a:gd name="T42" fmla="*/ 141 w 145"/>
                <a:gd name="T43" fmla="*/ 109 h 173"/>
                <a:gd name="T44" fmla="*/ 132 w 145"/>
                <a:gd name="T45" fmla="*/ 149 h 173"/>
                <a:gd name="T46" fmla="*/ 102 w 145"/>
                <a:gd name="T47" fmla="*/ 153 h 173"/>
                <a:gd name="T48" fmla="*/ 91 w 145"/>
                <a:gd name="T49" fmla="*/ 116 h 173"/>
                <a:gd name="T50" fmla="*/ 99 w 145"/>
                <a:gd name="T51" fmla="*/ 107 h 173"/>
                <a:gd name="T52" fmla="*/ 101 w 145"/>
                <a:gd name="T53" fmla="*/ 83 h 173"/>
                <a:gd name="T54" fmla="*/ 104 w 145"/>
                <a:gd name="T55" fmla="*/ 61 h 173"/>
                <a:gd name="T56" fmla="*/ 73 w 145"/>
                <a:gd name="T57" fmla="*/ 0 h 173"/>
                <a:gd name="T58" fmla="*/ 44 w 145"/>
                <a:gd name="T59" fmla="*/ 6 h 173"/>
                <a:gd name="T60" fmla="*/ 12 w 145"/>
                <a:gd name="T61" fmla="*/ 32 h 173"/>
                <a:gd name="T62" fmla="*/ 0 w 145"/>
                <a:gd name="T63" fmla="*/ 72 h 173"/>
                <a:gd name="T64" fmla="*/ 7 w 145"/>
                <a:gd name="T65" fmla="*/ 99 h 173"/>
                <a:gd name="T66" fmla="*/ 33 w 145"/>
                <a:gd name="T67" fmla="*/ 133 h 173"/>
                <a:gd name="T68" fmla="*/ 73 w 145"/>
                <a:gd name="T69" fmla="*/ 144 h 173"/>
                <a:gd name="T70" fmla="*/ 88 w 145"/>
                <a:gd name="T71" fmla="*/ 144 h 173"/>
                <a:gd name="T72" fmla="*/ 80 w 145"/>
                <a:gd name="T73" fmla="*/ 99 h 173"/>
                <a:gd name="T74" fmla="*/ 91 w 145"/>
                <a:gd name="T75" fmla="*/ 85 h 173"/>
                <a:gd name="T76" fmla="*/ 95 w 145"/>
                <a:gd name="T77" fmla="*/ 52 h 173"/>
                <a:gd name="T78" fmla="*/ 112 w 145"/>
                <a:gd name="T79" fmla="*/ 52 h 173"/>
                <a:gd name="T80" fmla="*/ 121 w 145"/>
                <a:gd name="T81" fmla="*/ 59 h 173"/>
                <a:gd name="T82" fmla="*/ 123 w 145"/>
                <a:gd name="T83" fmla="*/ 81 h 173"/>
                <a:gd name="T84" fmla="*/ 134 w 145"/>
                <a:gd name="T85" fmla="*/ 88 h 173"/>
                <a:gd name="T86" fmla="*/ 143 w 145"/>
                <a:gd name="T87" fmla="*/ 92 h 173"/>
                <a:gd name="T88" fmla="*/ 145 w 145"/>
                <a:gd name="T89" fmla="*/ 72 h 173"/>
                <a:gd name="T90" fmla="*/ 139 w 145"/>
                <a:gd name="T91" fmla="*/ 44 h 173"/>
                <a:gd name="T92" fmla="*/ 113 w 145"/>
                <a:gd name="T93" fmla="*/ 11 h 173"/>
                <a:gd name="T94" fmla="*/ 73 w 145"/>
                <a:gd name="T95" fmla="*/ 0 h 173"/>
                <a:gd name="T96" fmla="*/ 64 w 145"/>
                <a:gd name="T97" fmla="*/ 15 h 173"/>
                <a:gd name="T98" fmla="*/ 73 w 145"/>
                <a:gd name="T99" fmla="*/ 19 h 173"/>
                <a:gd name="T100" fmla="*/ 77 w 145"/>
                <a:gd name="T101" fmla="*/ 28 h 173"/>
                <a:gd name="T102" fmla="*/ 73 w 145"/>
                <a:gd name="T103" fmla="*/ 37 h 173"/>
                <a:gd name="T104" fmla="*/ 64 w 145"/>
                <a:gd name="T105" fmla="*/ 41 h 173"/>
                <a:gd name="T106" fmla="*/ 55 w 145"/>
                <a:gd name="T107" fmla="*/ 37 h 173"/>
                <a:gd name="T108" fmla="*/ 51 w 145"/>
                <a:gd name="T109" fmla="*/ 28 h 173"/>
                <a:gd name="T110" fmla="*/ 55 w 145"/>
                <a:gd name="T111" fmla="*/ 19 h 173"/>
                <a:gd name="T112" fmla="*/ 64 w 145"/>
                <a:gd name="T113" fmla="*/ 15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5" h="173">
                  <a:moveTo>
                    <a:pt x="53" y="94"/>
                  </a:moveTo>
                  <a:lnTo>
                    <a:pt x="62" y="94"/>
                  </a:lnTo>
                  <a:lnTo>
                    <a:pt x="62" y="94"/>
                  </a:lnTo>
                  <a:lnTo>
                    <a:pt x="68" y="94"/>
                  </a:lnTo>
                  <a:lnTo>
                    <a:pt x="71" y="96"/>
                  </a:lnTo>
                  <a:lnTo>
                    <a:pt x="73" y="98"/>
                  </a:lnTo>
                  <a:lnTo>
                    <a:pt x="73" y="101"/>
                  </a:lnTo>
                  <a:lnTo>
                    <a:pt x="73" y="101"/>
                  </a:lnTo>
                  <a:lnTo>
                    <a:pt x="73" y="107"/>
                  </a:lnTo>
                  <a:lnTo>
                    <a:pt x="69" y="110"/>
                  </a:lnTo>
                  <a:lnTo>
                    <a:pt x="69" y="110"/>
                  </a:lnTo>
                  <a:lnTo>
                    <a:pt x="64" y="112"/>
                  </a:lnTo>
                  <a:lnTo>
                    <a:pt x="58" y="112"/>
                  </a:lnTo>
                  <a:lnTo>
                    <a:pt x="44" y="112"/>
                  </a:lnTo>
                  <a:lnTo>
                    <a:pt x="44" y="112"/>
                  </a:lnTo>
                  <a:lnTo>
                    <a:pt x="36" y="112"/>
                  </a:lnTo>
                  <a:lnTo>
                    <a:pt x="33" y="109"/>
                  </a:lnTo>
                  <a:lnTo>
                    <a:pt x="33" y="109"/>
                  </a:lnTo>
                  <a:lnTo>
                    <a:pt x="29" y="105"/>
                  </a:lnTo>
                  <a:lnTo>
                    <a:pt x="27" y="101"/>
                  </a:lnTo>
                  <a:lnTo>
                    <a:pt x="27" y="101"/>
                  </a:lnTo>
                  <a:lnTo>
                    <a:pt x="29" y="94"/>
                  </a:lnTo>
                  <a:lnTo>
                    <a:pt x="44" y="57"/>
                  </a:lnTo>
                  <a:lnTo>
                    <a:pt x="45" y="54"/>
                  </a:lnTo>
                  <a:lnTo>
                    <a:pt x="45" y="54"/>
                  </a:lnTo>
                  <a:lnTo>
                    <a:pt x="47" y="50"/>
                  </a:lnTo>
                  <a:lnTo>
                    <a:pt x="51" y="46"/>
                  </a:lnTo>
                  <a:lnTo>
                    <a:pt x="55" y="44"/>
                  </a:lnTo>
                  <a:lnTo>
                    <a:pt x="58" y="44"/>
                  </a:lnTo>
                  <a:lnTo>
                    <a:pt x="58" y="44"/>
                  </a:lnTo>
                  <a:lnTo>
                    <a:pt x="62" y="44"/>
                  </a:lnTo>
                  <a:lnTo>
                    <a:pt x="64" y="46"/>
                  </a:lnTo>
                  <a:lnTo>
                    <a:pt x="64" y="46"/>
                  </a:lnTo>
                  <a:lnTo>
                    <a:pt x="68" y="50"/>
                  </a:lnTo>
                  <a:lnTo>
                    <a:pt x="68" y="54"/>
                  </a:lnTo>
                  <a:lnTo>
                    <a:pt x="68" y="54"/>
                  </a:lnTo>
                  <a:lnTo>
                    <a:pt x="66" y="61"/>
                  </a:lnTo>
                  <a:lnTo>
                    <a:pt x="53" y="94"/>
                  </a:lnTo>
                  <a:lnTo>
                    <a:pt x="53" y="94"/>
                  </a:lnTo>
                  <a:close/>
                  <a:moveTo>
                    <a:pt x="141" y="151"/>
                  </a:moveTo>
                  <a:lnTo>
                    <a:pt x="97" y="160"/>
                  </a:lnTo>
                  <a:lnTo>
                    <a:pt x="101" y="173"/>
                  </a:lnTo>
                  <a:lnTo>
                    <a:pt x="143" y="164"/>
                  </a:lnTo>
                  <a:lnTo>
                    <a:pt x="141" y="151"/>
                  </a:lnTo>
                  <a:lnTo>
                    <a:pt x="141" y="151"/>
                  </a:lnTo>
                  <a:close/>
                  <a:moveTo>
                    <a:pt x="112" y="61"/>
                  </a:moveTo>
                  <a:lnTo>
                    <a:pt x="112" y="61"/>
                  </a:lnTo>
                  <a:lnTo>
                    <a:pt x="113" y="77"/>
                  </a:lnTo>
                  <a:lnTo>
                    <a:pt x="113" y="96"/>
                  </a:lnTo>
                  <a:lnTo>
                    <a:pt x="113" y="96"/>
                  </a:lnTo>
                  <a:lnTo>
                    <a:pt x="115" y="96"/>
                  </a:lnTo>
                  <a:lnTo>
                    <a:pt x="115" y="96"/>
                  </a:lnTo>
                  <a:lnTo>
                    <a:pt x="119" y="90"/>
                  </a:lnTo>
                  <a:lnTo>
                    <a:pt x="119" y="90"/>
                  </a:lnTo>
                  <a:lnTo>
                    <a:pt x="124" y="92"/>
                  </a:lnTo>
                  <a:lnTo>
                    <a:pt x="124" y="92"/>
                  </a:lnTo>
                  <a:lnTo>
                    <a:pt x="126" y="101"/>
                  </a:lnTo>
                  <a:lnTo>
                    <a:pt x="126" y="101"/>
                  </a:lnTo>
                  <a:lnTo>
                    <a:pt x="126" y="101"/>
                  </a:lnTo>
                  <a:lnTo>
                    <a:pt x="130" y="98"/>
                  </a:lnTo>
                  <a:lnTo>
                    <a:pt x="130" y="98"/>
                  </a:lnTo>
                  <a:lnTo>
                    <a:pt x="135" y="99"/>
                  </a:lnTo>
                  <a:lnTo>
                    <a:pt x="135" y="99"/>
                  </a:lnTo>
                  <a:lnTo>
                    <a:pt x="135" y="107"/>
                  </a:lnTo>
                  <a:lnTo>
                    <a:pt x="135" y="107"/>
                  </a:lnTo>
                  <a:lnTo>
                    <a:pt x="141" y="109"/>
                  </a:lnTo>
                  <a:lnTo>
                    <a:pt x="141" y="109"/>
                  </a:lnTo>
                  <a:lnTo>
                    <a:pt x="137" y="133"/>
                  </a:lnTo>
                  <a:lnTo>
                    <a:pt x="132" y="149"/>
                  </a:lnTo>
                  <a:lnTo>
                    <a:pt x="132" y="149"/>
                  </a:lnTo>
                  <a:lnTo>
                    <a:pt x="102" y="153"/>
                  </a:lnTo>
                  <a:lnTo>
                    <a:pt x="102" y="153"/>
                  </a:lnTo>
                  <a:lnTo>
                    <a:pt x="97" y="144"/>
                  </a:lnTo>
                  <a:lnTo>
                    <a:pt x="93" y="131"/>
                  </a:lnTo>
                  <a:lnTo>
                    <a:pt x="91" y="116"/>
                  </a:lnTo>
                  <a:lnTo>
                    <a:pt x="90" y="99"/>
                  </a:lnTo>
                  <a:lnTo>
                    <a:pt x="97" y="90"/>
                  </a:lnTo>
                  <a:lnTo>
                    <a:pt x="99" y="107"/>
                  </a:lnTo>
                  <a:lnTo>
                    <a:pt x="101" y="105"/>
                  </a:lnTo>
                  <a:lnTo>
                    <a:pt x="101" y="105"/>
                  </a:lnTo>
                  <a:lnTo>
                    <a:pt x="101" y="83"/>
                  </a:lnTo>
                  <a:lnTo>
                    <a:pt x="101" y="72"/>
                  </a:lnTo>
                  <a:lnTo>
                    <a:pt x="104" y="61"/>
                  </a:lnTo>
                  <a:lnTo>
                    <a:pt x="104" y="61"/>
                  </a:lnTo>
                  <a:lnTo>
                    <a:pt x="112" y="61"/>
                  </a:lnTo>
                  <a:lnTo>
                    <a:pt x="112" y="61"/>
                  </a:lnTo>
                  <a:close/>
                  <a:moveTo>
                    <a:pt x="73" y="0"/>
                  </a:moveTo>
                  <a:lnTo>
                    <a:pt x="73" y="0"/>
                  </a:lnTo>
                  <a:lnTo>
                    <a:pt x="58" y="0"/>
                  </a:lnTo>
                  <a:lnTo>
                    <a:pt x="44" y="6"/>
                  </a:lnTo>
                  <a:lnTo>
                    <a:pt x="33" y="11"/>
                  </a:lnTo>
                  <a:lnTo>
                    <a:pt x="22" y="21"/>
                  </a:lnTo>
                  <a:lnTo>
                    <a:pt x="12" y="32"/>
                  </a:lnTo>
                  <a:lnTo>
                    <a:pt x="7" y="44"/>
                  </a:lnTo>
                  <a:lnTo>
                    <a:pt x="1" y="57"/>
                  </a:lnTo>
                  <a:lnTo>
                    <a:pt x="0" y="72"/>
                  </a:lnTo>
                  <a:lnTo>
                    <a:pt x="0" y="72"/>
                  </a:lnTo>
                  <a:lnTo>
                    <a:pt x="1" y="87"/>
                  </a:lnTo>
                  <a:lnTo>
                    <a:pt x="7" y="99"/>
                  </a:lnTo>
                  <a:lnTo>
                    <a:pt x="12" y="112"/>
                  </a:lnTo>
                  <a:lnTo>
                    <a:pt x="22" y="123"/>
                  </a:lnTo>
                  <a:lnTo>
                    <a:pt x="33" y="133"/>
                  </a:lnTo>
                  <a:lnTo>
                    <a:pt x="44" y="138"/>
                  </a:lnTo>
                  <a:lnTo>
                    <a:pt x="58" y="144"/>
                  </a:lnTo>
                  <a:lnTo>
                    <a:pt x="73" y="144"/>
                  </a:lnTo>
                  <a:lnTo>
                    <a:pt x="73" y="144"/>
                  </a:lnTo>
                  <a:lnTo>
                    <a:pt x="88" y="144"/>
                  </a:lnTo>
                  <a:lnTo>
                    <a:pt x="88" y="144"/>
                  </a:lnTo>
                  <a:lnTo>
                    <a:pt x="84" y="133"/>
                  </a:lnTo>
                  <a:lnTo>
                    <a:pt x="82" y="120"/>
                  </a:lnTo>
                  <a:lnTo>
                    <a:pt x="80" y="99"/>
                  </a:lnTo>
                  <a:lnTo>
                    <a:pt x="80" y="94"/>
                  </a:lnTo>
                  <a:lnTo>
                    <a:pt x="91" y="85"/>
                  </a:lnTo>
                  <a:lnTo>
                    <a:pt x="91" y="85"/>
                  </a:lnTo>
                  <a:lnTo>
                    <a:pt x="91" y="72"/>
                  </a:lnTo>
                  <a:lnTo>
                    <a:pt x="95" y="59"/>
                  </a:lnTo>
                  <a:lnTo>
                    <a:pt x="95" y="52"/>
                  </a:lnTo>
                  <a:lnTo>
                    <a:pt x="104" y="52"/>
                  </a:lnTo>
                  <a:lnTo>
                    <a:pt x="104" y="52"/>
                  </a:lnTo>
                  <a:lnTo>
                    <a:pt x="112" y="52"/>
                  </a:lnTo>
                  <a:lnTo>
                    <a:pt x="119" y="52"/>
                  </a:lnTo>
                  <a:lnTo>
                    <a:pt x="121" y="59"/>
                  </a:lnTo>
                  <a:lnTo>
                    <a:pt x="121" y="59"/>
                  </a:lnTo>
                  <a:lnTo>
                    <a:pt x="123" y="70"/>
                  </a:lnTo>
                  <a:lnTo>
                    <a:pt x="123" y="81"/>
                  </a:lnTo>
                  <a:lnTo>
                    <a:pt x="123" y="81"/>
                  </a:lnTo>
                  <a:lnTo>
                    <a:pt x="126" y="83"/>
                  </a:lnTo>
                  <a:lnTo>
                    <a:pt x="134" y="85"/>
                  </a:lnTo>
                  <a:lnTo>
                    <a:pt x="134" y="88"/>
                  </a:lnTo>
                  <a:lnTo>
                    <a:pt x="134" y="88"/>
                  </a:lnTo>
                  <a:lnTo>
                    <a:pt x="137" y="90"/>
                  </a:lnTo>
                  <a:lnTo>
                    <a:pt x="143" y="92"/>
                  </a:lnTo>
                  <a:lnTo>
                    <a:pt x="143" y="92"/>
                  </a:lnTo>
                  <a:lnTo>
                    <a:pt x="145" y="81"/>
                  </a:lnTo>
                  <a:lnTo>
                    <a:pt x="145" y="72"/>
                  </a:lnTo>
                  <a:lnTo>
                    <a:pt x="145" y="72"/>
                  </a:lnTo>
                  <a:lnTo>
                    <a:pt x="143" y="57"/>
                  </a:lnTo>
                  <a:lnTo>
                    <a:pt x="139" y="44"/>
                  </a:lnTo>
                  <a:lnTo>
                    <a:pt x="132" y="32"/>
                  </a:lnTo>
                  <a:lnTo>
                    <a:pt x="124" y="21"/>
                  </a:lnTo>
                  <a:lnTo>
                    <a:pt x="113" y="11"/>
                  </a:lnTo>
                  <a:lnTo>
                    <a:pt x="101" y="6"/>
                  </a:lnTo>
                  <a:lnTo>
                    <a:pt x="88" y="0"/>
                  </a:lnTo>
                  <a:lnTo>
                    <a:pt x="73" y="0"/>
                  </a:lnTo>
                  <a:lnTo>
                    <a:pt x="73" y="0"/>
                  </a:lnTo>
                  <a:close/>
                  <a:moveTo>
                    <a:pt x="64" y="15"/>
                  </a:moveTo>
                  <a:lnTo>
                    <a:pt x="64" y="15"/>
                  </a:lnTo>
                  <a:lnTo>
                    <a:pt x="69" y="17"/>
                  </a:lnTo>
                  <a:lnTo>
                    <a:pt x="73" y="19"/>
                  </a:lnTo>
                  <a:lnTo>
                    <a:pt x="73" y="19"/>
                  </a:lnTo>
                  <a:lnTo>
                    <a:pt x="75" y="24"/>
                  </a:lnTo>
                  <a:lnTo>
                    <a:pt x="77" y="28"/>
                  </a:lnTo>
                  <a:lnTo>
                    <a:pt x="77" y="28"/>
                  </a:lnTo>
                  <a:lnTo>
                    <a:pt x="75" y="33"/>
                  </a:lnTo>
                  <a:lnTo>
                    <a:pt x="73" y="37"/>
                  </a:lnTo>
                  <a:lnTo>
                    <a:pt x="73" y="37"/>
                  </a:lnTo>
                  <a:lnTo>
                    <a:pt x="69" y="39"/>
                  </a:lnTo>
                  <a:lnTo>
                    <a:pt x="64" y="41"/>
                  </a:lnTo>
                  <a:lnTo>
                    <a:pt x="64" y="41"/>
                  </a:lnTo>
                  <a:lnTo>
                    <a:pt x="58" y="39"/>
                  </a:lnTo>
                  <a:lnTo>
                    <a:pt x="55" y="37"/>
                  </a:lnTo>
                  <a:lnTo>
                    <a:pt x="55" y="37"/>
                  </a:lnTo>
                  <a:lnTo>
                    <a:pt x="53" y="33"/>
                  </a:lnTo>
                  <a:lnTo>
                    <a:pt x="51" y="28"/>
                  </a:lnTo>
                  <a:lnTo>
                    <a:pt x="51" y="28"/>
                  </a:lnTo>
                  <a:lnTo>
                    <a:pt x="53" y="24"/>
                  </a:lnTo>
                  <a:lnTo>
                    <a:pt x="55" y="19"/>
                  </a:lnTo>
                  <a:lnTo>
                    <a:pt x="55" y="19"/>
                  </a:lnTo>
                  <a:lnTo>
                    <a:pt x="58" y="17"/>
                  </a:lnTo>
                  <a:lnTo>
                    <a:pt x="64" y="15"/>
                  </a:lnTo>
                  <a:lnTo>
                    <a:pt x="64" y="15"/>
                  </a:lnTo>
                  <a:close/>
                </a:path>
              </a:pathLst>
            </a:custGeom>
            <a:solidFill>
              <a:schemeClr val="bg1"/>
            </a:solidFill>
            <a:ln>
              <a:noFill/>
            </a:ln>
            <a:effectLst>
              <a:outerShdw blurRad="495300" dist="571500" dir="8100000" algn="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latin typeface="微软雅黑" pitchFamily="34" charset="-122"/>
                <a:ea typeface="微软雅黑" pitchFamily="34" charset="-122"/>
              </a:endParaRPr>
            </a:p>
          </p:txBody>
        </p:sp>
      </p:grpSp>
      <p:grpSp>
        <p:nvGrpSpPr>
          <p:cNvPr id="20" name="组合 19"/>
          <p:cNvGrpSpPr/>
          <p:nvPr/>
        </p:nvGrpSpPr>
        <p:grpSpPr>
          <a:xfrm>
            <a:off x="6816843" y="3234859"/>
            <a:ext cx="1061991" cy="1204502"/>
            <a:chOff x="9087941" y="4311813"/>
            <a:chExt cx="1415804" cy="1605507"/>
          </a:xfrm>
        </p:grpSpPr>
        <p:sp>
          <p:nvSpPr>
            <p:cNvPr id="21" name="任意多边形 20"/>
            <p:cNvSpPr/>
            <p:nvPr/>
          </p:nvSpPr>
          <p:spPr bwMode="auto">
            <a:xfrm>
              <a:off x="9087941" y="4311813"/>
              <a:ext cx="1397246" cy="1605507"/>
            </a:xfrm>
            <a:custGeom>
              <a:avLst/>
              <a:gdLst>
                <a:gd name="connsiteX0" fmla="*/ 0 w 4017518"/>
                <a:gd name="connsiteY0" fmla="*/ 1747621 h 3495241"/>
                <a:gd name="connsiteX1" fmla="*/ 873810 w 4017518"/>
                <a:gd name="connsiteY1" fmla="*/ 1 h 3495241"/>
                <a:gd name="connsiteX2" fmla="*/ 3143708 w 4017518"/>
                <a:gd name="connsiteY2" fmla="*/ 1 h 3495241"/>
                <a:gd name="connsiteX3" fmla="*/ 4017518 w 4017518"/>
                <a:gd name="connsiteY3" fmla="*/ 1747621 h 3495241"/>
                <a:gd name="connsiteX4" fmla="*/ 3143708 w 4017518"/>
                <a:gd name="connsiteY4" fmla="*/ 3495240 h 3495241"/>
                <a:gd name="connsiteX5" fmla="*/ 873810 w 4017518"/>
                <a:gd name="connsiteY5" fmla="*/ 3495240 h 3495241"/>
                <a:gd name="connsiteX6" fmla="*/ 0 w 4017518"/>
                <a:gd name="connsiteY6" fmla="*/ 1747621 h 3495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17518" h="3495241">
                  <a:moveTo>
                    <a:pt x="2008758" y="0"/>
                  </a:moveTo>
                  <a:lnTo>
                    <a:pt x="4017516" y="760215"/>
                  </a:lnTo>
                  <a:lnTo>
                    <a:pt x="4017516" y="2735026"/>
                  </a:lnTo>
                  <a:lnTo>
                    <a:pt x="2008758" y="3495241"/>
                  </a:lnTo>
                  <a:lnTo>
                    <a:pt x="2" y="2735026"/>
                  </a:lnTo>
                  <a:lnTo>
                    <a:pt x="2" y="760215"/>
                  </a:lnTo>
                  <a:lnTo>
                    <a:pt x="2008758" y="0"/>
                  </a:ln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latin typeface="微软雅黑" pitchFamily="34" charset="-122"/>
                <a:ea typeface="微软雅黑" pitchFamily="34" charset="-122"/>
              </a:endParaRPr>
            </a:p>
          </p:txBody>
        </p:sp>
        <p:sp>
          <p:nvSpPr>
            <p:cNvPr id="22" name="文本框 39"/>
            <p:cNvSpPr txBox="1"/>
            <p:nvPr/>
          </p:nvSpPr>
          <p:spPr>
            <a:xfrm>
              <a:off x="9101240" y="5251946"/>
              <a:ext cx="1402505" cy="276999"/>
            </a:xfrm>
            <a:prstGeom prst="rect">
              <a:avLst/>
            </a:prstGeom>
            <a:noFill/>
            <a:ln>
              <a:noFill/>
            </a:ln>
            <a:effectLst>
              <a:outerShdw blurRad="457200" dist="482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kern="0" dirty="0">
                  <a:solidFill>
                    <a:schemeClr val="bg1"/>
                  </a:solidFill>
                  <a:latin typeface="微软雅黑" pitchFamily="34" charset="-122"/>
                  <a:ea typeface="微软雅黑" pitchFamily="34" charset="-122"/>
                </a:rPr>
                <a:t>输入标题</a:t>
              </a:r>
            </a:p>
          </p:txBody>
        </p:sp>
        <p:sp>
          <p:nvSpPr>
            <p:cNvPr id="23" name="Freeform 309"/>
            <p:cNvSpPr>
              <a:spLocks noEditPoints="1"/>
            </p:cNvSpPr>
            <p:nvPr/>
          </p:nvSpPr>
          <p:spPr bwMode="auto">
            <a:xfrm>
              <a:off x="9593431" y="4659566"/>
              <a:ext cx="371455" cy="396037"/>
            </a:xfrm>
            <a:custGeom>
              <a:avLst/>
              <a:gdLst>
                <a:gd name="T0" fmla="*/ 9 w 136"/>
                <a:gd name="T1" fmla="*/ 10 h 145"/>
                <a:gd name="T2" fmla="*/ 36 w 136"/>
                <a:gd name="T3" fmla="*/ 8 h 145"/>
                <a:gd name="T4" fmla="*/ 51 w 136"/>
                <a:gd name="T5" fmla="*/ 6 h 145"/>
                <a:gd name="T6" fmla="*/ 68 w 136"/>
                <a:gd name="T7" fmla="*/ 0 h 145"/>
                <a:gd name="T8" fmla="*/ 70 w 136"/>
                <a:gd name="T9" fmla="*/ 0 h 145"/>
                <a:gd name="T10" fmla="*/ 99 w 136"/>
                <a:gd name="T11" fmla="*/ 8 h 145"/>
                <a:gd name="T12" fmla="*/ 112 w 136"/>
                <a:gd name="T13" fmla="*/ 10 h 145"/>
                <a:gd name="T14" fmla="*/ 136 w 136"/>
                <a:gd name="T15" fmla="*/ 8 h 145"/>
                <a:gd name="T16" fmla="*/ 136 w 136"/>
                <a:gd name="T17" fmla="*/ 19 h 145"/>
                <a:gd name="T18" fmla="*/ 130 w 136"/>
                <a:gd name="T19" fmla="*/ 74 h 145"/>
                <a:gd name="T20" fmla="*/ 115 w 136"/>
                <a:gd name="T21" fmla="*/ 111 h 145"/>
                <a:gd name="T22" fmla="*/ 106 w 136"/>
                <a:gd name="T23" fmla="*/ 123 h 145"/>
                <a:gd name="T24" fmla="*/ 82 w 136"/>
                <a:gd name="T25" fmla="*/ 140 h 145"/>
                <a:gd name="T26" fmla="*/ 68 w 136"/>
                <a:gd name="T27" fmla="*/ 145 h 145"/>
                <a:gd name="T28" fmla="*/ 66 w 136"/>
                <a:gd name="T29" fmla="*/ 145 h 145"/>
                <a:gd name="T30" fmla="*/ 40 w 136"/>
                <a:gd name="T31" fmla="*/ 133 h 145"/>
                <a:gd name="T32" fmla="*/ 20 w 136"/>
                <a:gd name="T33" fmla="*/ 111 h 145"/>
                <a:gd name="T34" fmla="*/ 11 w 136"/>
                <a:gd name="T35" fmla="*/ 94 h 145"/>
                <a:gd name="T36" fmla="*/ 2 w 136"/>
                <a:gd name="T37" fmla="*/ 48 h 145"/>
                <a:gd name="T38" fmla="*/ 0 w 136"/>
                <a:gd name="T39" fmla="*/ 8 h 145"/>
                <a:gd name="T40" fmla="*/ 9 w 136"/>
                <a:gd name="T41" fmla="*/ 10 h 145"/>
                <a:gd name="T42" fmla="*/ 112 w 136"/>
                <a:gd name="T43" fmla="*/ 74 h 145"/>
                <a:gd name="T44" fmla="*/ 115 w 136"/>
                <a:gd name="T45" fmla="*/ 54 h 145"/>
                <a:gd name="T46" fmla="*/ 119 w 136"/>
                <a:gd name="T47" fmla="*/ 28 h 145"/>
                <a:gd name="T48" fmla="*/ 97 w 136"/>
                <a:gd name="T49" fmla="*/ 26 h 145"/>
                <a:gd name="T50" fmla="*/ 68 w 136"/>
                <a:gd name="T51" fmla="*/ 19 h 145"/>
                <a:gd name="T52" fmla="*/ 68 w 136"/>
                <a:gd name="T53" fmla="*/ 74 h 145"/>
                <a:gd name="T54" fmla="*/ 68 w 136"/>
                <a:gd name="T55" fmla="*/ 74 h 145"/>
                <a:gd name="T56" fmla="*/ 24 w 136"/>
                <a:gd name="T57" fmla="*/ 74 h 145"/>
                <a:gd name="T58" fmla="*/ 33 w 136"/>
                <a:gd name="T59" fmla="*/ 100 h 145"/>
                <a:gd name="T60" fmla="*/ 40 w 136"/>
                <a:gd name="T61" fmla="*/ 111 h 145"/>
                <a:gd name="T62" fmla="*/ 59 w 136"/>
                <a:gd name="T63" fmla="*/ 123 h 145"/>
                <a:gd name="T64" fmla="*/ 68 w 136"/>
                <a:gd name="T65" fmla="*/ 12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6" h="145">
                  <a:moveTo>
                    <a:pt x="9" y="10"/>
                  </a:moveTo>
                  <a:lnTo>
                    <a:pt x="9" y="10"/>
                  </a:lnTo>
                  <a:lnTo>
                    <a:pt x="22" y="10"/>
                  </a:lnTo>
                  <a:lnTo>
                    <a:pt x="36" y="8"/>
                  </a:lnTo>
                  <a:lnTo>
                    <a:pt x="36" y="8"/>
                  </a:lnTo>
                  <a:lnTo>
                    <a:pt x="51" y="6"/>
                  </a:lnTo>
                  <a:lnTo>
                    <a:pt x="64" y="0"/>
                  </a:lnTo>
                  <a:lnTo>
                    <a:pt x="68" y="0"/>
                  </a:lnTo>
                  <a:lnTo>
                    <a:pt x="70" y="0"/>
                  </a:lnTo>
                  <a:lnTo>
                    <a:pt x="70" y="0"/>
                  </a:lnTo>
                  <a:lnTo>
                    <a:pt x="84" y="6"/>
                  </a:lnTo>
                  <a:lnTo>
                    <a:pt x="99" y="8"/>
                  </a:lnTo>
                  <a:lnTo>
                    <a:pt x="99" y="8"/>
                  </a:lnTo>
                  <a:lnTo>
                    <a:pt x="112" y="10"/>
                  </a:lnTo>
                  <a:lnTo>
                    <a:pt x="126" y="10"/>
                  </a:lnTo>
                  <a:lnTo>
                    <a:pt x="136" y="8"/>
                  </a:lnTo>
                  <a:lnTo>
                    <a:pt x="136" y="19"/>
                  </a:lnTo>
                  <a:lnTo>
                    <a:pt x="136" y="19"/>
                  </a:lnTo>
                  <a:lnTo>
                    <a:pt x="134" y="48"/>
                  </a:lnTo>
                  <a:lnTo>
                    <a:pt x="130" y="74"/>
                  </a:lnTo>
                  <a:lnTo>
                    <a:pt x="123" y="94"/>
                  </a:lnTo>
                  <a:lnTo>
                    <a:pt x="115" y="111"/>
                  </a:lnTo>
                  <a:lnTo>
                    <a:pt x="115" y="111"/>
                  </a:lnTo>
                  <a:lnTo>
                    <a:pt x="106" y="123"/>
                  </a:lnTo>
                  <a:lnTo>
                    <a:pt x="95" y="133"/>
                  </a:lnTo>
                  <a:lnTo>
                    <a:pt x="82" y="140"/>
                  </a:lnTo>
                  <a:lnTo>
                    <a:pt x="70" y="145"/>
                  </a:lnTo>
                  <a:lnTo>
                    <a:pt x="68" y="145"/>
                  </a:lnTo>
                  <a:lnTo>
                    <a:pt x="66" y="145"/>
                  </a:lnTo>
                  <a:lnTo>
                    <a:pt x="66" y="145"/>
                  </a:lnTo>
                  <a:lnTo>
                    <a:pt x="53" y="140"/>
                  </a:lnTo>
                  <a:lnTo>
                    <a:pt x="40" y="133"/>
                  </a:lnTo>
                  <a:lnTo>
                    <a:pt x="29" y="123"/>
                  </a:lnTo>
                  <a:lnTo>
                    <a:pt x="20" y="111"/>
                  </a:lnTo>
                  <a:lnTo>
                    <a:pt x="20" y="111"/>
                  </a:lnTo>
                  <a:lnTo>
                    <a:pt x="11" y="94"/>
                  </a:lnTo>
                  <a:lnTo>
                    <a:pt x="5" y="74"/>
                  </a:lnTo>
                  <a:lnTo>
                    <a:pt x="2" y="48"/>
                  </a:lnTo>
                  <a:lnTo>
                    <a:pt x="0" y="19"/>
                  </a:lnTo>
                  <a:lnTo>
                    <a:pt x="0" y="8"/>
                  </a:lnTo>
                  <a:lnTo>
                    <a:pt x="9" y="10"/>
                  </a:lnTo>
                  <a:lnTo>
                    <a:pt x="9" y="10"/>
                  </a:lnTo>
                  <a:close/>
                  <a:moveTo>
                    <a:pt x="68" y="74"/>
                  </a:moveTo>
                  <a:lnTo>
                    <a:pt x="112" y="74"/>
                  </a:lnTo>
                  <a:lnTo>
                    <a:pt x="112" y="74"/>
                  </a:lnTo>
                  <a:lnTo>
                    <a:pt x="115" y="54"/>
                  </a:lnTo>
                  <a:lnTo>
                    <a:pt x="119" y="28"/>
                  </a:lnTo>
                  <a:lnTo>
                    <a:pt x="119" y="28"/>
                  </a:lnTo>
                  <a:lnTo>
                    <a:pt x="97" y="26"/>
                  </a:lnTo>
                  <a:lnTo>
                    <a:pt x="97" y="26"/>
                  </a:lnTo>
                  <a:lnTo>
                    <a:pt x="82" y="24"/>
                  </a:lnTo>
                  <a:lnTo>
                    <a:pt x="68" y="19"/>
                  </a:lnTo>
                  <a:lnTo>
                    <a:pt x="68" y="74"/>
                  </a:lnTo>
                  <a:lnTo>
                    <a:pt x="68" y="74"/>
                  </a:lnTo>
                  <a:close/>
                  <a:moveTo>
                    <a:pt x="68" y="127"/>
                  </a:moveTo>
                  <a:lnTo>
                    <a:pt x="68" y="74"/>
                  </a:lnTo>
                  <a:lnTo>
                    <a:pt x="24" y="74"/>
                  </a:lnTo>
                  <a:lnTo>
                    <a:pt x="24" y="74"/>
                  </a:lnTo>
                  <a:lnTo>
                    <a:pt x="27" y="89"/>
                  </a:lnTo>
                  <a:lnTo>
                    <a:pt x="33" y="100"/>
                  </a:lnTo>
                  <a:lnTo>
                    <a:pt x="33" y="100"/>
                  </a:lnTo>
                  <a:lnTo>
                    <a:pt x="40" y="111"/>
                  </a:lnTo>
                  <a:lnTo>
                    <a:pt x="49" y="118"/>
                  </a:lnTo>
                  <a:lnTo>
                    <a:pt x="59" y="123"/>
                  </a:lnTo>
                  <a:lnTo>
                    <a:pt x="68" y="127"/>
                  </a:lnTo>
                  <a:lnTo>
                    <a:pt x="68" y="127"/>
                  </a:lnTo>
                  <a:close/>
                </a:path>
              </a:pathLst>
            </a:custGeom>
            <a:solidFill>
              <a:schemeClr val="bg1"/>
            </a:solidFill>
            <a:ln>
              <a:noFill/>
            </a:ln>
            <a:effectLst>
              <a:outerShdw blurRad="457200" dist="482600" dir="8100000" algn="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latin typeface="微软雅黑" pitchFamily="34" charset="-122"/>
                <a:ea typeface="微软雅黑" pitchFamily="34" charset="-122"/>
              </a:endParaRPr>
            </a:p>
          </p:txBody>
        </p:sp>
      </p:grpSp>
      <p:grpSp>
        <p:nvGrpSpPr>
          <p:cNvPr id="24" name="组合 23"/>
          <p:cNvGrpSpPr/>
          <p:nvPr/>
        </p:nvGrpSpPr>
        <p:grpSpPr>
          <a:xfrm>
            <a:off x="2718998" y="1584239"/>
            <a:ext cx="2164521" cy="2487590"/>
            <a:chOff x="3624858" y="2111666"/>
            <a:chExt cx="2885653" cy="3315763"/>
          </a:xfrm>
        </p:grpSpPr>
        <p:sp>
          <p:nvSpPr>
            <p:cNvPr id="25" name="任意多边形 24"/>
            <p:cNvSpPr/>
            <p:nvPr/>
          </p:nvSpPr>
          <p:spPr bwMode="auto">
            <a:xfrm>
              <a:off x="3624858" y="2111666"/>
              <a:ext cx="2885653" cy="3315763"/>
            </a:xfrm>
            <a:custGeom>
              <a:avLst/>
              <a:gdLst>
                <a:gd name="connsiteX0" fmla="*/ 0 w 4017518"/>
                <a:gd name="connsiteY0" fmla="*/ 1747621 h 3495241"/>
                <a:gd name="connsiteX1" fmla="*/ 873810 w 4017518"/>
                <a:gd name="connsiteY1" fmla="*/ 1 h 3495241"/>
                <a:gd name="connsiteX2" fmla="*/ 3143708 w 4017518"/>
                <a:gd name="connsiteY2" fmla="*/ 1 h 3495241"/>
                <a:gd name="connsiteX3" fmla="*/ 4017518 w 4017518"/>
                <a:gd name="connsiteY3" fmla="*/ 1747621 h 3495241"/>
                <a:gd name="connsiteX4" fmla="*/ 3143708 w 4017518"/>
                <a:gd name="connsiteY4" fmla="*/ 3495240 h 3495241"/>
                <a:gd name="connsiteX5" fmla="*/ 873810 w 4017518"/>
                <a:gd name="connsiteY5" fmla="*/ 3495240 h 3495241"/>
                <a:gd name="connsiteX6" fmla="*/ 0 w 4017518"/>
                <a:gd name="connsiteY6" fmla="*/ 1747621 h 3495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17518" h="3495241">
                  <a:moveTo>
                    <a:pt x="2008758" y="0"/>
                  </a:moveTo>
                  <a:lnTo>
                    <a:pt x="4017516" y="760215"/>
                  </a:lnTo>
                  <a:lnTo>
                    <a:pt x="4017516" y="2735026"/>
                  </a:lnTo>
                  <a:lnTo>
                    <a:pt x="2008758" y="3495241"/>
                  </a:lnTo>
                  <a:lnTo>
                    <a:pt x="2" y="2735026"/>
                  </a:lnTo>
                  <a:lnTo>
                    <a:pt x="2" y="760215"/>
                  </a:lnTo>
                  <a:lnTo>
                    <a:pt x="200875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289"/>
            <p:cNvSpPr>
              <a:spLocks noEditPoints="1"/>
            </p:cNvSpPr>
            <p:nvPr/>
          </p:nvSpPr>
          <p:spPr bwMode="auto">
            <a:xfrm>
              <a:off x="4706763" y="2493749"/>
              <a:ext cx="736147" cy="708882"/>
            </a:xfrm>
            <a:custGeom>
              <a:avLst/>
              <a:gdLst>
                <a:gd name="T0" fmla="*/ 129 w 162"/>
                <a:gd name="T1" fmla="*/ 11 h 156"/>
                <a:gd name="T2" fmla="*/ 129 w 162"/>
                <a:gd name="T3" fmla="*/ 3 h 156"/>
                <a:gd name="T4" fmla="*/ 134 w 162"/>
                <a:gd name="T5" fmla="*/ 0 h 156"/>
                <a:gd name="T6" fmla="*/ 140 w 162"/>
                <a:gd name="T7" fmla="*/ 1 h 156"/>
                <a:gd name="T8" fmla="*/ 156 w 162"/>
                <a:gd name="T9" fmla="*/ 25 h 156"/>
                <a:gd name="T10" fmla="*/ 162 w 162"/>
                <a:gd name="T11" fmla="*/ 55 h 156"/>
                <a:gd name="T12" fmla="*/ 156 w 162"/>
                <a:gd name="T13" fmla="*/ 80 h 156"/>
                <a:gd name="T14" fmla="*/ 140 w 162"/>
                <a:gd name="T15" fmla="*/ 100 h 156"/>
                <a:gd name="T16" fmla="*/ 132 w 162"/>
                <a:gd name="T17" fmla="*/ 102 h 156"/>
                <a:gd name="T18" fmla="*/ 129 w 162"/>
                <a:gd name="T19" fmla="*/ 97 h 156"/>
                <a:gd name="T20" fmla="*/ 131 w 162"/>
                <a:gd name="T21" fmla="*/ 89 h 156"/>
                <a:gd name="T22" fmla="*/ 143 w 162"/>
                <a:gd name="T23" fmla="*/ 75 h 156"/>
                <a:gd name="T24" fmla="*/ 147 w 162"/>
                <a:gd name="T25" fmla="*/ 55 h 156"/>
                <a:gd name="T26" fmla="*/ 143 w 162"/>
                <a:gd name="T27" fmla="*/ 33 h 156"/>
                <a:gd name="T28" fmla="*/ 131 w 162"/>
                <a:gd name="T29" fmla="*/ 12 h 156"/>
                <a:gd name="T30" fmla="*/ 83 w 162"/>
                <a:gd name="T31" fmla="*/ 36 h 156"/>
                <a:gd name="T32" fmla="*/ 96 w 162"/>
                <a:gd name="T33" fmla="*/ 45 h 156"/>
                <a:gd name="T34" fmla="*/ 96 w 162"/>
                <a:gd name="T35" fmla="*/ 55 h 156"/>
                <a:gd name="T36" fmla="*/ 88 w 162"/>
                <a:gd name="T37" fmla="*/ 64 h 156"/>
                <a:gd name="T38" fmla="*/ 76 w 162"/>
                <a:gd name="T39" fmla="*/ 64 h 156"/>
                <a:gd name="T40" fmla="*/ 68 w 162"/>
                <a:gd name="T41" fmla="*/ 55 h 156"/>
                <a:gd name="T42" fmla="*/ 68 w 162"/>
                <a:gd name="T43" fmla="*/ 45 h 156"/>
                <a:gd name="T44" fmla="*/ 83 w 162"/>
                <a:gd name="T45" fmla="*/ 36 h 156"/>
                <a:gd name="T46" fmla="*/ 33 w 162"/>
                <a:gd name="T47" fmla="*/ 12 h 156"/>
                <a:gd name="T48" fmla="*/ 35 w 162"/>
                <a:gd name="T49" fmla="*/ 5 h 156"/>
                <a:gd name="T50" fmla="*/ 31 w 162"/>
                <a:gd name="T51" fmla="*/ 1 h 156"/>
                <a:gd name="T52" fmla="*/ 24 w 162"/>
                <a:gd name="T53" fmla="*/ 1 h 156"/>
                <a:gd name="T54" fmla="*/ 6 w 162"/>
                <a:gd name="T55" fmla="*/ 25 h 156"/>
                <a:gd name="T56" fmla="*/ 0 w 162"/>
                <a:gd name="T57" fmla="*/ 55 h 156"/>
                <a:gd name="T58" fmla="*/ 8 w 162"/>
                <a:gd name="T59" fmla="*/ 80 h 156"/>
                <a:gd name="T60" fmla="*/ 24 w 162"/>
                <a:gd name="T61" fmla="*/ 100 h 156"/>
                <a:gd name="T62" fmla="*/ 28 w 162"/>
                <a:gd name="T63" fmla="*/ 102 h 156"/>
                <a:gd name="T64" fmla="*/ 33 w 162"/>
                <a:gd name="T65" fmla="*/ 100 h 156"/>
                <a:gd name="T66" fmla="*/ 35 w 162"/>
                <a:gd name="T67" fmla="*/ 91 h 156"/>
                <a:gd name="T68" fmla="*/ 26 w 162"/>
                <a:gd name="T69" fmla="*/ 82 h 156"/>
                <a:gd name="T70" fmla="*/ 17 w 162"/>
                <a:gd name="T71" fmla="*/ 64 h 156"/>
                <a:gd name="T72" fmla="*/ 17 w 162"/>
                <a:gd name="T73" fmla="*/ 44 h 156"/>
                <a:gd name="T74" fmla="*/ 26 w 162"/>
                <a:gd name="T75" fmla="*/ 22 h 156"/>
                <a:gd name="T76" fmla="*/ 52 w 162"/>
                <a:gd name="T77" fmla="*/ 34 h 156"/>
                <a:gd name="T78" fmla="*/ 44 w 162"/>
                <a:gd name="T79" fmla="*/ 53 h 156"/>
                <a:gd name="T80" fmla="*/ 53 w 162"/>
                <a:gd name="T81" fmla="*/ 71 h 156"/>
                <a:gd name="T82" fmla="*/ 57 w 162"/>
                <a:gd name="T83" fmla="*/ 75 h 156"/>
                <a:gd name="T84" fmla="*/ 55 w 162"/>
                <a:gd name="T85" fmla="*/ 80 h 156"/>
                <a:gd name="T86" fmla="*/ 48 w 162"/>
                <a:gd name="T87" fmla="*/ 84 h 156"/>
                <a:gd name="T88" fmla="*/ 39 w 162"/>
                <a:gd name="T89" fmla="*/ 77 h 156"/>
                <a:gd name="T90" fmla="*/ 30 w 162"/>
                <a:gd name="T91" fmla="*/ 53 h 156"/>
                <a:gd name="T92" fmla="*/ 37 w 162"/>
                <a:gd name="T93" fmla="*/ 31 h 156"/>
                <a:gd name="T94" fmla="*/ 46 w 162"/>
                <a:gd name="T95" fmla="*/ 22 h 156"/>
                <a:gd name="T96" fmla="*/ 53 w 162"/>
                <a:gd name="T97" fmla="*/ 23 h 156"/>
                <a:gd name="T98" fmla="*/ 55 w 162"/>
                <a:gd name="T99" fmla="*/ 29 h 156"/>
                <a:gd name="T100" fmla="*/ 52 w 162"/>
                <a:gd name="T101" fmla="*/ 34 h 156"/>
                <a:gd name="T102" fmla="*/ 116 w 162"/>
                <a:gd name="T103" fmla="*/ 44 h 156"/>
                <a:gd name="T104" fmla="*/ 114 w 162"/>
                <a:gd name="T105" fmla="*/ 66 h 156"/>
                <a:gd name="T106" fmla="*/ 107 w 162"/>
                <a:gd name="T107" fmla="*/ 73 h 156"/>
                <a:gd name="T108" fmla="*/ 109 w 162"/>
                <a:gd name="T109" fmla="*/ 80 h 156"/>
                <a:gd name="T110" fmla="*/ 112 w 162"/>
                <a:gd name="T111" fmla="*/ 84 h 156"/>
                <a:gd name="T112" fmla="*/ 118 w 162"/>
                <a:gd name="T113" fmla="*/ 82 h 156"/>
                <a:gd name="T114" fmla="*/ 132 w 162"/>
                <a:gd name="T115" fmla="*/ 62 h 156"/>
                <a:gd name="T116" fmla="*/ 131 w 162"/>
                <a:gd name="T117" fmla="*/ 38 h 156"/>
                <a:gd name="T118" fmla="*/ 120 w 162"/>
                <a:gd name="T119" fmla="*/ 23 h 156"/>
                <a:gd name="T120" fmla="*/ 112 w 162"/>
                <a:gd name="T121" fmla="*/ 22 h 156"/>
                <a:gd name="T122" fmla="*/ 109 w 162"/>
                <a:gd name="T123" fmla="*/ 27 h 156"/>
                <a:gd name="T124" fmla="*/ 110 w 162"/>
                <a:gd name="T125" fmla="*/ 34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2" h="156">
                  <a:moveTo>
                    <a:pt x="131" y="12"/>
                  </a:moveTo>
                  <a:lnTo>
                    <a:pt x="131" y="12"/>
                  </a:lnTo>
                  <a:lnTo>
                    <a:pt x="129" y="11"/>
                  </a:lnTo>
                  <a:lnTo>
                    <a:pt x="127" y="9"/>
                  </a:lnTo>
                  <a:lnTo>
                    <a:pt x="127" y="5"/>
                  </a:lnTo>
                  <a:lnTo>
                    <a:pt x="129" y="3"/>
                  </a:lnTo>
                  <a:lnTo>
                    <a:pt x="129" y="3"/>
                  </a:lnTo>
                  <a:lnTo>
                    <a:pt x="131" y="1"/>
                  </a:lnTo>
                  <a:lnTo>
                    <a:pt x="134" y="0"/>
                  </a:lnTo>
                  <a:lnTo>
                    <a:pt x="136" y="1"/>
                  </a:lnTo>
                  <a:lnTo>
                    <a:pt x="140" y="1"/>
                  </a:lnTo>
                  <a:lnTo>
                    <a:pt x="140" y="1"/>
                  </a:lnTo>
                  <a:lnTo>
                    <a:pt x="149" y="12"/>
                  </a:lnTo>
                  <a:lnTo>
                    <a:pt x="156" y="25"/>
                  </a:lnTo>
                  <a:lnTo>
                    <a:pt x="156" y="25"/>
                  </a:lnTo>
                  <a:lnTo>
                    <a:pt x="162" y="40"/>
                  </a:lnTo>
                  <a:lnTo>
                    <a:pt x="162" y="55"/>
                  </a:lnTo>
                  <a:lnTo>
                    <a:pt x="162" y="55"/>
                  </a:lnTo>
                  <a:lnTo>
                    <a:pt x="160" y="67"/>
                  </a:lnTo>
                  <a:lnTo>
                    <a:pt x="156" y="80"/>
                  </a:lnTo>
                  <a:lnTo>
                    <a:pt x="156" y="80"/>
                  </a:lnTo>
                  <a:lnTo>
                    <a:pt x="149" y="91"/>
                  </a:lnTo>
                  <a:lnTo>
                    <a:pt x="140" y="100"/>
                  </a:lnTo>
                  <a:lnTo>
                    <a:pt x="140" y="100"/>
                  </a:lnTo>
                  <a:lnTo>
                    <a:pt x="138" y="102"/>
                  </a:lnTo>
                  <a:lnTo>
                    <a:pt x="134" y="102"/>
                  </a:lnTo>
                  <a:lnTo>
                    <a:pt x="132" y="102"/>
                  </a:lnTo>
                  <a:lnTo>
                    <a:pt x="131" y="100"/>
                  </a:lnTo>
                  <a:lnTo>
                    <a:pt x="131" y="100"/>
                  </a:lnTo>
                  <a:lnTo>
                    <a:pt x="129" y="97"/>
                  </a:lnTo>
                  <a:lnTo>
                    <a:pt x="129" y="95"/>
                  </a:lnTo>
                  <a:lnTo>
                    <a:pt x="129" y="91"/>
                  </a:lnTo>
                  <a:lnTo>
                    <a:pt x="131" y="89"/>
                  </a:lnTo>
                  <a:lnTo>
                    <a:pt x="131" y="89"/>
                  </a:lnTo>
                  <a:lnTo>
                    <a:pt x="138" y="82"/>
                  </a:lnTo>
                  <a:lnTo>
                    <a:pt x="143" y="75"/>
                  </a:lnTo>
                  <a:lnTo>
                    <a:pt x="143" y="75"/>
                  </a:lnTo>
                  <a:lnTo>
                    <a:pt x="145" y="64"/>
                  </a:lnTo>
                  <a:lnTo>
                    <a:pt x="147" y="55"/>
                  </a:lnTo>
                  <a:lnTo>
                    <a:pt x="147" y="55"/>
                  </a:lnTo>
                  <a:lnTo>
                    <a:pt x="147" y="44"/>
                  </a:lnTo>
                  <a:lnTo>
                    <a:pt x="143" y="33"/>
                  </a:lnTo>
                  <a:lnTo>
                    <a:pt x="143" y="33"/>
                  </a:lnTo>
                  <a:lnTo>
                    <a:pt x="138" y="22"/>
                  </a:lnTo>
                  <a:lnTo>
                    <a:pt x="131" y="12"/>
                  </a:lnTo>
                  <a:lnTo>
                    <a:pt x="131" y="12"/>
                  </a:lnTo>
                  <a:close/>
                  <a:moveTo>
                    <a:pt x="83" y="36"/>
                  </a:moveTo>
                  <a:lnTo>
                    <a:pt x="83" y="36"/>
                  </a:lnTo>
                  <a:lnTo>
                    <a:pt x="88" y="38"/>
                  </a:lnTo>
                  <a:lnTo>
                    <a:pt x="92" y="40"/>
                  </a:lnTo>
                  <a:lnTo>
                    <a:pt x="96" y="45"/>
                  </a:lnTo>
                  <a:lnTo>
                    <a:pt x="96" y="51"/>
                  </a:lnTo>
                  <a:lnTo>
                    <a:pt x="96" y="51"/>
                  </a:lnTo>
                  <a:lnTo>
                    <a:pt x="96" y="55"/>
                  </a:lnTo>
                  <a:lnTo>
                    <a:pt x="94" y="58"/>
                  </a:lnTo>
                  <a:lnTo>
                    <a:pt x="92" y="62"/>
                  </a:lnTo>
                  <a:lnTo>
                    <a:pt x="88" y="64"/>
                  </a:lnTo>
                  <a:lnTo>
                    <a:pt x="88" y="156"/>
                  </a:lnTo>
                  <a:lnTo>
                    <a:pt x="76" y="156"/>
                  </a:lnTo>
                  <a:lnTo>
                    <a:pt x="76" y="64"/>
                  </a:lnTo>
                  <a:lnTo>
                    <a:pt x="76" y="64"/>
                  </a:lnTo>
                  <a:lnTo>
                    <a:pt x="70" y="58"/>
                  </a:lnTo>
                  <a:lnTo>
                    <a:pt x="68" y="55"/>
                  </a:lnTo>
                  <a:lnTo>
                    <a:pt x="68" y="51"/>
                  </a:lnTo>
                  <a:lnTo>
                    <a:pt x="68" y="51"/>
                  </a:lnTo>
                  <a:lnTo>
                    <a:pt x="68" y="45"/>
                  </a:lnTo>
                  <a:lnTo>
                    <a:pt x="72" y="40"/>
                  </a:lnTo>
                  <a:lnTo>
                    <a:pt x="77" y="38"/>
                  </a:lnTo>
                  <a:lnTo>
                    <a:pt x="83" y="36"/>
                  </a:lnTo>
                  <a:lnTo>
                    <a:pt x="83" y="36"/>
                  </a:lnTo>
                  <a:close/>
                  <a:moveTo>
                    <a:pt x="33" y="12"/>
                  </a:moveTo>
                  <a:lnTo>
                    <a:pt x="33" y="12"/>
                  </a:lnTo>
                  <a:lnTo>
                    <a:pt x="35" y="11"/>
                  </a:lnTo>
                  <a:lnTo>
                    <a:pt x="35" y="9"/>
                  </a:lnTo>
                  <a:lnTo>
                    <a:pt x="35" y="5"/>
                  </a:lnTo>
                  <a:lnTo>
                    <a:pt x="33" y="3"/>
                  </a:lnTo>
                  <a:lnTo>
                    <a:pt x="33" y="3"/>
                  </a:lnTo>
                  <a:lnTo>
                    <a:pt x="31" y="1"/>
                  </a:lnTo>
                  <a:lnTo>
                    <a:pt x="30" y="0"/>
                  </a:lnTo>
                  <a:lnTo>
                    <a:pt x="26" y="1"/>
                  </a:lnTo>
                  <a:lnTo>
                    <a:pt x="24" y="1"/>
                  </a:lnTo>
                  <a:lnTo>
                    <a:pt x="24" y="1"/>
                  </a:lnTo>
                  <a:lnTo>
                    <a:pt x="13" y="12"/>
                  </a:lnTo>
                  <a:lnTo>
                    <a:pt x="6" y="25"/>
                  </a:lnTo>
                  <a:lnTo>
                    <a:pt x="6" y="25"/>
                  </a:lnTo>
                  <a:lnTo>
                    <a:pt x="2" y="40"/>
                  </a:lnTo>
                  <a:lnTo>
                    <a:pt x="0" y="55"/>
                  </a:lnTo>
                  <a:lnTo>
                    <a:pt x="0" y="55"/>
                  </a:lnTo>
                  <a:lnTo>
                    <a:pt x="4" y="67"/>
                  </a:lnTo>
                  <a:lnTo>
                    <a:pt x="8" y="80"/>
                  </a:lnTo>
                  <a:lnTo>
                    <a:pt x="8" y="80"/>
                  </a:lnTo>
                  <a:lnTo>
                    <a:pt x="15" y="91"/>
                  </a:lnTo>
                  <a:lnTo>
                    <a:pt x="24" y="100"/>
                  </a:lnTo>
                  <a:lnTo>
                    <a:pt x="24" y="100"/>
                  </a:lnTo>
                  <a:lnTo>
                    <a:pt x="26" y="102"/>
                  </a:lnTo>
                  <a:lnTo>
                    <a:pt x="28" y="102"/>
                  </a:lnTo>
                  <a:lnTo>
                    <a:pt x="31" y="102"/>
                  </a:lnTo>
                  <a:lnTo>
                    <a:pt x="33" y="100"/>
                  </a:lnTo>
                  <a:lnTo>
                    <a:pt x="33" y="100"/>
                  </a:lnTo>
                  <a:lnTo>
                    <a:pt x="35" y="97"/>
                  </a:lnTo>
                  <a:lnTo>
                    <a:pt x="35" y="95"/>
                  </a:lnTo>
                  <a:lnTo>
                    <a:pt x="35" y="91"/>
                  </a:lnTo>
                  <a:lnTo>
                    <a:pt x="33" y="89"/>
                  </a:lnTo>
                  <a:lnTo>
                    <a:pt x="33" y="89"/>
                  </a:lnTo>
                  <a:lnTo>
                    <a:pt x="26" y="82"/>
                  </a:lnTo>
                  <a:lnTo>
                    <a:pt x="20" y="75"/>
                  </a:lnTo>
                  <a:lnTo>
                    <a:pt x="20" y="75"/>
                  </a:lnTo>
                  <a:lnTo>
                    <a:pt x="17" y="64"/>
                  </a:lnTo>
                  <a:lnTo>
                    <a:pt x="15" y="55"/>
                  </a:lnTo>
                  <a:lnTo>
                    <a:pt x="15" y="55"/>
                  </a:lnTo>
                  <a:lnTo>
                    <a:pt x="17" y="44"/>
                  </a:lnTo>
                  <a:lnTo>
                    <a:pt x="20" y="33"/>
                  </a:lnTo>
                  <a:lnTo>
                    <a:pt x="20" y="33"/>
                  </a:lnTo>
                  <a:lnTo>
                    <a:pt x="26" y="22"/>
                  </a:lnTo>
                  <a:lnTo>
                    <a:pt x="33" y="12"/>
                  </a:lnTo>
                  <a:lnTo>
                    <a:pt x="33" y="12"/>
                  </a:lnTo>
                  <a:close/>
                  <a:moveTo>
                    <a:pt x="52" y="34"/>
                  </a:moveTo>
                  <a:lnTo>
                    <a:pt x="52" y="34"/>
                  </a:lnTo>
                  <a:lnTo>
                    <a:pt x="46" y="44"/>
                  </a:lnTo>
                  <a:lnTo>
                    <a:pt x="44" y="53"/>
                  </a:lnTo>
                  <a:lnTo>
                    <a:pt x="48" y="62"/>
                  </a:lnTo>
                  <a:lnTo>
                    <a:pt x="50" y="66"/>
                  </a:lnTo>
                  <a:lnTo>
                    <a:pt x="53" y="71"/>
                  </a:lnTo>
                  <a:lnTo>
                    <a:pt x="53" y="71"/>
                  </a:lnTo>
                  <a:lnTo>
                    <a:pt x="55" y="73"/>
                  </a:lnTo>
                  <a:lnTo>
                    <a:pt x="57" y="75"/>
                  </a:lnTo>
                  <a:lnTo>
                    <a:pt x="57" y="78"/>
                  </a:lnTo>
                  <a:lnTo>
                    <a:pt x="55" y="80"/>
                  </a:lnTo>
                  <a:lnTo>
                    <a:pt x="55" y="80"/>
                  </a:lnTo>
                  <a:lnTo>
                    <a:pt x="53" y="82"/>
                  </a:lnTo>
                  <a:lnTo>
                    <a:pt x="52" y="84"/>
                  </a:lnTo>
                  <a:lnTo>
                    <a:pt x="48" y="84"/>
                  </a:lnTo>
                  <a:lnTo>
                    <a:pt x="46" y="82"/>
                  </a:lnTo>
                  <a:lnTo>
                    <a:pt x="46" y="82"/>
                  </a:lnTo>
                  <a:lnTo>
                    <a:pt x="39" y="77"/>
                  </a:lnTo>
                  <a:lnTo>
                    <a:pt x="33" y="69"/>
                  </a:lnTo>
                  <a:lnTo>
                    <a:pt x="31" y="62"/>
                  </a:lnTo>
                  <a:lnTo>
                    <a:pt x="30" y="53"/>
                  </a:lnTo>
                  <a:lnTo>
                    <a:pt x="30" y="45"/>
                  </a:lnTo>
                  <a:lnTo>
                    <a:pt x="33" y="38"/>
                  </a:lnTo>
                  <a:lnTo>
                    <a:pt x="37" y="31"/>
                  </a:lnTo>
                  <a:lnTo>
                    <a:pt x="42" y="23"/>
                  </a:lnTo>
                  <a:lnTo>
                    <a:pt x="42" y="23"/>
                  </a:lnTo>
                  <a:lnTo>
                    <a:pt x="46" y="22"/>
                  </a:lnTo>
                  <a:lnTo>
                    <a:pt x="48" y="22"/>
                  </a:lnTo>
                  <a:lnTo>
                    <a:pt x="50" y="22"/>
                  </a:lnTo>
                  <a:lnTo>
                    <a:pt x="53" y="23"/>
                  </a:lnTo>
                  <a:lnTo>
                    <a:pt x="53" y="23"/>
                  </a:lnTo>
                  <a:lnTo>
                    <a:pt x="53" y="27"/>
                  </a:lnTo>
                  <a:lnTo>
                    <a:pt x="55" y="29"/>
                  </a:lnTo>
                  <a:lnTo>
                    <a:pt x="53" y="33"/>
                  </a:lnTo>
                  <a:lnTo>
                    <a:pt x="52" y="34"/>
                  </a:lnTo>
                  <a:lnTo>
                    <a:pt x="52" y="34"/>
                  </a:lnTo>
                  <a:close/>
                  <a:moveTo>
                    <a:pt x="110" y="34"/>
                  </a:moveTo>
                  <a:lnTo>
                    <a:pt x="110" y="34"/>
                  </a:lnTo>
                  <a:lnTo>
                    <a:pt x="116" y="44"/>
                  </a:lnTo>
                  <a:lnTo>
                    <a:pt x="118" y="53"/>
                  </a:lnTo>
                  <a:lnTo>
                    <a:pt x="116" y="62"/>
                  </a:lnTo>
                  <a:lnTo>
                    <a:pt x="114" y="66"/>
                  </a:lnTo>
                  <a:lnTo>
                    <a:pt x="110" y="71"/>
                  </a:lnTo>
                  <a:lnTo>
                    <a:pt x="110" y="71"/>
                  </a:lnTo>
                  <a:lnTo>
                    <a:pt x="107" y="73"/>
                  </a:lnTo>
                  <a:lnTo>
                    <a:pt x="107" y="75"/>
                  </a:lnTo>
                  <a:lnTo>
                    <a:pt x="107" y="78"/>
                  </a:lnTo>
                  <a:lnTo>
                    <a:pt x="109" y="80"/>
                  </a:lnTo>
                  <a:lnTo>
                    <a:pt x="109" y="80"/>
                  </a:lnTo>
                  <a:lnTo>
                    <a:pt x="110" y="82"/>
                  </a:lnTo>
                  <a:lnTo>
                    <a:pt x="112" y="84"/>
                  </a:lnTo>
                  <a:lnTo>
                    <a:pt x="116" y="84"/>
                  </a:lnTo>
                  <a:lnTo>
                    <a:pt x="118" y="82"/>
                  </a:lnTo>
                  <a:lnTo>
                    <a:pt x="118" y="82"/>
                  </a:lnTo>
                  <a:lnTo>
                    <a:pt x="125" y="77"/>
                  </a:lnTo>
                  <a:lnTo>
                    <a:pt x="129" y="69"/>
                  </a:lnTo>
                  <a:lnTo>
                    <a:pt x="132" y="62"/>
                  </a:lnTo>
                  <a:lnTo>
                    <a:pt x="134" y="53"/>
                  </a:lnTo>
                  <a:lnTo>
                    <a:pt x="132" y="45"/>
                  </a:lnTo>
                  <a:lnTo>
                    <a:pt x="131" y="38"/>
                  </a:lnTo>
                  <a:lnTo>
                    <a:pt x="127" y="31"/>
                  </a:lnTo>
                  <a:lnTo>
                    <a:pt x="120" y="23"/>
                  </a:lnTo>
                  <a:lnTo>
                    <a:pt x="120" y="23"/>
                  </a:lnTo>
                  <a:lnTo>
                    <a:pt x="118" y="22"/>
                  </a:lnTo>
                  <a:lnTo>
                    <a:pt x="116" y="22"/>
                  </a:lnTo>
                  <a:lnTo>
                    <a:pt x="112" y="22"/>
                  </a:lnTo>
                  <a:lnTo>
                    <a:pt x="110" y="23"/>
                  </a:lnTo>
                  <a:lnTo>
                    <a:pt x="110" y="23"/>
                  </a:lnTo>
                  <a:lnTo>
                    <a:pt x="109" y="27"/>
                  </a:lnTo>
                  <a:lnTo>
                    <a:pt x="109" y="29"/>
                  </a:lnTo>
                  <a:lnTo>
                    <a:pt x="109" y="33"/>
                  </a:lnTo>
                  <a:lnTo>
                    <a:pt x="110" y="34"/>
                  </a:lnTo>
                  <a:lnTo>
                    <a:pt x="110" y="34"/>
                  </a:lnTo>
                  <a:close/>
                </a:path>
              </a:pathLst>
            </a:custGeom>
            <a:solidFill>
              <a:schemeClr val="bg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
        <p:nvSpPr>
          <p:cNvPr id="27" name="TextBox 21"/>
          <p:cNvSpPr txBox="1"/>
          <p:nvPr/>
        </p:nvSpPr>
        <p:spPr>
          <a:xfrm>
            <a:off x="2885443" y="2519161"/>
            <a:ext cx="1886767" cy="253926"/>
          </a:xfrm>
          <a:prstGeom prst="rect">
            <a:avLst/>
          </a:prstGeom>
          <a:noFill/>
        </p:spPr>
        <p:txBody>
          <a:bodyPr wrap="square" lIns="68589" tIns="34295" rIns="68589" bIns="34295" rtlCol="0">
            <a:spAutoFit/>
          </a:bodyPr>
          <a:lstStyle/>
          <a:p>
            <a:pPr algn="ctr"/>
            <a:r>
              <a:rPr lang="zh-CN" altLang="en-US" sz="1200" kern="0" dirty="0">
                <a:solidFill>
                  <a:schemeClr val="bg1"/>
                </a:solidFill>
                <a:latin typeface="微软雅黑" pitchFamily="34" charset="-122"/>
                <a:ea typeface="微软雅黑" pitchFamily="34" charset="-122"/>
              </a:rPr>
              <a:t>输入标题</a:t>
            </a:r>
          </a:p>
        </p:txBody>
      </p:sp>
      <p:sp>
        <p:nvSpPr>
          <p:cNvPr id="28" name="TextBox 22"/>
          <p:cNvSpPr txBox="1"/>
          <p:nvPr/>
        </p:nvSpPr>
        <p:spPr>
          <a:xfrm>
            <a:off x="2936389" y="2897320"/>
            <a:ext cx="1742151" cy="609408"/>
          </a:xfrm>
          <a:prstGeom prst="rect">
            <a:avLst/>
          </a:prstGeom>
          <a:noFill/>
        </p:spPr>
        <p:txBody>
          <a:bodyPr wrap="square" lIns="68589" tIns="34295" rIns="68589" bIns="34295" rtlCol="0">
            <a:spAutoFit/>
          </a:bodyPr>
          <a:lstStyle>
            <a:defPPr>
              <a:defRPr lang="zh-CN"/>
            </a:defPPr>
            <a:lvl1pPr marR="0" lvl="0" indent="0" fontAlgn="auto">
              <a:lnSpc>
                <a:spcPct val="130000"/>
              </a:lnSpc>
              <a:spcBef>
                <a:spcPts val="0"/>
              </a:spcBef>
              <a:spcAft>
                <a:spcPts val="0"/>
              </a:spcAft>
              <a:buClrTx/>
              <a:buSzTx/>
              <a:buFontTx/>
              <a:buNone/>
              <a:tabLst/>
              <a:defRPr kumimoji="0" sz="1200" b="0" i="0" u="none" strike="noStrike" kern="0" cap="none" spc="0" normalizeH="0" baseline="0">
                <a:ln>
                  <a:noFill/>
                </a:ln>
                <a:solidFill>
                  <a:sysClr val="window" lastClr="FFFFFF">
                    <a:lumMod val="50000"/>
                  </a:sysClr>
                </a:solidFill>
                <a:effectLst/>
                <a:uLnTx/>
                <a:uFillTx/>
                <a:latin typeface="微软雅黑" pitchFamily="34" charset="-122"/>
                <a:ea typeface="微软雅黑" pitchFamily="34" charset="-122"/>
              </a:defRPr>
            </a:lvl1pPr>
          </a:lstStyle>
          <a:p>
            <a:pPr lvl="0">
              <a:defRPr/>
            </a:pPr>
            <a:r>
              <a:rPr lang="zh-CN" altLang="en-US" sz="900" dirty="0">
                <a:solidFill>
                  <a:schemeClr val="bg1"/>
                </a:solidFill>
              </a:rPr>
              <a:t>请填入您的内容，或复制内容后点击右键选择只保留文本来粘贴您的内容。请填入您的内容，</a:t>
            </a:r>
            <a:endParaRPr lang="en-US" altLang="zh-CN" sz="900" dirty="0">
              <a:solidFill>
                <a:schemeClr val="bg1"/>
              </a:solidFill>
            </a:endParaRPr>
          </a:p>
        </p:txBody>
      </p:sp>
      <p:sp>
        <p:nvSpPr>
          <p:cNvPr id="29" name="燕尾形箭头 28"/>
          <p:cNvSpPr>
            <a:spLocks noChangeArrowheads="1"/>
          </p:cNvSpPr>
          <p:nvPr/>
        </p:nvSpPr>
        <p:spPr bwMode="auto">
          <a:xfrm>
            <a:off x="1621297" y="2526077"/>
            <a:ext cx="835256" cy="413948"/>
          </a:xfrm>
          <a:prstGeom prst="notchedRightArrow">
            <a:avLst>
              <a:gd name="adj1" fmla="val 50000"/>
              <a:gd name="adj2" fmla="val 49984"/>
            </a:avLst>
          </a:prstGeom>
          <a:solidFill>
            <a:schemeClr val="bg1">
              <a:lumMod val="50000"/>
            </a:schemeClr>
          </a:solidFill>
          <a:ln>
            <a:noFill/>
          </a:ln>
          <a:effectLst/>
        </p:spPr>
        <p:txBody>
          <a:bodyPr lIns="25714" tIns="12857" rIns="25714" bIns="12857"/>
          <a:lstStyle/>
          <a:p>
            <a:pPr>
              <a:defRPr/>
            </a:pPr>
            <a:endParaRPr lang="zh-CN" altLang="en-US" dirty="0">
              <a:latin typeface="Corbel" pitchFamily="34" charset="0"/>
            </a:endParaRPr>
          </a:p>
        </p:txBody>
      </p:sp>
      <p:grpSp>
        <p:nvGrpSpPr>
          <p:cNvPr id="30" name="组合 29"/>
          <p:cNvGrpSpPr/>
          <p:nvPr/>
        </p:nvGrpSpPr>
        <p:grpSpPr>
          <a:xfrm>
            <a:off x="737075" y="2306133"/>
            <a:ext cx="742570" cy="853838"/>
            <a:chOff x="982638" y="3073894"/>
            <a:chExt cx="989965" cy="1138099"/>
          </a:xfrm>
        </p:grpSpPr>
        <p:sp>
          <p:nvSpPr>
            <p:cNvPr id="31" name="任意多边形 30"/>
            <p:cNvSpPr/>
            <p:nvPr/>
          </p:nvSpPr>
          <p:spPr bwMode="auto">
            <a:xfrm>
              <a:off x="982638" y="3073894"/>
              <a:ext cx="989965" cy="1138099"/>
            </a:xfrm>
            <a:custGeom>
              <a:avLst/>
              <a:gdLst>
                <a:gd name="connsiteX0" fmla="*/ 0 w 4017518"/>
                <a:gd name="connsiteY0" fmla="*/ 1747621 h 3495241"/>
                <a:gd name="connsiteX1" fmla="*/ 873810 w 4017518"/>
                <a:gd name="connsiteY1" fmla="*/ 1 h 3495241"/>
                <a:gd name="connsiteX2" fmla="*/ 3143708 w 4017518"/>
                <a:gd name="connsiteY2" fmla="*/ 1 h 3495241"/>
                <a:gd name="connsiteX3" fmla="*/ 4017518 w 4017518"/>
                <a:gd name="connsiteY3" fmla="*/ 1747621 h 3495241"/>
                <a:gd name="connsiteX4" fmla="*/ 3143708 w 4017518"/>
                <a:gd name="connsiteY4" fmla="*/ 3495240 h 3495241"/>
                <a:gd name="connsiteX5" fmla="*/ 873810 w 4017518"/>
                <a:gd name="connsiteY5" fmla="*/ 3495240 h 3495241"/>
                <a:gd name="connsiteX6" fmla="*/ 0 w 4017518"/>
                <a:gd name="connsiteY6" fmla="*/ 1747621 h 3495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17518" h="3495241">
                  <a:moveTo>
                    <a:pt x="2008758" y="0"/>
                  </a:moveTo>
                  <a:lnTo>
                    <a:pt x="4017516" y="760215"/>
                  </a:lnTo>
                  <a:lnTo>
                    <a:pt x="4017516" y="2735026"/>
                  </a:lnTo>
                  <a:lnTo>
                    <a:pt x="2008758" y="3495241"/>
                  </a:lnTo>
                  <a:lnTo>
                    <a:pt x="2" y="2735026"/>
                  </a:lnTo>
                  <a:lnTo>
                    <a:pt x="2" y="760215"/>
                  </a:lnTo>
                  <a:lnTo>
                    <a:pt x="2008758" y="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411"/>
            <p:cNvSpPr>
              <a:spLocks noEditPoints="1"/>
            </p:cNvSpPr>
            <p:nvPr/>
          </p:nvSpPr>
          <p:spPr bwMode="auto">
            <a:xfrm>
              <a:off x="1140387" y="3249847"/>
              <a:ext cx="674465" cy="693071"/>
            </a:xfrm>
            <a:custGeom>
              <a:avLst/>
              <a:gdLst>
                <a:gd name="T0" fmla="*/ 68 w 145"/>
                <a:gd name="T1" fmla="*/ 75 h 149"/>
                <a:gd name="T2" fmla="*/ 86 w 145"/>
                <a:gd name="T3" fmla="*/ 86 h 149"/>
                <a:gd name="T4" fmla="*/ 81 w 145"/>
                <a:gd name="T5" fmla="*/ 110 h 149"/>
                <a:gd name="T6" fmla="*/ 73 w 145"/>
                <a:gd name="T7" fmla="*/ 129 h 149"/>
                <a:gd name="T8" fmla="*/ 57 w 145"/>
                <a:gd name="T9" fmla="*/ 140 h 149"/>
                <a:gd name="T10" fmla="*/ 38 w 145"/>
                <a:gd name="T11" fmla="*/ 141 h 149"/>
                <a:gd name="T12" fmla="*/ 18 w 145"/>
                <a:gd name="T13" fmla="*/ 130 h 149"/>
                <a:gd name="T14" fmla="*/ 9 w 145"/>
                <a:gd name="T15" fmla="*/ 118 h 149"/>
                <a:gd name="T16" fmla="*/ 9 w 145"/>
                <a:gd name="T17" fmla="*/ 90 h 149"/>
                <a:gd name="T18" fmla="*/ 18 w 145"/>
                <a:gd name="T19" fmla="*/ 77 h 149"/>
                <a:gd name="T20" fmla="*/ 38 w 145"/>
                <a:gd name="T21" fmla="*/ 68 h 149"/>
                <a:gd name="T22" fmla="*/ 121 w 145"/>
                <a:gd name="T23" fmla="*/ 30 h 149"/>
                <a:gd name="T24" fmla="*/ 99 w 145"/>
                <a:gd name="T25" fmla="*/ 33 h 149"/>
                <a:gd name="T26" fmla="*/ 88 w 145"/>
                <a:gd name="T27" fmla="*/ 44 h 149"/>
                <a:gd name="T28" fmla="*/ 88 w 145"/>
                <a:gd name="T29" fmla="*/ 63 h 149"/>
                <a:gd name="T30" fmla="*/ 93 w 145"/>
                <a:gd name="T31" fmla="*/ 77 h 149"/>
                <a:gd name="T32" fmla="*/ 106 w 145"/>
                <a:gd name="T33" fmla="*/ 90 h 149"/>
                <a:gd name="T34" fmla="*/ 130 w 145"/>
                <a:gd name="T35" fmla="*/ 86 h 149"/>
                <a:gd name="T36" fmla="*/ 141 w 145"/>
                <a:gd name="T37" fmla="*/ 75 h 149"/>
                <a:gd name="T38" fmla="*/ 139 w 145"/>
                <a:gd name="T39" fmla="*/ 59 h 149"/>
                <a:gd name="T40" fmla="*/ 134 w 145"/>
                <a:gd name="T41" fmla="*/ 44 h 149"/>
                <a:gd name="T42" fmla="*/ 121 w 145"/>
                <a:gd name="T43" fmla="*/ 35 h 149"/>
                <a:gd name="T44" fmla="*/ 125 w 145"/>
                <a:gd name="T45" fmla="*/ 61 h 149"/>
                <a:gd name="T46" fmla="*/ 104 w 145"/>
                <a:gd name="T47" fmla="*/ 68 h 149"/>
                <a:gd name="T48" fmla="*/ 110 w 145"/>
                <a:gd name="T49" fmla="*/ 50 h 149"/>
                <a:gd name="T50" fmla="*/ 117 w 145"/>
                <a:gd name="T51" fmla="*/ 64 h 149"/>
                <a:gd name="T52" fmla="*/ 110 w 145"/>
                <a:gd name="T53" fmla="*/ 57 h 149"/>
                <a:gd name="T54" fmla="*/ 132 w 145"/>
                <a:gd name="T55" fmla="*/ 63 h 149"/>
                <a:gd name="T56" fmla="*/ 106 w 145"/>
                <a:gd name="T57" fmla="*/ 75 h 149"/>
                <a:gd name="T58" fmla="*/ 103 w 145"/>
                <a:gd name="T59" fmla="*/ 46 h 149"/>
                <a:gd name="T60" fmla="*/ 66 w 145"/>
                <a:gd name="T61" fmla="*/ 0 h 149"/>
                <a:gd name="T62" fmla="*/ 44 w 145"/>
                <a:gd name="T63" fmla="*/ 4 h 149"/>
                <a:gd name="T64" fmla="*/ 33 w 145"/>
                <a:gd name="T65" fmla="*/ 17 h 149"/>
                <a:gd name="T66" fmla="*/ 33 w 145"/>
                <a:gd name="T67" fmla="*/ 33 h 149"/>
                <a:gd name="T68" fmla="*/ 40 w 145"/>
                <a:gd name="T69" fmla="*/ 48 h 149"/>
                <a:gd name="T70" fmla="*/ 53 w 145"/>
                <a:gd name="T71" fmla="*/ 61 h 149"/>
                <a:gd name="T72" fmla="*/ 75 w 145"/>
                <a:gd name="T73" fmla="*/ 57 h 149"/>
                <a:gd name="T74" fmla="*/ 86 w 145"/>
                <a:gd name="T75" fmla="*/ 46 h 149"/>
                <a:gd name="T76" fmla="*/ 86 w 145"/>
                <a:gd name="T77" fmla="*/ 30 h 149"/>
                <a:gd name="T78" fmla="*/ 81 w 145"/>
                <a:gd name="T79" fmla="*/ 15 h 149"/>
                <a:gd name="T80" fmla="*/ 66 w 145"/>
                <a:gd name="T81" fmla="*/ 6 h 149"/>
                <a:gd name="T82" fmla="*/ 71 w 145"/>
                <a:gd name="T83" fmla="*/ 33 h 149"/>
                <a:gd name="T84" fmla="*/ 51 w 145"/>
                <a:gd name="T85" fmla="*/ 39 h 149"/>
                <a:gd name="T86" fmla="*/ 57 w 145"/>
                <a:gd name="T87" fmla="*/ 20 h 149"/>
                <a:gd name="T88" fmla="*/ 62 w 145"/>
                <a:gd name="T89" fmla="*/ 35 h 149"/>
                <a:gd name="T90" fmla="*/ 57 w 145"/>
                <a:gd name="T91" fmla="*/ 28 h 149"/>
                <a:gd name="T92" fmla="*/ 77 w 145"/>
                <a:gd name="T93" fmla="*/ 33 h 149"/>
                <a:gd name="T94" fmla="*/ 51 w 145"/>
                <a:gd name="T95" fmla="*/ 46 h 149"/>
                <a:gd name="T96" fmla="*/ 49 w 145"/>
                <a:gd name="T97" fmla="*/ 19 h 149"/>
                <a:gd name="T98" fmla="*/ 44 w 145"/>
                <a:gd name="T99" fmla="*/ 88 h 149"/>
                <a:gd name="T100" fmla="*/ 33 w 145"/>
                <a:gd name="T101" fmla="*/ 116 h 149"/>
                <a:gd name="T102" fmla="*/ 59 w 145"/>
                <a:gd name="T103" fmla="*/ 110 h 149"/>
                <a:gd name="T104" fmla="*/ 44 w 145"/>
                <a:gd name="T105" fmla="*/ 88 h 149"/>
                <a:gd name="T106" fmla="*/ 38 w 145"/>
                <a:gd name="T107" fmla="*/ 99 h 149"/>
                <a:gd name="T108" fmla="*/ 44 w 145"/>
                <a:gd name="T109" fmla="*/ 112 h 149"/>
                <a:gd name="T110" fmla="*/ 51 w 145"/>
                <a:gd name="T111" fmla="*/ 101 h 149"/>
                <a:gd name="T112" fmla="*/ 35 w 145"/>
                <a:gd name="T113" fmla="*/ 81 h 149"/>
                <a:gd name="T114" fmla="*/ 27 w 145"/>
                <a:gd name="T115" fmla="*/ 121 h 149"/>
                <a:gd name="T116" fmla="*/ 70 w 145"/>
                <a:gd name="T117" fmla="*/ 10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5" h="149">
                  <a:moveTo>
                    <a:pt x="51" y="68"/>
                  </a:moveTo>
                  <a:lnTo>
                    <a:pt x="51" y="68"/>
                  </a:lnTo>
                  <a:lnTo>
                    <a:pt x="59" y="70"/>
                  </a:lnTo>
                  <a:lnTo>
                    <a:pt x="62" y="63"/>
                  </a:lnTo>
                  <a:lnTo>
                    <a:pt x="62" y="63"/>
                  </a:lnTo>
                  <a:lnTo>
                    <a:pt x="68" y="64"/>
                  </a:lnTo>
                  <a:lnTo>
                    <a:pt x="71" y="68"/>
                  </a:lnTo>
                  <a:lnTo>
                    <a:pt x="68" y="75"/>
                  </a:lnTo>
                  <a:lnTo>
                    <a:pt x="68" y="75"/>
                  </a:lnTo>
                  <a:lnTo>
                    <a:pt x="71" y="77"/>
                  </a:lnTo>
                  <a:lnTo>
                    <a:pt x="71" y="77"/>
                  </a:lnTo>
                  <a:lnTo>
                    <a:pt x="73" y="81"/>
                  </a:lnTo>
                  <a:lnTo>
                    <a:pt x="81" y="77"/>
                  </a:lnTo>
                  <a:lnTo>
                    <a:pt x="81" y="77"/>
                  </a:lnTo>
                  <a:lnTo>
                    <a:pt x="84" y="83"/>
                  </a:lnTo>
                  <a:lnTo>
                    <a:pt x="86" y="86"/>
                  </a:lnTo>
                  <a:lnTo>
                    <a:pt x="79" y="92"/>
                  </a:lnTo>
                  <a:lnTo>
                    <a:pt x="79" y="92"/>
                  </a:lnTo>
                  <a:lnTo>
                    <a:pt x="81" y="97"/>
                  </a:lnTo>
                  <a:lnTo>
                    <a:pt x="88" y="99"/>
                  </a:lnTo>
                  <a:lnTo>
                    <a:pt x="88" y="99"/>
                  </a:lnTo>
                  <a:lnTo>
                    <a:pt x="90" y="105"/>
                  </a:lnTo>
                  <a:lnTo>
                    <a:pt x="88" y="110"/>
                  </a:lnTo>
                  <a:lnTo>
                    <a:pt x="81" y="110"/>
                  </a:lnTo>
                  <a:lnTo>
                    <a:pt x="81" y="110"/>
                  </a:lnTo>
                  <a:lnTo>
                    <a:pt x="79" y="118"/>
                  </a:lnTo>
                  <a:lnTo>
                    <a:pt x="86" y="121"/>
                  </a:lnTo>
                  <a:lnTo>
                    <a:pt x="86" y="121"/>
                  </a:lnTo>
                  <a:lnTo>
                    <a:pt x="82" y="127"/>
                  </a:lnTo>
                  <a:lnTo>
                    <a:pt x="81" y="130"/>
                  </a:lnTo>
                  <a:lnTo>
                    <a:pt x="73" y="129"/>
                  </a:lnTo>
                  <a:lnTo>
                    <a:pt x="73" y="129"/>
                  </a:lnTo>
                  <a:lnTo>
                    <a:pt x="71" y="130"/>
                  </a:lnTo>
                  <a:lnTo>
                    <a:pt x="71" y="130"/>
                  </a:lnTo>
                  <a:lnTo>
                    <a:pt x="68" y="134"/>
                  </a:lnTo>
                  <a:lnTo>
                    <a:pt x="71" y="140"/>
                  </a:lnTo>
                  <a:lnTo>
                    <a:pt x="71" y="140"/>
                  </a:lnTo>
                  <a:lnTo>
                    <a:pt x="66" y="143"/>
                  </a:lnTo>
                  <a:lnTo>
                    <a:pt x="62" y="145"/>
                  </a:lnTo>
                  <a:lnTo>
                    <a:pt x="57" y="140"/>
                  </a:lnTo>
                  <a:lnTo>
                    <a:pt x="57" y="140"/>
                  </a:lnTo>
                  <a:lnTo>
                    <a:pt x="51" y="141"/>
                  </a:lnTo>
                  <a:lnTo>
                    <a:pt x="49" y="149"/>
                  </a:lnTo>
                  <a:lnTo>
                    <a:pt x="49" y="149"/>
                  </a:lnTo>
                  <a:lnTo>
                    <a:pt x="44" y="149"/>
                  </a:lnTo>
                  <a:lnTo>
                    <a:pt x="38" y="149"/>
                  </a:lnTo>
                  <a:lnTo>
                    <a:pt x="38" y="141"/>
                  </a:lnTo>
                  <a:lnTo>
                    <a:pt x="38" y="141"/>
                  </a:lnTo>
                  <a:lnTo>
                    <a:pt x="31" y="140"/>
                  </a:lnTo>
                  <a:lnTo>
                    <a:pt x="27" y="145"/>
                  </a:lnTo>
                  <a:lnTo>
                    <a:pt x="27" y="145"/>
                  </a:lnTo>
                  <a:lnTo>
                    <a:pt x="22" y="143"/>
                  </a:lnTo>
                  <a:lnTo>
                    <a:pt x="18" y="140"/>
                  </a:lnTo>
                  <a:lnTo>
                    <a:pt x="20" y="132"/>
                  </a:lnTo>
                  <a:lnTo>
                    <a:pt x="20" y="132"/>
                  </a:lnTo>
                  <a:lnTo>
                    <a:pt x="18" y="130"/>
                  </a:lnTo>
                  <a:lnTo>
                    <a:pt x="18" y="130"/>
                  </a:lnTo>
                  <a:lnTo>
                    <a:pt x="15" y="129"/>
                  </a:lnTo>
                  <a:lnTo>
                    <a:pt x="9" y="130"/>
                  </a:lnTo>
                  <a:lnTo>
                    <a:pt x="9" y="130"/>
                  </a:lnTo>
                  <a:lnTo>
                    <a:pt x="5" y="127"/>
                  </a:lnTo>
                  <a:lnTo>
                    <a:pt x="3" y="121"/>
                  </a:lnTo>
                  <a:lnTo>
                    <a:pt x="9" y="118"/>
                  </a:lnTo>
                  <a:lnTo>
                    <a:pt x="9" y="118"/>
                  </a:lnTo>
                  <a:lnTo>
                    <a:pt x="7" y="110"/>
                  </a:lnTo>
                  <a:lnTo>
                    <a:pt x="0" y="110"/>
                  </a:lnTo>
                  <a:lnTo>
                    <a:pt x="0" y="110"/>
                  </a:lnTo>
                  <a:lnTo>
                    <a:pt x="0" y="103"/>
                  </a:lnTo>
                  <a:lnTo>
                    <a:pt x="0" y="99"/>
                  </a:lnTo>
                  <a:lnTo>
                    <a:pt x="7" y="97"/>
                  </a:lnTo>
                  <a:lnTo>
                    <a:pt x="7" y="97"/>
                  </a:lnTo>
                  <a:lnTo>
                    <a:pt x="9" y="90"/>
                  </a:lnTo>
                  <a:lnTo>
                    <a:pt x="3" y="86"/>
                  </a:lnTo>
                  <a:lnTo>
                    <a:pt x="3" y="86"/>
                  </a:lnTo>
                  <a:lnTo>
                    <a:pt x="5" y="81"/>
                  </a:lnTo>
                  <a:lnTo>
                    <a:pt x="9" y="77"/>
                  </a:lnTo>
                  <a:lnTo>
                    <a:pt x="16" y="81"/>
                  </a:lnTo>
                  <a:lnTo>
                    <a:pt x="16" y="81"/>
                  </a:lnTo>
                  <a:lnTo>
                    <a:pt x="18" y="77"/>
                  </a:lnTo>
                  <a:lnTo>
                    <a:pt x="18" y="77"/>
                  </a:lnTo>
                  <a:lnTo>
                    <a:pt x="20" y="75"/>
                  </a:lnTo>
                  <a:lnTo>
                    <a:pt x="18" y="68"/>
                  </a:lnTo>
                  <a:lnTo>
                    <a:pt x="18" y="68"/>
                  </a:lnTo>
                  <a:lnTo>
                    <a:pt x="22" y="64"/>
                  </a:lnTo>
                  <a:lnTo>
                    <a:pt x="27" y="63"/>
                  </a:lnTo>
                  <a:lnTo>
                    <a:pt x="31" y="70"/>
                  </a:lnTo>
                  <a:lnTo>
                    <a:pt x="31" y="70"/>
                  </a:lnTo>
                  <a:lnTo>
                    <a:pt x="38" y="68"/>
                  </a:lnTo>
                  <a:lnTo>
                    <a:pt x="38" y="61"/>
                  </a:lnTo>
                  <a:lnTo>
                    <a:pt x="38" y="61"/>
                  </a:lnTo>
                  <a:lnTo>
                    <a:pt x="44" y="59"/>
                  </a:lnTo>
                  <a:lnTo>
                    <a:pt x="49" y="61"/>
                  </a:lnTo>
                  <a:lnTo>
                    <a:pt x="51" y="68"/>
                  </a:lnTo>
                  <a:lnTo>
                    <a:pt x="51" y="68"/>
                  </a:lnTo>
                  <a:close/>
                  <a:moveTo>
                    <a:pt x="121" y="35"/>
                  </a:moveTo>
                  <a:lnTo>
                    <a:pt x="121" y="30"/>
                  </a:lnTo>
                  <a:lnTo>
                    <a:pt x="121" y="30"/>
                  </a:lnTo>
                  <a:lnTo>
                    <a:pt x="114" y="30"/>
                  </a:lnTo>
                  <a:lnTo>
                    <a:pt x="112" y="35"/>
                  </a:lnTo>
                  <a:lnTo>
                    <a:pt x="112" y="35"/>
                  </a:lnTo>
                  <a:lnTo>
                    <a:pt x="108" y="35"/>
                  </a:lnTo>
                  <a:lnTo>
                    <a:pt x="104" y="31"/>
                  </a:lnTo>
                  <a:lnTo>
                    <a:pt x="104" y="31"/>
                  </a:lnTo>
                  <a:lnTo>
                    <a:pt x="99" y="33"/>
                  </a:lnTo>
                  <a:lnTo>
                    <a:pt x="101" y="39"/>
                  </a:lnTo>
                  <a:lnTo>
                    <a:pt x="101" y="39"/>
                  </a:lnTo>
                  <a:lnTo>
                    <a:pt x="97" y="41"/>
                  </a:lnTo>
                  <a:lnTo>
                    <a:pt x="97" y="41"/>
                  </a:lnTo>
                  <a:lnTo>
                    <a:pt x="95" y="42"/>
                  </a:lnTo>
                  <a:lnTo>
                    <a:pt x="92" y="39"/>
                  </a:lnTo>
                  <a:lnTo>
                    <a:pt x="92" y="39"/>
                  </a:lnTo>
                  <a:lnTo>
                    <a:pt x="88" y="44"/>
                  </a:lnTo>
                  <a:lnTo>
                    <a:pt x="92" y="48"/>
                  </a:lnTo>
                  <a:lnTo>
                    <a:pt x="92" y="48"/>
                  </a:lnTo>
                  <a:lnTo>
                    <a:pt x="90" y="53"/>
                  </a:lnTo>
                  <a:lnTo>
                    <a:pt x="84" y="53"/>
                  </a:lnTo>
                  <a:lnTo>
                    <a:pt x="84" y="53"/>
                  </a:lnTo>
                  <a:lnTo>
                    <a:pt x="82" y="61"/>
                  </a:lnTo>
                  <a:lnTo>
                    <a:pt x="88" y="63"/>
                  </a:lnTo>
                  <a:lnTo>
                    <a:pt x="88" y="63"/>
                  </a:lnTo>
                  <a:lnTo>
                    <a:pt x="90" y="66"/>
                  </a:lnTo>
                  <a:lnTo>
                    <a:pt x="84" y="70"/>
                  </a:lnTo>
                  <a:lnTo>
                    <a:pt x="84" y="70"/>
                  </a:lnTo>
                  <a:lnTo>
                    <a:pt x="88" y="75"/>
                  </a:lnTo>
                  <a:lnTo>
                    <a:pt x="92" y="75"/>
                  </a:lnTo>
                  <a:lnTo>
                    <a:pt x="92" y="75"/>
                  </a:lnTo>
                  <a:lnTo>
                    <a:pt x="93" y="77"/>
                  </a:lnTo>
                  <a:lnTo>
                    <a:pt x="93" y="77"/>
                  </a:lnTo>
                  <a:lnTo>
                    <a:pt x="95" y="79"/>
                  </a:lnTo>
                  <a:lnTo>
                    <a:pt x="93" y="83"/>
                  </a:lnTo>
                  <a:lnTo>
                    <a:pt x="93" y="83"/>
                  </a:lnTo>
                  <a:lnTo>
                    <a:pt x="99" y="86"/>
                  </a:lnTo>
                  <a:lnTo>
                    <a:pt x="103" y="83"/>
                  </a:lnTo>
                  <a:lnTo>
                    <a:pt x="103" y="83"/>
                  </a:lnTo>
                  <a:lnTo>
                    <a:pt x="106" y="85"/>
                  </a:lnTo>
                  <a:lnTo>
                    <a:pt x="106" y="90"/>
                  </a:lnTo>
                  <a:lnTo>
                    <a:pt x="106" y="90"/>
                  </a:lnTo>
                  <a:lnTo>
                    <a:pt x="114" y="92"/>
                  </a:lnTo>
                  <a:lnTo>
                    <a:pt x="115" y="86"/>
                  </a:lnTo>
                  <a:lnTo>
                    <a:pt x="115" y="86"/>
                  </a:lnTo>
                  <a:lnTo>
                    <a:pt x="121" y="86"/>
                  </a:lnTo>
                  <a:lnTo>
                    <a:pt x="123" y="90"/>
                  </a:lnTo>
                  <a:lnTo>
                    <a:pt x="123" y="90"/>
                  </a:lnTo>
                  <a:lnTo>
                    <a:pt x="130" y="86"/>
                  </a:lnTo>
                  <a:lnTo>
                    <a:pt x="128" y="83"/>
                  </a:lnTo>
                  <a:lnTo>
                    <a:pt x="128" y="83"/>
                  </a:lnTo>
                  <a:lnTo>
                    <a:pt x="130" y="81"/>
                  </a:lnTo>
                  <a:lnTo>
                    <a:pt x="130" y="81"/>
                  </a:lnTo>
                  <a:lnTo>
                    <a:pt x="132" y="79"/>
                  </a:lnTo>
                  <a:lnTo>
                    <a:pt x="137" y="81"/>
                  </a:lnTo>
                  <a:lnTo>
                    <a:pt x="137" y="81"/>
                  </a:lnTo>
                  <a:lnTo>
                    <a:pt x="141" y="75"/>
                  </a:lnTo>
                  <a:lnTo>
                    <a:pt x="137" y="72"/>
                  </a:lnTo>
                  <a:lnTo>
                    <a:pt x="137" y="72"/>
                  </a:lnTo>
                  <a:lnTo>
                    <a:pt x="139" y="68"/>
                  </a:lnTo>
                  <a:lnTo>
                    <a:pt x="145" y="68"/>
                  </a:lnTo>
                  <a:lnTo>
                    <a:pt x="145" y="68"/>
                  </a:lnTo>
                  <a:lnTo>
                    <a:pt x="145" y="61"/>
                  </a:lnTo>
                  <a:lnTo>
                    <a:pt x="139" y="59"/>
                  </a:lnTo>
                  <a:lnTo>
                    <a:pt x="139" y="59"/>
                  </a:lnTo>
                  <a:lnTo>
                    <a:pt x="139" y="53"/>
                  </a:lnTo>
                  <a:lnTo>
                    <a:pt x="143" y="52"/>
                  </a:lnTo>
                  <a:lnTo>
                    <a:pt x="143" y="52"/>
                  </a:lnTo>
                  <a:lnTo>
                    <a:pt x="141" y="44"/>
                  </a:lnTo>
                  <a:lnTo>
                    <a:pt x="136" y="46"/>
                  </a:lnTo>
                  <a:lnTo>
                    <a:pt x="136" y="46"/>
                  </a:lnTo>
                  <a:lnTo>
                    <a:pt x="134" y="44"/>
                  </a:lnTo>
                  <a:lnTo>
                    <a:pt x="134" y="44"/>
                  </a:lnTo>
                  <a:lnTo>
                    <a:pt x="132" y="42"/>
                  </a:lnTo>
                  <a:lnTo>
                    <a:pt x="136" y="37"/>
                  </a:lnTo>
                  <a:lnTo>
                    <a:pt x="136" y="37"/>
                  </a:lnTo>
                  <a:lnTo>
                    <a:pt x="130" y="33"/>
                  </a:lnTo>
                  <a:lnTo>
                    <a:pt x="126" y="37"/>
                  </a:lnTo>
                  <a:lnTo>
                    <a:pt x="126" y="37"/>
                  </a:lnTo>
                  <a:lnTo>
                    <a:pt x="121" y="35"/>
                  </a:lnTo>
                  <a:lnTo>
                    <a:pt x="121" y="35"/>
                  </a:lnTo>
                  <a:close/>
                  <a:moveTo>
                    <a:pt x="115" y="50"/>
                  </a:moveTo>
                  <a:lnTo>
                    <a:pt x="115" y="50"/>
                  </a:lnTo>
                  <a:lnTo>
                    <a:pt x="119" y="50"/>
                  </a:lnTo>
                  <a:lnTo>
                    <a:pt x="123" y="53"/>
                  </a:lnTo>
                  <a:lnTo>
                    <a:pt x="123" y="53"/>
                  </a:lnTo>
                  <a:lnTo>
                    <a:pt x="125" y="57"/>
                  </a:lnTo>
                  <a:lnTo>
                    <a:pt x="125" y="61"/>
                  </a:lnTo>
                  <a:lnTo>
                    <a:pt x="125" y="61"/>
                  </a:lnTo>
                  <a:lnTo>
                    <a:pt x="125" y="66"/>
                  </a:lnTo>
                  <a:lnTo>
                    <a:pt x="121" y="70"/>
                  </a:lnTo>
                  <a:lnTo>
                    <a:pt x="121" y="70"/>
                  </a:lnTo>
                  <a:lnTo>
                    <a:pt x="117" y="72"/>
                  </a:lnTo>
                  <a:lnTo>
                    <a:pt x="114" y="72"/>
                  </a:lnTo>
                  <a:lnTo>
                    <a:pt x="114" y="72"/>
                  </a:lnTo>
                  <a:lnTo>
                    <a:pt x="108" y="70"/>
                  </a:lnTo>
                  <a:lnTo>
                    <a:pt x="104" y="68"/>
                  </a:lnTo>
                  <a:lnTo>
                    <a:pt x="104" y="68"/>
                  </a:lnTo>
                  <a:lnTo>
                    <a:pt x="103" y="64"/>
                  </a:lnTo>
                  <a:lnTo>
                    <a:pt x="103" y="59"/>
                  </a:lnTo>
                  <a:lnTo>
                    <a:pt x="103" y="59"/>
                  </a:lnTo>
                  <a:lnTo>
                    <a:pt x="104" y="55"/>
                  </a:lnTo>
                  <a:lnTo>
                    <a:pt x="106" y="52"/>
                  </a:lnTo>
                  <a:lnTo>
                    <a:pt x="106" y="52"/>
                  </a:lnTo>
                  <a:lnTo>
                    <a:pt x="110" y="50"/>
                  </a:lnTo>
                  <a:lnTo>
                    <a:pt x="115" y="50"/>
                  </a:lnTo>
                  <a:lnTo>
                    <a:pt x="115" y="50"/>
                  </a:lnTo>
                  <a:close/>
                  <a:moveTo>
                    <a:pt x="117" y="57"/>
                  </a:moveTo>
                  <a:lnTo>
                    <a:pt x="117" y="57"/>
                  </a:lnTo>
                  <a:lnTo>
                    <a:pt x="119" y="61"/>
                  </a:lnTo>
                  <a:lnTo>
                    <a:pt x="119" y="61"/>
                  </a:lnTo>
                  <a:lnTo>
                    <a:pt x="117" y="64"/>
                  </a:lnTo>
                  <a:lnTo>
                    <a:pt x="117" y="64"/>
                  </a:lnTo>
                  <a:lnTo>
                    <a:pt x="114" y="66"/>
                  </a:lnTo>
                  <a:lnTo>
                    <a:pt x="114" y="66"/>
                  </a:lnTo>
                  <a:lnTo>
                    <a:pt x="110" y="64"/>
                  </a:lnTo>
                  <a:lnTo>
                    <a:pt x="110" y="64"/>
                  </a:lnTo>
                  <a:lnTo>
                    <a:pt x="108" y="59"/>
                  </a:lnTo>
                  <a:lnTo>
                    <a:pt x="108" y="59"/>
                  </a:lnTo>
                  <a:lnTo>
                    <a:pt x="110" y="57"/>
                  </a:lnTo>
                  <a:lnTo>
                    <a:pt x="110" y="57"/>
                  </a:lnTo>
                  <a:lnTo>
                    <a:pt x="115" y="55"/>
                  </a:lnTo>
                  <a:lnTo>
                    <a:pt x="115" y="55"/>
                  </a:lnTo>
                  <a:lnTo>
                    <a:pt x="117" y="57"/>
                  </a:lnTo>
                  <a:lnTo>
                    <a:pt x="117" y="57"/>
                  </a:lnTo>
                  <a:close/>
                  <a:moveTo>
                    <a:pt x="128" y="50"/>
                  </a:moveTo>
                  <a:lnTo>
                    <a:pt x="128" y="50"/>
                  </a:lnTo>
                  <a:lnTo>
                    <a:pt x="130" y="55"/>
                  </a:lnTo>
                  <a:lnTo>
                    <a:pt x="132" y="63"/>
                  </a:lnTo>
                  <a:lnTo>
                    <a:pt x="132" y="63"/>
                  </a:lnTo>
                  <a:lnTo>
                    <a:pt x="128" y="68"/>
                  </a:lnTo>
                  <a:lnTo>
                    <a:pt x="125" y="74"/>
                  </a:lnTo>
                  <a:lnTo>
                    <a:pt x="125" y="74"/>
                  </a:lnTo>
                  <a:lnTo>
                    <a:pt x="119" y="77"/>
                  </a:lnTo>
                  <a:lnTo>
                    <a:pt x="112" y="77"/>
                  </a:lnTo>
                  <a:lnTo>
                    <a:pt x="112" y="77"/>
                  </a:lnTo>
                  <a:lnTo>
                    <a:pt x="106" y="75"/>
                  </a:lnTo>
                  <a:lnTo>
                    <a:pt x="101" y="72"/>
                  </a:lnTo>
                  <a:lnTo>
                    <a:pt x="101" y="72"/>
                  </a:lnTo>
                  <a:lnTo>
                    <a:pt x="97" y="64"/>
                  </a:lnTo>
                  <a:lnTo>
                    <a:pt x="97" y="59"/>
                  </a:lnTo>
                  <a:lnTo>
                    <a:pt x="97" y="59"/>
                  </a:lnTo>
                  <a:lnTo>
                    <a:pt x="99" y="52"/>
                  </a:lnTo>
                  <a:lnTo>
                    <a:pt x="103" y="46"/>
                  </a:lnTo>
                  <a:lnTo>
                    <a:pt x="103" y="46"/>
                  </a:lnTo>
                  <a:lnTo>
                    <a:pt x="110" y="44"/>
                  </a:lnTo>
                  <a:lnTo>
                    <a:pt x="115" y="42"/>
                  </a:lnTo>
                  <a:lnTo>
                    <a:pt x="115" y="42"/>
                  </a:lnTo>
                  <a:lnTo>
                    <a:pt x="123" y="46"/>
                  </a:lnTo>
                  <a:lnTo>
                    <a:pt x="128" y="50"/>
                  </a:lnTo>
                  <a:lnTo>
                    <a:pt x="128" y="50"/>
                  </a:lnTo>
                  <a:close/>
                  <a:moveTo>
                    <a:pt x="66" y="6"/>
                  </a:moveTo>
                  <a:lnTo>
                    <a:pt x="66" y="0"/>
                  </a:lnTo>
                  <a:lnTo>
                    <a:pt x="66" y="0"/>
                  </a:lnTo>
                  <a:lnTo>
                    <a:pt x="59" y="0"/>
                  </a:lnTo>
                  <a:lnTo>
                    <a:pt x="59" y="6"/>
                  </a:lnTo>
                  <a:lnTo>
                    <a:pt x="59" y="6"/>
                  </a:lnTo>
                  <a:lnTo>
                    <a:pt x="53" y="6"/>
                  </a:lnTo>
                  <a:lnTo>
                    <a:pt x="51" y="2"/>
                  </a:lnTo>
                  <a:lnTo>
                    <a:pt x="51" y="2"/>
                  </a:lnTo>
                  <a:lnTo>
                    <a:pt x="44" y="4"/>
                  </a:lnTo>
                  <a:lnTo>
                    <a:pt x="46" y="9"/>
                  </a:lnTo>
                  <a:lnTo>
                    <a:pt x="46" y="9"/>
                  </a:lnTo>
                  <a:lnTo>
                    <a:pt x="44" y="11"/>
                  </a:lnTo>
                  <a:lnTo>
                    <a:pt x="44" y="11"/>
                  </a:lnTo>
                  <a:lnTo>
                    <a:pt x="42" y="13"/>
                  </a:lnTo>
                  <a:lnTo>
                    <a:pt x="37" y="9"/>
                  </a:lnTo>
                  <a:lnTo>
                    <a:pt x="37" y="9"/>
                  </a:lnTo>
                  <a:lnTo>
                    <a:pt x="33" y="17"/>
                  </a:lnTo>
                  <a:lnTo>
                    <a:pt x="37" y="19"/>
                  </a:lnTo>
                  <a:lnTo>
                    <a:pt x="37" y="19"/>
                  </a:lnTo>
                  <a:lnTo>
                    <a:pt x="35" y="24"/>
                  </a:lnTo>
                  <a:lnTo>
                    <a:pt x="29" y="24"/>
                  </a:lnTo>
                  <a:lnTo>
                    <a:pt x="29" y="24"/>
                  </a:lnTo>
                  <a:lnTo>
                    <a:pt x="29" y="31"/>
                  </a:lnTo>
                  <a:lnTo>
                    <a:pt x="33" y="33"/>
                  </a:lnTo>
                  <a:lnTo>
                    <a:pt x="33" y="33"/>
                  </a:lnTo>
                  <a:lnTo>
                    <a:pt x="35" y="37"/>
                  </a:lnTo>
                  <a:lnTo>
                    <a:pt x="29" y="41"/>
                  </a:lnTo>
                  <a:lnTo>
                    <a:pt x="29" y="41"/>
                  </a:lnTo>
                  <a:lnTo>
                    <a:pt x="33" y="46"/>
                  </a:lnTo>
                  <a:lnTo>
                    <a:pt x="38" y="46"/>
                  </a:lnTo>
                  <a:lnTo>
                    <a:pt x="38" y="46"/>
                  </a:lnTo>
                  <a:lnTo>
                    <a:pt x="40" y="48"/>
                  </a:lnTo>
                  <a:lnTo>
                    <a:pt x="40" y="48"/>
                  </a:lnTo>
                  <a:lnTo>
                    <a:pt x="40" y="50"/>
                  </a:lnTo>
                  <a:lnTo>
                    <a:pt x="38" y="53"/>
                  </a:lnTo>
                  <a:lnTo>
                    <a:pt x="38" y="53"/>
                  </a:lnTo>
                  <a:lnTo>
                    <a:pt x="44" y="59"/>
                  </a:lnTo>
                  <a:lnTo>
                    <a:pt x="48" y="55"/>
                  </a:lnTo>
                  <a:lnTo>
                    <a:pt x="48" y="55"/>
                  </a:lnTo>
                  <a:lnTo>
                    <a:pt x="53" y="57"/>
                  </a:lnTo>
                  <a:lnTo>
                    <a:pt x="53" y="61"/>
                  </a:lnTo>
                  <a:lnTo>
                    <a:pt x="53" y="61"/>
                  </a:lnTo>
                  <a:lnTo>
                    <a:pt x="60" y="63"/>
                  </a:lnTo>
                  <a:lnTo>
                    <a:pt x="60" y="57"/>
                  </a:lnTo>
                  <a:lnTo>
                    <a:pt x="60" y="57"/>
                  </a:lnTo>
                  <a:lnTo>
                    <a:pt x="66" y="57"/>
                  </a:lnTo>
                  <a:lnTo>
                    <a:pt x="68" y="61"/>
                  </a:lnTo>
                  <a:lnTo>
                    <a:pt x="68" y="61"/>
                  </a:lnTo>
                  <a:lnTo>
                    <a:pt x="75" y="57"/>
                  </a:lnTo>
                  <a:lnTo>
                    <a:pt x="73" y="53"/>
                  </a:lnTo>
                  <a:lnTo>
                    <a:pt x="73" y="53"/>
                  </a:lnTo>
                  <a:lnTo>
                    <a:pt x="75" y="52"/>
                  </a:lnTo>
                  <a:lnTo>
                    <a:pt x="75" y="52"/>
                  </a:lnTo>
                  <a:lnTo>
                    <a:pt x="79" y="50"/>
                  </a:lnTo>
                  <a:lnTo>
                    <a:pt x="82" y="53"/>
                  </a:lnTo>
                  <a:lnTo>
                    <a:pt x="82" y="53"/>
                  </a:lnTo>
                  <a:lnTo>
                    <a:pt x="86" y="46"/>
                  </a:lnTo>
                  <a:lnTo>
                    <a:pt x="82" y="42"/>
                  </a:lnTo>
                  <a:lnTo>
                    <a:pt x="82" y="42"/>
                  </a:lnTo>
                  <a:lnTo>
                    <a:pt x="84" y="39"/>
                  </a:lnTo>
                  <a:lnTo>
                    <a:pt x="90" y="39"/>
                  </a:lnTo>
                  <a:lnTo>
                    <a:pt x="90" y="39"/>
                  </a:lnTo>
                  <a:lnTo>
                    <a:pt x="90" y="31"/>
                  </a:lnTo>
                  <a:lnTo>
                    <a:pt x="86" y="30"/>
                  </a:lnTo>
                  <a:lnTo>
                    <a:pt x="86" y="30"/>
                  </a:lnTo>
                  <a:lnTo>
                    <a:pt x="84" y="24"/>
                  </a:lnTo>
                  <a:lnTo>
                    <a:pt x="90" y="22"/>
                  </a:lnTo>
                  <a:lnTo>
                    <a:pt x="90" y="22"/>
                  </a:lnTo>
                  <a:lnTo>
                    <a:pt x="86" y="15"/>
                  </a:lnTo>
                  <a:lnTo>
                    <a:pt x="81" y="17"/>
                  </a:lnTo>
                  <a:lnTo>
                    <a:pt x="81" y="17"/>
                  </a:lnTo>
                  <a:lnTo>
                    <a:pt x="81" y="15"/>
                  </a:lnTo>
                  <a:lnTo>
                    <a:pt x="81" y="15"/>
                  </a:lnTo>
                  <a:lnTo>
                    <a:pt x="79" y="13"/>
                  </a:lnTo>
                  <a:lnTo>
                    <a:pt x="81" y="9"/>
                  </a:lnTo>
                  <a:lnTo>
                    <a:pt x="81" y="9"/>
                  </a:lnTo>
                  <a:lnTo>
                    <a:pt x="75" y="4"/>
                  </a:lnTo>
                  <a:lnTo>
                    <a:pt x="71" y="8"/>
                  </a:lnTo>
                  <a:lnTo>
                    <a:pt x="71" y="8"/>
                  </a:lnTo>
                  <a:lnTo>
                    <a:pt x="66" y="6"/>
                  </a:lnTo>
                  <a:lnTo>
                    <a:pt x="66" y="6"/>
                  </a:lnTo>
                  <a:close/>
                  <a:moveTo>
                    <a:pt x="60" y="20"/>
                  </a:moveTo>
                  <a:lnTo>
                    <a:pt x="60" y="20"/>
                  </a:lnTo>
                  <a:lnTo>
                    <a:pt x="66" y="22"/>
                  </a:lnTo>
                  <a:lnTo>
                    <a:pt x="68" y="24"/>
                  </a:lnTo>
                  <a:lnTo>
                    <a:pt x="68" y="24"/>
                  </a:lnTo>
                  <a:lnTo>
                    <a:pt x="70" y="28"/>
                  </a:lnTo>
                  <a:lnTo>
                    <a:pt x="71" y="33"/>
                  </a:lnTo>
                  <a:lnTo>
                    <a:pt x="71" y="33"/>
                  </a:lnTo>
                  <a:lnTo>
                    <a:pt x="70" y="37"/>
                  </a:lnTo>
                  <a:lnTo>
                    <a:pt x="66" y="41"/>
                  </a:lnTo>
                  <a:lnTo>
                    <a:pt x="66" y="41"/>
                  </a:lnTo>
                  <a:lnTo>
                    <a:pt x="62" y="42"/>
                  </a:lnTo>
                  <a:lnTo>
                    <a:pt x="59" y="42"/>
                  </a:lnTo>
                  <a:lnTo>
                    <a:pt x="59" y="42"/>
                  </a:lnTo>
                  <a:lnTo>
                    <a:pt x="55" y="41"/>
                  </a:lnTo>
                  <a:lnTo>
                    <a:pt x="51" y="39"/>
                  </a:lnTo>
                  <a:lnTo>
                    <a:pt x="51" y="39"/>
                  </a:lnTo>
                  <a:lnTo>
                    <a:pt x="49" y="35"/>
                  </a:lnTo>
                  <a:lnTo>
                    <a:pt x="49" y="30"/>
                  </a:lnTo>
                  <a:lnTo>
                    <a:pt x="49" y="30"/>
                  </a:lnTo>
                  <a:lnTo>
                    <a:pt x="49" y="26"/>
                  </a:lnTo>
                  <a:lnTo>
                    <a:pt x="53" y="22"/>
                  </a:lnTo>
                  <a:lnTo>
                    <a:pt x="53" y="22"/>
                  </a:lnTo>
                  <a:lnTo>
                    <a:pt x="57" y="20"/>
                  </a:lnTo>
                  <a:lnTo>
                    <a:pt x="60" y="20"/>
                  </a:lnTo>
                  <a:lnTo>
                    <a:pt x="60" y="20"/>
                  </a:lnTo>
                  <a:close/>
                  <a:moveTo>
                    <a:pt x="64" y="28"/>
                  </a:moveTo>
                  <a:lnTo>
                    <a:pt x="64" y="28"/>
                  </a:lnTo>
                  <a:lnTo>
                    <a:pt x="64" y="31"/>
                  </a:lnTo>
                  <a:lnTo>
                    <a:pt x="64" y="31"/>
                  </a:lnTo>
                  <a:lnTo>
                    <a:pt x="62" y="35"/>
                  </a:lnTo>
                  <a:lnTo>
                    <a:pt x="62" y="35"/>
                  </a:lnTo>
                  <a:lnTo>
                    <a:pt x="59" y="37"/>
                  </a:lnTo>
                  <a:lnTo>
                    <a:pt x="59" y="37"/>
                  </a:lnTo>
                  <a:lnTo>
                    <a:pt x="55" y="35"/>
                  </a:lnTo>
                  <a:lnTo>
                    <a:pt x="55" y="35"/>
                  </a:lnTo>
                  <a:lnTo>
                    <a:pt x="55" y="31"/>
                  </a:lnTo>
                  <a:lnTo>
                    <a:pt x="55" y="31"/>
                  </a:lnTo>
                  <a:lnTo>
                    <a:pt x="57" y="28"/>
                  </a:lnTo>
                  <a:lnTo>
                    <a:pt x="57" y="28"/>
                  </a:lnTo>
                  <a:lnTo>
                    <a:pt x="60" y="26"/>
                  </a:lnTo>
                  <a:lnTo>
                    <a:pt x="60" y="26"/>
                  </a:lnTo>
                  <a:lnTo>
                    <a:pt x="64" y="28"/>
                  </a:lnTo>
                  <a:lnTo>
                    <a:pt x="64" y="28"/>
                  </a:lnTo>
                  <a:close/>
                  <a:moveTo>
                    <a:pt x="73" y="20"/>
                  </a:moveTo>
                  <a:lnTo>
                    <a:pt x="73" y="20"/>
                  </a:lnTo>
                  <a:lnTo>
                    <a:pt x="77" y="26"/>
                  </a:lnTo>
                  <a:lnTo>
                    <a:pt x="77" y="33"/>
                  </a:lnTo>
                  <a:lnTo>
                    <a:pt x="77" y="33"/>
                  </a:lnTo>
                  <a:lnTo>
                    <a:pt x="75" y="39"/>
                  </a:lnTo>
                  <a:lnTo>
                    <a:pt x="70" y="44"/>
                  </a:lnTo>
                  <a:lnTo>
                    <a:pt x="70" y="44"/>
                  </a:lnTo>
                  <a:lnTo>
                    <a:pt x="64" y="48"/>
                  </a:lnTo>
                  <a:lnTo>
                    <a:pt x="59" y="48"/>
                  </a:lnTo>
                  <a:lnTo>
                    <a:pt x="59" y="48"/>
                  </a:lnTo>
                  <a:lnTo>
                    <a:pt x="51" y="46"/>
                  </a:lnTo>
                  <a:lnTo>
                    <a:pt x="46" y="42"/>
                  </a:lnTo>
                  <a:lnTo>
                    <a:pt x="46" y="42"/>
                  </a:lnTo>
                  <a:lnTo>
                    <a:pt x="44" y="37"/>
                  </a:lnTo>
                  <a:lnTo>
                    <a:pt x="42" y="30"/>
                  </a:lnTo>
                  <a:lnTo>
                    <a:pt x="42" y="30"/>
                  </a:lnTo>
                  <a:lnTo>
                    <a:pt x="44" y="22"/>
                  </a:lnTo>
                  <a:lnTo>
                    <a:pt x="49" y="19"/>
                  </a:lnTo>
                  <a:lnTo>
                    <a:pt x="49" y="19"/>
                  </a:lnTo>
                  <a:lnTo>
                    <a:pt x="55" y="15"/>
                  </a:lnTo>
                  <a:lnTo>
                    <a:pt x="62" y="15"/>
                  </a:lnTo>
                  <a:lnTo>
                    <a:pt x="62" y="15"/>
                  </a:lnTo>
                  <a:lnTo>
                    <a:pt x="68" y="17"/>
                  </a:lnTo>
                  <a:lnTo>
                    <a:pt x="73" y="20"/>
                  </a:lnTo>
                  <a:lnTo>
                    <a:pt x="73" y="20"/>
                  </a:lnTo>
                  <a:close/>
                  <a:moveTo>
                    <a:pt x="44" y="88"/>
                  </a:moveTo>
                  <a:lnTo>
                    <a:pt x="44" y="88"/>
                  </a:lnTo>
                  <a:lnTo>
                    <a:pt x="38" y="90"/>
                  </a:lnTo>
                  <a:lnTo>
                    <a:pt x="33" y="92"/>
                  </a:lnTo>
                  <a:lnTo>
                    <a:pt x="33" y="92"/>
                  </a:lnTo>
                  <a:lnTo>
                    <a:pt x="29" y="97"/>
                  </a:lnTo>
                  <a:lnTo>
                    <a:pt x="27" y="105"/>
                  </a:lnTo>
                  <a:lnTo>
                    <a:pt x="27" y="105"/>
                  </a:lnTo>
                  <a:lnTo>
                    <a:pt x="29" y="110"/>
                  </a:lnTo>
                  <a:lnTo>
                    <a:pt x="33" y="116"/>
                  </a:lnTo>
                  <a:lnTo>
                    <a:pt x="33" y="116"/>
                  </a:lnTo>
                  <a:lnTo>
                    <a:pt x="38" y="119"/>
                  </a:lnTo>
                  <a:lnTo>
                    <a:pt x="44" y="119"/>
                  </a:lnTo>
                  <a:lnTo>
                    <a:pt x="44" y="119"/>
                  </a:lnTo>
                  <a:lnTo>
                    <a:pt x="51" y="119"/>
                  </a:lnTo>
                  <a:lnTo>
                    <a:pt x="55" y="116"/>
                  </a:lnTo>
                  <a:lnTo>
                    <a:pt x="55" y="116"/>
                  </a:lnTo>
                  <a:lnTo>
                    <a:pt x="59" y="110"/>
                  </a:lnTo>
                  <a:lnTo>
                    <a:pt x="60" y="105"/>
                  </a:lnTo>
                  <a:lnTo>
                    <a:pt x="60" y="105"/>
                  </a:lnTo>
                  <a:lnTo>
                    <a:pt x="59" y="97"/>
                  </a:lnTo>
                  <a:lnTo>
                    <a:pt x="55" y="92"/>
                  </a:lnTo>
                  <a:lnTo>
                    <a:pt x="55" y="92"/>
                  </a:lnTo>
                  <a:lnTo>
                    <a:pt x="51" y="90"/>
                  </a:lnTo>
                  <a:lnTo>
                    <a:pt x="44" y="88"/>
                  </a:lnTo>
                  <a:lnTo>
                    <a:pt x="44" y="88"/>
                  </a:lnTo>
                  <a:close/>
                  <a:moveTo>
                    <a:pt x="49" y="99"/>
                  </a:moveTo>
                  <a:lnTo>
                    <a:pt x="49" y="99"/>
                  </a:lnTo>
                  <a:lnTo>
                    <a:pt x="48" y="97"/>
                  </a:lnTo>
                  <a:lnTo>
                    <a:pt x="44" y="97"/>
                  </a:lnTo>
                  <a:lnTo>
                    <a:pt x="44" y="97"/>
                  </a:lnTo>
                  <a:lnTo>
                    <a:pt x="42" y="97"/>
                  </a:lnTo>
                  <a:lnTo>
                    <a:pt x="38" y="99"/>
                  </a:lnTo>
                  <a:lnTo>
                    <a:pt x="38" y="99"/>
                  </a:lnTo>
                  <a:lnTo>
                    <a:pt x="38" y="101"/>
                  </a:lnTo>
                  <a:lnTo>
                    <a:pt x="37" y="105"/>
                  </a:lnTo>
                  <a:lnTo>
                    <a:pt x="37" y="105"/>
                  </a:lnTo>
                  <a:lnTo>
                    <a:pt x="38" y="107"/>
                  </a:lnTo>
                  <a:lnTo>
                    <a:pt x="38" y="110"/>
                  </a:lnTo>
                  <a:lnTo>
                    <a:pt x="38" y="110"/>
                  </a:lnTo>
                  <a:lnTo>
                    <a:pt x="42" y="110"/>
                  </a:lnTo>
                  <a:lnTo>
                    <a:pt x="44" y="112"/>
                  </a:lnTo>
                  <a:lnTo>
                    <a:pt x="44" y="112"/>
                  </a:lnTo>
                  <a:lnTo>
                    <a:pt x="48" y="110"/>
                  </a:lnTo>
                  <a:lnTo>
                    <a:pt x="49" y="110"/>
                  </a:lnTo>
                  <a:lnTo>
                    <a:pt x="49" y="110"/>
                  </a:lnTo>
                  <a:lnTo>
                    <a:pt x="51" y="107"/>
                  </a:lnTo>
                  <a:lnTo>
                    <a:pt x="51" y="105"/>
                  </a:lnTo>
                  <a:lnTo>
                    <a:pt x="51" y="105"/>
                  </a:lnTo>
                  <a:lnTo>
                    <a:pt x="51" y="101"/>
                  </a:lnTo>
                  <a:lnTo>
                    <a:pt x="49" y="99"/>
                  </a:lnTo>
                  <a:lnTo>
                    <a:pt x="49" y="99"/>
                  </a:lnTo>
                  <a:close/>
                  <a:moveTo>
                    <a:pt x="62" y="86"/>
                  </a:moveTo>
                  <a:lnTo>
                    <a:pt x="62" y="86"/>
                  </a:lnTo>
                  <a:lnTo>
                    <a:pt x="55" y="81"/>
                  </a:lnTo>
                  <a:lnTo>
                    <a:pt x="44" y="79"/>
                  </a:lnTo>
                  <a:lnTo>
                    <a:pt x="44" y="79"/>
                  </a:lnTo>
                  <a:lnTo>
                    <a:pt x="35" y="81"/>
                  </a:lnTo>
                  <a:lnTo>
                    <a:pt x="27" y="86"/>
                  </a:lnTo>
                  <a:lnTo>
                    <a:pt x="27" y="86"/>
                  </a:lnTo>
                  <a:lnTo>
                    <a:pt x="22" y="94"/>
                  </a:lnTo>
                  <a:lnTo>
                    <a:pt x="20" y="105"/>
                  </a:lnTo>
                  <a:lnTo>
                    <a:pt x="20" y="105"/>
                  </a:lnTo>
                  <a:lnTo>
                    <a:pt x="22" y="114"/>
                  </a:lnTo>
                  <a:lnTo>
                    <a:pt x="27" y="121"/>
                  </a:lnTo>
                  <a:lnTo>
                    <a:pt x="27" y="121"/>
                  </a:lnTo>
                  <a:lnTo>
                    <a:pt x="35" y="127"/>
                  </a:lnTo>
                  <a:lnTo>
                    <a:pt x="44" y="129"/>
                  </a:lnTo>
                  <a:lnTo>
                    <a:pt x="44" y="129"/>
                  </a:lnTo>
                  <a:lnTo>
                    <a:pt x="55" y="127"/>
                  </a:lnTo>
                  <a:lnTo>
                    <a:pt x="62" y="121"/>
                  </a:lnTo>
                  <a:lnTo>
                    <a:pt x="62" y="121"/>
                  </a:lnTo>
                  <a:lnTo>
                    <a:pt x="68" y="114"/>
                  </a:lnTo>
                  <a:lnTo>
                    <a:pt x="70" y="105"/>
                  </a:lnTo>
                  <a:lnTo>
                    <a:pt x="70" y="105"/>
                  </a:lnTo>
                  <a:lnTo>
                    <a:pt x="68" y="94"/>
                  </a:lnTo>
                  <a:lnTo>
                    <a:pt x="62" y="86"/>
                  </a:lnTo>
                  <a:lnTo>
                    <a:pt x="62" y="86"/>
                  </a:lnTo>
                  <a:close/>
                </a:path>
              </a:pathLst>
            </a:custGeom>
            <a:solidFill>
              <a:schemeClr val="bg1"/>
            </a:solidFill>
            <a:ln>
              <a:noFill/>
            </a:ln>
            <a:effectLst>
              <a:outerShdw blurRad="495300" dist="571500" dir="8100000" algn="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33" name="组合 32"/>
          <p:cNvGrpSpPr/>
          <p:nvPr/>
        </p:nvGrpSpPr>
        <p:grpSpPr>
          <a:xfrm>
            <a:off x="5595663" y="3277734"/>
            <a:ext cx="1052016" cy="1204502"/>
            <a:chOff x="7459912" y="4368963"/>
            <a:chExt cx="1402505" cy="1605507"/>
          </a:xfrm>
        </p:grpSpPr>
        <p:sp>
          <p:nvSpPr>
            <p:cNvPr id="34" name="任意多边形 33"/>
            <p:cNvSpPr/>
            <p:nvPr/>
          </p:nvSpPr>
          <p:spPr bwMode="auto">
            <a:xfrm>
              <a:off x="7465171" y="4368963"/>
              <a:ext cx="1397246" cy="1605507"/>
            </a:xfrm>
            <a:custGeom>
              <a:avLst/>
              <a:gdLst>
                <a:gd name="connsiteX0" fmla="*/ 0 w 4017518"/>
                <a:gd name="connsiteY0" fmla="*/ 1747621 h 3495241"/>
                <a:gd name="connsiteX1" fmla="*/ 873810 w 4017518"/>
                <a:gd name="connsiteY1" fmla="*/ 1 h 3495241"/>
                <a:gd name="connsiteX2" fmla="*/ 3143708 w 4017518"/>
                <a:gd name="connsiteY2" fmla="*/ 1 h 3495241"/>
                <a:gd name="connsiteX3" fmla="*/ 4017518 w 4017518"/>
                <a:gd name="connsiteY3" fmla="*/ 1747621 h 3495241"/>
                <a:gd name="connsiteX4" fmla="*/ 3143708 w 4017518"/>
                <a:gd name="connsiteY4" fmla="*/ 3495240 h 3495241"/>
                <a:gd name="connsiteX5" fmla="*/ 873810 w 4017518"/>
                <a:gd name="connsiteY5" fmla="*/ 3495240 h 3495241"/>
                <a:gd name="connsiteX6" fmla="*/ 0 w 4017518"/>
                <a:gd name="connsiteY6" fmla="*/ 1747621 h 3495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17518" h="3495241">
                  <a:moveTo>
                    <a:pt x="2008758" y="0"/>
                  </a:moveTo>
                  <a:lnTo>
                    <a:pt x="4017516" y="760215"/>
                  </a:lnTo>
                  <a:lnTo>
                    <a:pt x="4017516" y="2735026"/>
                  </a:lnTo>
                  <a:lnTo>
                    <a:pt x="2008758" y="3495241"/>
                  </a:lnTo>
                  <a:lnTo>
                    <a:pt x="2" y="2735026"/>
                  </a:lnTo>
                  <a:lnTo>
                    <a:pt x="2" y="760215"/>
                  </a:lnTo>
                  <a:lnTo>
                    <a:pt x="2008758" y="0"/>
                  </a:ln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latin typeface="微软雅黑" pitchFamily="34" charset="-122"/>
                <a:ea typeface="微软雅黑" pitchFamily="34" charset="-122"/>
              </a:endParaRPr>
            </a:p>
          </p:txBody>
        </p:sp>
        <p:sp>
          <p:nvSpPr>
            <p:cNvPr id="35" name="文本框 38"/>
            <p:cNvSpPr txBox="1"/>
            <p:nvPr/>
          </p:nvSpPr>
          <p:spPr>
            <a:xfrm>
              <a:off x="7459912" y="5276962"/>
              <a:ext cx="1402505" cy="276999"/>
            </a:xfrm>
            <a:prstGeom prst="rect">
              <a:avLst/>
            </a:prstGeom>
            <a:noFill/>
            <a:ln>
              <a:noFill/>
            </a:ln>
            <a:effectLst>
              <a:outerShdw blurRad="495300" dist="571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kern="0" dirty="0">
                  <a:solidFill>
                    <a:schemeClr val="bg1"/>
                  </a:solidFill>
                  <a:latin typeface="微软雅黑" pitchFamily="34" charset="-122"/>
                  <a:ea typeface="微软雅黑" pitchFamily="34" charset="-122"/>
                </a:rPr>
                <a:t>输入标题</a:t>
              </a:r>
            </a:p>
          </p:txBody>
        </p:sp>
        <p:sp>
          <p:nvSpPr>
            <p:cNvPr id="36" name="Freeform 327"/>
            <p:cNvSpPr>
              <a:spLocks noEditPoints="1"/>
            </p:cNvSpPr>
            <p:nvPr/>
          </p:nvSpPr>
          <p:spPr bwMode="auto">
            <a:xfrm>
              <a:off x="7926721" y="4761165"/>
              <a:ext cx="414248" cy="355470"/>
            </a:xfrm>
            <a:custGeom>
              <a:avLst/>
              <a:gdLst>
                <a:gd name="T0" fmla="*/ 75 w 148"/>
                <a:gd name="T1" fmla="*/ 57 h 127"/>
                <a:gd name="T2" fmla="*/ 73 w 148"/>
                <a:gd name="T3" fmla="*/ 57 h 127"/>
                <a:gd name="T4" fmla="*/ 7 w 148"/>
                <a:gd name="T5" fmla="*/ 37 h 127"/>
                <a:gd name="T6" fmla="*/ 24 w 148"/>
                <a:gd name="T7" fmla="*/ 13 h 127"/>
                <a:gd name="T8" fmla="*/ 92 w 148"/>
                <a:gd name="T9" fmla="*/ 13 h 127"/>
                <a:gd name="T10" fmla="*/ 128 w 148"/>
                <a:gd name="T11" fmla="*/ 37 h 127"/>
                <a:gd name="T12" fmla="*/ 134 w 148"/>
                <a:gd name="T13" fmla="*/ 6 h 127"/>
                <a:gd name="T14" fmla="*/ 128 w 148"/>
                <a:gd name="T15" fmla="*/ 0 h 127"/>
                <a:gd name="T16" fmla="*/ 55 w 148"/>
                <a:gd name="T17" fmla="*/ 0 h 127"/>
                <a:gd name="T18" fmla="*/ 15 w 148"/>
                <a:gd name="T19" fmla="*/ 0 h 127"/>
                <a:gd name="T20" fmla="*/ 7 w 148"/>
                <a:gd name="T21" fmla="*/ 37 h 127"/>
                <a:gd name="T22" fmla="*/ 141 w 148"/>
                <a:gd name="T23" fmla="*/ 42 h 127"/>
                <a:gd name="T24" fmla="*/ 148 w 148"/>
                <a:gd name="T25" fmla="*/ 103 h 127"/>
                <a:gd name="T26" fmla="*/ 143 w 148"/>
                <a:gd name="T27" fmla="*/ 127 h 127"/>
                <a:gd name="T28" fmla="*/ 114 w 148"/>
                <a:gd name="T29" fmla="*/ 103 h 127"/>
                <a:gd name="T30" fmla="*/ 35 w 148"/>
                <a:gd name="T31" fmla="*/ 127 h 127"/>
                <a:gd name="T32" fmla="*/ 5 w 148"/>
                <a:gd name="T33" fmla="*/ 103 h 127"/>
                <a:gd name="T34" fmla="*/ 0 w 148"/>
                <a:gd name="T35" fmla="*/ 57 h 127"/>
                <a:gd name="T36" fmla="*/ 7 w 148"/>
                <a:gd name="T37" fmla="*/ 39 h 127"/>
                <a:gd name="T38" fmla="*/ 70 w 148"/>
                <a:gd name="T39" fmla="*/ 39 h 127"/>
                <a:gd name="T40" fmla="*/ 128 w 148"/>
                <a:gd name="T41" fmla="*/ 39 h 127"/>
                <a:gd name="T42" fmla="*/ 141 w 148"/>
                <a:gd name="T43" fmla="*/ 42 h 127"/>
                <a:gd name="T44" fmla="*/ 20 w 148"/>
                <a:gd name="T45" fmla="*/ 59 h 127"/>
                <a:gd name="T46" fmla="*/ 16 w 148"/>
                <a:gd name="T47" fmla="*/ 61 h 127"/>
                <a:gd name="T48" fmla="*/ 9 w 148"/>
                <a:gd name="T49" fmla="*/ 66 h 127"/>
                <a:gd name="T50" fmla="*/ 9 w 148"/>
                <a:gd name="T51" fmla="*/ 70 h 127"/>
                <a:gd name="T52" fmla="*/ 13 w 148"/>
                <a:gd name="T53" fmla="*/ 77 h 127"/>
                <a:gd name="T54" fmla="*/ 20 w 148"/>
                <a:gd name="T55" fmla="*/ 81 h 127"/>
                <a:gd name="T56" fmla="*/ 24 w 148"/>
                <a:gd name="T57" fmla="*/ 81 h 127"/>
                <a:gd name="T58" fmla="*/ 29 w 148"/>
                <a:gd name="T59" fmla="*/ 74 h 127"/>
                <a:gd name="T60" fmla="*/ 31 w 148"/>
                <a:gd name="T61" fmla="*/ 70 h 127"/>
                <a:gd name="T62" fmla="*/ 27 w 148"/>
                <a:gd name="T63" fmla="*/ 63 h 127"/>
                <a:gd name="T64" fmla="*/ 20 w 148"/>
                <a:gd name="T65" fmla="*/ 59 h 127"/>
                <a:gd name="T66" fmla="*/ 126 w 148"/>
                <a:gd name="T67" fmla="*/ 59 h 127"/>
                <a:gd name="T68" fmla="*/ 121 w 148"/>
                <a:gd name="T69" fmla="*/ 61 h 127"/>
                <a:gd name="T70" fmla="*/ 115 w 148"/>
                <a:gd name="T71" fmla="*/ 66 h 127"/>
                <a:gd name="T72" fmla="*/ 115 w 148"/>
                <a:gd name="T73" fmla="*/ 70 h 127"/>
                <a:gd name="T74" fmla="*/ 117 w 148"/>
                <a:gd name="T75" fmla="*/ 77 h 127"/>
                <a:gd name="T76" fmla="*/ 126 w 148"/>
                <a:gd name="T77" fmla="*/ 81 h 127"/>
                <a:gd name="T78" fmla="*/ 130 w 148"/>
                <a:gd name="T79" fmla="*/ 81 h 127"/>
                <a:gd name="T80" fmla="*/ 136 w 148"/>
                <a:gd name="T81" fmla="*/ 74 h 127"/>
                <a:gd name="T82" fmla="*/ 137 w 148"/>
                <a:gd name="T83" fmla="*/ 70 h 127"/>
                <a:gd name="T84" fmla="*/ 134 w 148"/>
                <a:gd name="T85" fmla="*/ 63 h 127"/>
                <a:gd name="T86" fmla="*/ 126 w 148"/>
                <a:gd name="T87" fmla="*/ 59 h 127"/>
                <a:gd name="T88" fmla="*/ 44 w 148"/>
                <a:gd name="T89" fmla="*/ 64 h 127"/>
                <a:gd name="T90" fmla="*/ 103 w 148"/>
                <a:gd name="T91" fmla="*/ 90 h 127"/>
                <a:gd name="T92" fmla="*/ 44 w 148"/>
                <a:gd name="T93" fmla="*/ 6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8" h="127">
                  <a:moveTo>
                    <a:pt x="73" y="57"/>
                  </a:moveTo>
                  <a:lnTo>
                    <a:pt x="75" y="57"/>
                  </a:lnTo>
                  <a:lnTo>
                    <a:pt x="73" y="57"/>
                  </a:lnTo>
                  <a:lnTo>
                    <a:pt x="73" y="57"/>
                  </a:lnTo>
                  <a:lnTo>
                    <a:pt x="73" y="57"/>
                  </a:lnTo>
                  <a:close/>
                  <a:moveTo>
                    <a:pt x="7" y="37"/>
                  </a:moveTo>
                  <a:lnTo>
                    <a:pt x="18" y="37"/>
                  </a:lnTo>
                  <a:lnTo>
                    <a:pt x="24" y="13"/>
                  </a:lnTo>
                  <a:lnTo>
                    <a:pt x="55" y="13"/>
                  </a:lnTo>
                  <a:lnTo>
                    <a:pt x="92" y="13"/>
                  </a:lnTo>
                  <a:lnTo>
                    <a:pt x="123" y="13"/>
                  </a:lnTo>
                  <a:lnTo>
                    <a:pt x="128" y="37"/>
                  </a:lnTo>
                  <a:lnTo>
                    <a:pt x="141" y="37"/>
                  </a:lnTo>
                  <a:lnTo>
                    <a:pt x="134" y="6"/>
                  </a:lnTo>
                  <a:lnTo>
                    <a:pt x="134" y="0"/>
                  </a:lnTo>
                  <a:lnTo>
                    <a:pt x="128" y="0"/>
                  </a:lnTo>
                  <a:lnTo>
                    <a:pt x="92" y="0"/>
                  </a:lnTo>
                  <a:lnTo>
                    <a:pt x="55" y="0"/>
                  </a:lnTo>
                  <a:lnTo>
                    <a:pt x="18" y="0"/>
                  </a:lnTo>
                  <a:lnTo>
                    <a:pt x="15" y="0"/>
                  </a:lnTo>
                  <a:lnTo>
                    <a:pt x="13" y="6"/>
                  </a:lnTo>
                  <a:lnTo>
                    <a:pt x="7" y="37"/>
                  </a:lnTo>
                  <a:lnTo>
                    <a:pt x="7" y="37"/>
                  </a:lnTo>
                  <a:close/>
                  <a:moveTo>
                    <a:pt x="141" y="42"/>
                  </a:moveTo>
                  <a:lnTo>
                    <a:pt x="148" y="57"/>
                  </a:lnTo>
                  <a:lnTo>
                    <a:pt x="148" y="103"/>
                  </a:lnTo>
                  <a:lnTo>
                    <a:pt x="143" y="103"/>
                  </a:lnTo>
                  <a:lnTo>
                    <a:pt x="143" y="127"/>
                  </a:lnTo>
                  <a:lnTo>
                    <a:pt x="114" y="127"/>
                  </a:lnTo>
                  <a:lnTo>
                    <a:pt x="114" y="103"/>
                  </a:lnTo>
                  <a:lnTo>
                    <a:pt x="35" y="103"/>
                  </a:lnTo>
                  <a:lnTo>
                    <a:pt x="35" y="127"/>
                  </a:lnTo>
                  <a:lnTo>
                    <a:pt x="5" y="127"/>
                  </a:lnTo>
                  <a:lnTo>
                    <a:pt x="5" y="103"/>
                  </a:lnTo>
                  <a:lnTo>
                    <a:pt x="0" y="103"/>
                  </a:lnTo>
                  <a:lnTo>
                    <a:pt x="0" y="57"/>
                  </a:lnTo>
                  <a:lnTo>
                    <a:pt x="5" y="42"/>
                  </a:lnTo>
                  <a:lnTo>
                    <a:pt x="7" y="39"/>
                  </a:lnTo>
                  <a:lnTo>
                    <a:pt x="18" y="39"/>
                  </a:lnTo>
                  <a:lnTo>
                    <a:pt x="70" y="39"/>
                  </a:lnTo>
                  <a:lnTo>
                    <a:pt x="79" y="39"/>
                  </a:lnTo>
                  <a:lnTo>
                    <a:pt x="128" y="39"/>
                  </a:lnTo>
                  <a:lnTo>
                    <a:pt x="141" y="39"/>
                  </a:lnTo>
                  <a:lnTo>
                    <a:pt x="141" y="42"/>
                  </a:lnTo>
                  <a:lnTo>
                    <a:pt x="141" y="42"/>
                  </a:lnTo>
                  <a:close/>
                  <a:moveTo>
                    <a:pt x="20" y="59"/>
                  </a:moveTo>
                  <a:lnTo>
                    <a:pt x="20" y="59"/>
                  </a:lnTo>
                  <a:lnTo>
                    <a:pt x="16" y="61"/>
                  </a:lnTo>
                  <a:lnTo>
                    <a:pt x="13" y="63"/>
                  </a:lnTo>
                  <a:lnTo>
                    <a:pt x="9" y="66"/>
                  </a:lnTo>
                  <a:lnTo>
                    <a:pt x="9" y="70"/>
                  </a:lnTo>
                  <a:lnTo>
                    <a:pt x="9" y="70"/>
                  </a:lnTo>
                  <a:lnTo>
                    <a:pt x="9" y="74"/>
                  </a:lnTo>
                  <a:lnTo>
                    <a:pt x="13" y="77"/>
                  </a:lnTo>
                  <a:lnTo>
                    <a:pt x="16" y="81"/>
                  </a:lnTo>
                  <a:lnTo>
                    <a:pt x="20" y="81"/>
                  </a:lnTo>
                  <a:lnTo>
                    <a:pt x="20" y="81"/>
                  </a:lnTo>
                  <a:lnTo>
                    <a:pt x="24" y="81"/>
                  </a:lnTo>
                  <a:lnTo>
                    <a:pt x="27" y="77"/>
                  </a:lnTo>
                  <a:lnTo>
                    <a:pt x="29" y="74"/>
                  </a:lnTo>
                  <a:lnTo>
                    <a:pt x="31" y="70"/>
                  </a:lnTo>
                  <a:lnTo>
                    <a:pt x="31" y="70"/>
                  </a:lnTo>
                  <a:lnTo>
                    <a:pt x="29" y="66"/>
                  </a:lnTo>
                  <a:lnTo>
                    <a:pt x="27" y="63"/>
                  </a:lnTo>
                  <a:lnTo>
                    <a:pt x="24" y="61"/>
                  </a:lnTo>
                  <a:lnTo>
                    <a:pt x="20" y="59"/>
                  </a:lnTo>
                  <a:lnTo>
                    <a:pt x="20" y="59"/>
                  </a:lnTo>
                  <a:close/>
                  <a:moveTo>
                    <a:pt x="126" y="59"/>
                  </a:moveTo>
                  <a:lnTo>
                    <a:pt x="126" y="59"/>
                  </a:lnTo>
                  <a:lnTo>
                    <a:pt x="121" y="61"/>
                  </a:lnTo>
                  <a:lnTo>
                    <a:pt x="117" y="63"/>
                  </a:lnTo>
                  <a:lnTo>
                    <a:pt x="115" y="66"/>
                  </a:lnTo>
                  <a:lnTo>
                    <a:pt x="115" y="70"/>
                  </a:lnTo>
                  <a:lnTo>
                    <a:pt x="115" y="70"/>
                  </a:lnTo>
                  <a:lnTo>
                    <a:pt x="115" y="74"/>
                  </a:lnTo>
                  <a:lnTo>
                    <a:pt x="117" y="77"/>
                  </a:lnTo>
                  <a:lnTo>
                    <a:pt x="121" y="81"/>
                  </a:lnTo>
                  <a:lnTo>
                    <a:pt x="126" y="81"/>
                  </a:lnTo>
                  <a:lnTo>
                    <a:pt x="126" y="81"/>
                  </a:lnTo>
                  <a:lnTo>
                    <a:pt x="130" y="81"/>
                  </a:lnTo>
                  <a:lnTo>
                    <a:pt x="134" y="77"/>
                  </a:lnTo>
                  <a:lnTo>
                    <a:pt x="136" y="74"/>
                  </a:lnTo>
                  <a:lnTo>
                    <a:pt x="137" y="70"/>
                  </a:lnTo>
                  <a:lnTo>
                    <a:pt x="137" y="70"/>
                  </a:lnTo>
                  <a:lnTo>
                    <a:pt x="136" y="66"/>
                  </a:lnTo>
                  <a:lnTo>
                    <a:pt x="134" y="63"/>
                  </a:lnTo>
                  <a:lnTo>
                    <a:pt x="130" y="61"/>
                  </a:lnTo>
                  <a:lnTo>
                    <a:pt x="126" y="59"/>
                  </a:lnTo>
                  <a:lnTo>
                    <a:pt x="126" y="59"/>
                  </a:lnTo>
                  <a:close/>
                  <a:moveTo>
                    <a:pt x="44" y="64"/>
                  </a:moveTo>
                  <a:lnTo>
                    <a:pt x="44" y="90"/>
                  </a:lnTo>
                  <a:lnTo>
                    <a:pt x="103" y="90"/>
                  </a:lnTo>
                  <a:lnTo>
                    <a:pt x="103" y="64"/>
                  </a:lnTo>
                  <a:lnTo>
                    <a:pt x="44" y="64"/>
                  </a:lnTo>
                  <a:close/>
                </a:path>
              </a:pathLst>
            </a:custGeom>
            <a:solidFill>
              <a:schemeClr val="bg1"/>
            </a:solidFill>
            <a:ln>
              <a:noFill/>
            </a:ln>
            <a:effectLst>
              <a:outerShdw blurRad="495300" dist="571500" dir="8100000" algn="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48737703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1000" fill="hold"/>
                                        <p:tgtEl>
                                          <p:spTgt spid="30"/>
                                        </p:tgtEl>
                                        <p:attrNameLst>
                                          <p:attrName>ppt_w</p:attrName>
                                        </p:attrNameLst>
                                      </p:cBhvr>
                                      <p:tavLst>
                                        <p:tav tm="0">
                                          <p:val>
                                            <p:fltVal val="0"/>
                                          </p:val>
                                        </p:tav>
                                        <p:tav tm="100000">
                                          <p:val>
                                            <p:strVal val="#ppt_w"/>
                                          </p:val>
                                        </p:tav>
                                      </p:tavLst>
                                    </p:anim>
                                    <p:anim calcmode="lin" valueType="num">
                                      <p:cBhvr>
                                        <p:cTn id="8" dur="1000" fill="hold"/>
                                        <p:tgtEl>
                                          <p:spTgt spid="30"/>
                                        </p:tgtEl>
                                        <p:attrNameLst>
                                          <p:attrName>ppt_h</p:attrName>
                                        </p:attrNameLst>
                                      </p:cBhvr>
                                      <p:tavLst>
                                        <p:tav tm="0">
                                          <p:val>
                                            <p:fltVal val="0"/>
                                          </p:val>
                                        </p:tav>
                                        <p:tav tm="100000">
                                          <p:val>
                                            <p:strVal val="#ppt_h"/>
                                          </p:val>
                                        </p:tav>
                                      </p:tavLst>
                                    </p:anim>
                                    <p:anim calcmode="lin" valueType="num">
                                      <p:cBhvr>
                                        <p:cTn id="9" dur="1000" fill="hold"/>
                                        <p:tgtEl>
                                          <p:spTgt spid="30"/>
                                        </p:tgtEl>
                                        <p:attrNameLst>
                                          <p:attrName>style.rotation</p:attrName>
                                        </p:attrNameLst>
                                      </p:cBhvr>
                                      <p:tavLst>
                                        <p:tav tm="0">
                                          <p:val>
                                            <p:fltVal val="90"/>
                                          </p:val>
                                        </p:tav>
                                        <p:tav tm="100000">
                                          <p:val>
                                            <p:fltVal val="0"/>
                                          </p:val>
                                        </p:tav>
                                      </p:tavLst>
                                    </p:anim>
                                    <p:animEffect transition="in" filter="fade">
                                      <p:cBhvr>
                                        <p:cTn id="10" dur="1000"/>
                                        <p:tgtEl>
                                          <p:spTgt spid="30"/>
                                        </p:tgtEl>
                                      </p:cBhvr>
                                    </p:animEffect>
                                  </p:childTnLst>
                                </p:cTn>
                              </p:par>
                            </p:childTnLst>
                          </p:cTn>
                        </p:par>
                        <p:par>
                          <p:cTn id="11" fill="hold">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29"/>
                                        </p:tgtEl>
                                        <p:attrNameLst>
                                          <p:attrName>style.visibility</p:attrName>
                                        </p:attrNameLst>
                                      </p:cBhvr>
                                      <p:to>
                                        <p:strVal val="visible"/>
                                      </p:to>
                                    </p:set>
                                    <p:anim calcmode="lin" valueType="num">
                                      <p:cBhvr additive="base">
                                        <p:cTn id="14" dur="500" fill="hold"/>
                                        <p:tgtEl>
                                          <p:spTgt spid="29"/>
                                        </p:tgtEl>
                                        <p:attrNameLst>
                                          <p:attrName>ppt_x</p:attrName>
                                        </p:attrNameLst>
                                      </p:cBhvr>
                                      <p:tavLst>
                                        <p:tav tm="0">
                                          <p:val>
                                            <p:strVal val="0-#ppt_w/2"/>
                                          </p:val>
                                        </p:tav>
                                        <p:tav tm="100000">
                                          <p:val>
                                            <p:strVal val="#ppt_x"/>
                                          </p:val>
                                        </p:tav>
                                      </p:tavLst>
                                    </p:anim>
                                    <p:anim calcmode="lin" valueType="num">
                                      <p:cBhvr additive="base">
                                        <p:cTn id="15" dur="500" fill="hold"/>
                                        <p:tgtEl>
                                          <p:spTgt spid="29"/>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p:cTn id="19" dur="500" fill="hold"/>
                                        <p:tgtEl>
                                          <p:spTgt spid="24"/>
                                        </p:tgtEl>
                                        <p:attrNameLst>
                                          <p:attrName>ppt_w</p:attrName>
                                        </p:attrNameLst>
                                      </p:cBhvr>
                                      <p:tavLst>
                                        <p:tav tm="0">
                                          <p:val>
                                            <p:fltVal val="0"/>
                                          </p:val>
                                        </p:tav>
                                        <p:tav tm="100000">
                                          <p:val>
                                            <p:strVal val="#ppt_w"/>
                                          </p:val>
                                        </p:tav>
                                      </p:tavLst>
                                    </p:anim>
                                    <p:anim calcmode="lin" valueType="num">
                                      <p:cBhvr>
                                        <p:cTn id="20" dur="500" fill="hold"/>
                                        <p:tgtEl>
                                          <p:spTgt spid="24"/>
                                        </p:tgtEl>
                                        <p:attrNameLst>
                                          <p:attrName>ppt_h</p:attrName>
                                        </p:attrNameLst>
                                      </p:cBhvr>
                                      <p:tavLst>
                                        <p:tav tm="0">
                                          <p:val>
                                            <p:fltVal val="0"/>
                                          </p:val>
                                        </p:tav>
                                        <p:tav tm="100000">
                                          <p:val>
                                            <p:strVal val="#ppt_h"/>
                                          </p:val>
                                        </p:tav>
                                      </p:tavLst>
                                    </p:anim>
                                    <p:animEffect transition="in" filter="fade">
                                      <p:cBhvr>
                                        <p:cTn id="21" dur="500"/>
                                        <p:tgtEl>
                                          <p:spTgt spid="24"/>
                                        </p:tgtEl>
                                      </p:cBhvr>
                                    </p:animEffect>
                                  </p:childTnLst>
                                </p:cTn>
                              </p:par>
                            </p:childTnLst>
                          </p:cTn>
                        </p:par>
                        <p:par>
                          <p:cTn id="22" fill="hold">
                            <p:stCondLst>
                              <p:cond delay="2000"/>
                            </p:stCondLst>
                            <p:childTnLst>
                              <p:par>
                                <p:cTn id="23" presetID="16" presetClass="entr" presetSubtype="21"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barn(inVertical)">
                                      <p:cBhvr>
                                        <p:cTn id="25" dur="500"/>
                                        <p:tgtEl>
                                          <p:spTgt spid="27"/>
                                        </p:tgtEl>
                                      </p:cBhvr>
                                    </p:animEffect>
                                  </p:childTnLst>
                                </p:cTn>
                              </p:par>
                            </p:childTnLst>
                          </p:cTn>
                        </p:par>
                        <p:par>
                          <p:cTn id="26" fill="hold">
                            <p:stCondLst>
                              <p:cond delay="2500"/>
                            </p:stCondLst>
                            <p:childTnLst>
                              <p:par>
                                <p:cTn id="27" presetID="14" presetClass="entr" presetSubtype="10" fill="hold" grpId="0" nodeType="after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randombar(horizontal)">
                                      <p:cBhvr>
                                        <p:cTn id="29" dur="500"/>
                                        <p:tgtEl>
                                          <p:spTgt spid="28"/>
                                        </p:tgtEl>
                                      </p:cBhvr>
                                    </p:animEffect>
                                  </p:childTnLst>
                                </p:cTn>
                              </p:par>
                            </p:childTnLst>
                          </p:cTn>
                        </p:par>
                        <p:par>
                          <p:cTn id="30" fill="hold">
                            <p:stCondLst>
                              <p:cond delay="3000"/>
                            </p:stCondLst>
                            <p:childTnLst>
                              <p:par>
                                <p:cTn id="31" presetID="2" presetClass="entr" presetSubtype="8" fill="hold" grpId="0" nodeType="after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additive="base">
                                        <p:cTn id="33" dur="500" fill="hold"/>
                                        <p:tgtEl>
                                          <p:spTgt spid="3"/>
                                        </p:tgtEl>
                                        <p:attrNameLst>
                                          <p:attrName>ppt_x</p:attrName>
                                        </p:attrNameLst>
                                      </p:cBhvr>
                                      <p:tavLst>
                                        <p:tav tm="0">
                                          <p:val>
                                            <p:strVal val="0-#ppt_w/2"/>
                                          </p:val>
                                        </p:tav>
                                        <p:tav tm="100000">
                                          <p:val>
                                            <p:strVal val="#ppt_x"/>
                                          </p:val>
                                        </p:tav>
                                      </p:tavLst>
                                    </p:anim>
                                    <p:anim calcmode="lin" valueType="num">
                                      <p:cBhvr additive="base">
                                        <p:cTn id="34" dur="500" fill="hold"/>
                                        <p:tgtEl>
                                          <p:spTgt spid="3"/>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3" presetClass="entr" presetSubtype="288" fill="hold" nodeType="afterEffect">
                                  <p:stCondLst>
                                    <p:cond delay="0"/>
                                  </p:stCondLst>
                                  <p:childTnLst>
                                    <p:set>
                                      <p:cBhvr>
                                        <p:cTn id="37" dur="1" fill="hold">
                                          <p:stCondLst>
                                            <p:cond delay="0"/>
                                          </p:stCondLst>
                                        </p:cTn>
                                        <p:tgtEl>
                                          <p:spTgt spid="4"/>
                                        </p:tgtEl>
                                        <p:attrNameLst>
                                          <p:attrName>style.visibility</p:attrName>
                                        </p:attrNameLst>
                                      </p:cBhvr>
                                      <p:to>
                                        <p:strVal val="visible"/>
                                      </p:to>
                                    </p:set>
                                    <p:anim calcmode="lin" valueType="num">
                                      <p:cBhvr>
                                        <p:cTn id="38" dur="500" fill="hold"/>
                                        <p:tgtEl>
                                          <p:spTgt spid="4"/>
                                        </p:tgtEl>
                                        <p:attrNameLst>
                                          <p:attrName>ppt_w</p:attrName>
                                        </p:attrNameLst>
                                      </p:cBhvr>
                                      <p:tavLst>
                                        <p:tav tm="0">
                                          <p:val>
                                            <p:strVal val="4/3*#ppt_w"/>
                                          </p:val>
                                        </p:tav>
                                        <p:tav tm="100000">
                                          <p:val>
                                            <p:strVal val="#ppt_w"/>
                                          </p:val>
                                        </p:tav>
                                      </p:tavLst>
                                    </p:anim>
                                    <p:anim calcmode="lin" valueType="num">
                                      <p:cBhvr>
                                        <p:cTn id="39" dur="500" fill="hold"/>
                                        <p:tgtEl>
                                          <p:spTgt spid="4"/>
                                        </p:tgtEl>
                                        <p:attrNameLst>
                                          <p:attrName>ppt_h</p:attrName>
                                        </p:attrNameLst>
                                      </p:cBhvr>
                                      <p:tavLst>
                                        <p:tav tm="0">
                                          <p:val>
                                            <p:strVal val="4/3*#ppt_h"/>
                                          </p:val>
                                        </p:tav>
                                        <p:tav tm="100000">
                                          <p:val>
                                            <p:strVal val="#ppt_h"/>
                                          </p:val>
                                        </p:tav>
                                      </p:tavLst>
                                    </p:anim>
                                  </p:childTnLst>
                                </p:cTn>
                              </p:par>
                            </p:childTnLst>
                          </p:cTn>
                        </p:par>
                        <p:par>
                          <p:cTn id="40" fill="hold">
                            <p:stCondLst>
                              <p:cond delay="4000"/>
                            </p:stCondLst>
                            <p:childTnLst>
                              <p:par>
                                <p:cTn id="41" presetID="23" presetClass="entr" presetSubtype="288" fill="hold" nodeType="after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strVal val="4/3*#ppt_w"/>
                                          </p:val>
                                        </p:tav>
                                        <p:tav tm="100000">
                                          <p:val>
                                            <p:strVal val="#ppt_w"/>
                                          </p:val>
                                        </p:tav>
                                      </p:tavLst>
                                    </p:anim>
                                    <p:anim calcmode="lin" valueType="num">
                                      <p:cBhvr>
                                        <p:cTn id="44" dur="500" fill="hold"/>
                                        <p:tgtEl>
                                          <p:spTgt spid="8"/>
                                        </p:tgtEl>
                                        <p:attrNameLst>
                                          <p:attrName>ppt_h</p:attrName>
                                        </p:attrNameLst>
                                      </p:cBhvr>
                                      <p:tavLst>
                                        <p:tav tm="0">
                                          <p:val>
                                            <p:strVal val="4/3*#ppt_h"/>
                                          </p:val>
                                        </p:tav>
                                        <p:tav tm="100000">
                                          <p:val>
                                            <p:strVal val="#ppt_h"/>
                                          </p:val>
                                        </p:tav>
                                      </p:tavLst>
                                    </p:anim>
                                  </p:childTnLst>
                                </p:cTn>
                              </p:par>
                            </p:childTnLst>
                          </p:cTn>
                        </p:par>
                        <p:par>
                          <p:cTn id="45" fill="hold">
                            <p:stCondLst>
                              <p:cond delay="4500"/>
                            </p:stCondLst>
                            <p:childTnLst>
                              <p:par>
                                <p:cTn id="46" presetID="23" presetClass="entr" presetSubtype="288" fill="hold" nodeType="afterEffect">
                                  <p:stCondLst>
                                    <p:cond delay="0"/>
                                  </p:stCondLst>
                                  <p:childTnLst>
                                    <p:set>
                                      <p:cBhvr>
                                        <p:cTn id="47" dur="1" fill="hold">
                                          <p:stCondLst>
                                            <p:cond delay="0"/>
                                          </p:stCondLst>
                                        </p:cTn>
                                        <p:tgtEl>
                                          <p:spTgt spid="12"/>
                                        </p:tgtEl>
                                        <p:attrNameLst>
                                          <p:attrName>style.visibility</p:attrName>
                                        </p:attrNameLst>
                                      </p:cBhvr>
                                      <p:to>
                                        <p:strVal val="visible"/>
                                      </p:to>
                                    </p:set>
                                    <p:anim calcmode="lin" valueType="num">
                                      <p:cBhvr>
                                        <p:cTn id="48" dur="500" fill="hold"/>
                                        <p:tgtEl>
                                          <p:spTgt spid="12"/>
                                        </p:tgtEl>
                                        <p:attrNameLst>
                                          <p:attrName>ppt_w</p:attrName>
                                        </p:attrNameLst>
                                      </p:cBhvr>
                                      <p:tavLst>
                                        <p:tav tm="0">
                                          <p:val>
                                            <p:strVal val="4/3*#ppt_w"/>
                                          </p:val>
                                        </p:tav>
                                        <p:tav tm="100000">
                                          <p:val>
                                            <p:strVal val="#ppt_w"/>
                                          </p:val>
                                        </p:tav>
                                      </p:tavLst>
                                    </p:anim>
                                    <p:anim calcmode="lin" valueType="num">
                                      <p:cBhvr>
                                        <p:cTn id="49" dur="500" fill="hold"/>
                                        <p:tgtEl>
                                          <p:spTgt spid="12"/>
                                        </p:tgtEl>
                                        <p:attrNameLst>
                                          <p:attrName>ppt_h</p:attrName>
                                        </p:attrNameLst>
                                      </p:cBhvr>
                                      <p:tavLst>
                                        <p:tav tm="0">
                                          <p:val>
                                            <p:strVal val="4/3*#ppt_h"/>
                                          </p:val>
                                        </p:tav>
                                        <p:tav tm="100000">
                                          <p:val>
                                            <p:strVal val="#ppt_h"/>
                                          </p:val>
                                        </p:tav>
                                      </p:tavLst>
                                    </p:anim>
                                  </p:childTnLst>
                                </p:cTn>
                              </p:par>
                            </p:childTnLst>
                          </p:cTn>
                        </p:par>
                        <p:par>
                          <p:cTn id="50" fill="hold">
                            <p:stCondLst>
                              <p:cond delay="5000"/>
                            </p:stCondLst>
                            <p:childTnLst>
                              <p:par>
                                <p:cTn id="51" presetID="23" presetClass="entr" presetSubtype="288" fill="hold" nodeType="afterEffect">
                                  <p:stCondLst>
                                    <p:cond delay="0"/>
                                  </p:stCondLst>
                                  <p:childTnLst>
                                    <p:set>
                                      <p:cBhvr>
                                        <p:cTn id="52" dur="1" fill="hold">
                                          <p:stCondLst>
                                            <p:cond delay="0"/>
                                          </p:stCondLst>
                                        </p:cTn>
                                        <p:tgtEl>
                                          <p:spTgt spid="20"/>
                                        </p:tgtEl>
                                        <p:attrNameLst>
                                          <p:attrName>style.visibility</p:attrName>
                                        </p:attrNameLst>
                                      </p:cBhvr>
                                      <p:to>
                                        <p:strVal val="visible"/>
                                      </p:to>
                                    </p:set>
                                    <p:anim calcmode="lin" valueType="num">
                                      <p:cBhvr>
                                        <p:cTn id="53" dur="500" fill="hold"/>
                                        <p:tgtEl>
                                          <p:spTgt spid="20"/>
                                        </p:tgtEl>
                                        <p:attrNameLst>
                                          <p:attrName>ppt_w</p:attrName>
                                        </p:attrNameLst>
                                      </p:cBhvr>
                                      <p:tavLst>
                                        <p:tav tm="0">
                                          <p:val>
                                            <p:strVal val="4/3*#ppt_w"/>
                                          </p:val>
                                        </p:tav>
                                        <p:tav tm="100000">
                                          <p:val>
                                            <p:strVal val="#ppt_w"/>
                                          </p:val>
                                        </p:tav>
                                      </p:tavLst>
                                    </p:anim>
                                    <p:anim calcmode="lin" valueType="num">
                                      <p:cBhvr>
                                        <p:cTn id="54" dur="500" fill="hold"/>
                                        <p:tgtEl>
                                          <p:spTgt spid="20"/>
                                        </p:tgtEl>
                                        <p:attrNameLst>
                                          <p:attrName>ppt_h</p:attrName>
                                        </p:attrNameLst>
                                      </p:cBhvr>
                                      <p:tavLst>
                                        <p:tav tm="0">
                                          <p:val>
                                            <p:strVal val="4/3*#ppt_h"/>
                                          </p:val>
                                        </p:tav>
                                        <p:tav tm="100000">
                                          <p:val>
                                            <p:strVal val="#ppt_h"/>
                                          </p:val>
                                        </p:tav>
                                      </p:tavLst>
                                    </p:anim>
                                  </p:childTnLst>
                                </p:cTn>
                              </p:par>
                            </p:childTnLst>
                          </p:cTn>
                        </p:par>
                        <p:par>
                          <p:cTn id="55" fill="hold">
                            <p:stCondLst>
                              <p:cond delay="5500"/>
                            </p:stCondLst>
                            <p:childTnLst>
                              <p:par>
                                <p:cTn id="56" presetID="23" presetClass="entr" presetSubtype="288" fill="hold" nodeType="afterEffect">
                                  <p:stCondLst>
                                    <p:cond delay="0"/>
                                  </p:stCondLst>
                                  <p:childTnLst>
                                    <p:set>
                                      <p:cBhvr>
                                        <p:cTn id="57" dur="1" fill="hold">
                                          <p:stCondLst>
                                            <p:cond delay="0"/>
                                          </p:stCondLst>
                                        </p:cTn>
                                        <p:tgtEl>
                                          <p:spTgt spid="16"/>
                                        </p:tgtEl>
                                        <p:attrNameLst>
                                          <p:attrName>style.visibility</p:attrName>
                                        </p:attrNameLst>
                                      </p:cBhvr>
                                      <p:to>
                                        <p:strVal val="visible"/>
                                      </p:to>
                                    </p:set>
                                    <p:anim calcmode="lin" valueType="num">
                                      <p:cBhvr>
                                        <p:cTn id="58" dur="500" fill="hold"/>
                                        <p:tgtEl>
                                          <p:spTgt spid="16"/>
                                        </p:tgtEl>
                                        <p:attrNameLst>
                                          <p:attrName>ppt_w</p:attrName>
                                        </p:attrNameLst>
                                      </p:cBhvr>
                                      <p:tavLst>
                                        <p:tav tm="0">
                                          <p:val>
                                            <p:strVal val="4/3*#ppt_w"/>
                                          </p:val>
                                        </p:tav>
                                        <p:tav tm="100000">
                                          <p:val>
                                            <p:strVal val="#ppt_w"/>
                                          </p:val>
                                        </p:tav>
                                      </p:tavLst>
                                    </p:anim>
                                    <p:anim calcmode="lin" valueType="num">
                                      <p:cBhvr>
                                        <p:cTn id="59" dur="500" fill="hold"/>
                                        <p:tgtEl>
                                          <p:spTgt spid="16"/>
                                        </p:tgtEl>
                                        <p:attrNameLst>
                                          <p:attrName>ppt_h</p:attrName>
                                        </p:attrNameLst>
                                      </p:cBhvr>
                                      <p:tavLst>
                                        <p:tav tm="0">
                                          <p:val>
                                            <p:strVal val="4/3*#ppt_h"/>
                                          </p:val>
                                        </p:tav>
                                        <p:tav tm="100000">
                                          <p:val>
                                            <p:strVal val="#ppt_h"/>
                                          </p:val>
                                        </p:tav>
                                      </p:tavLst>
                                    </p:anim>
                                  </p:childTnLst>
                                </p:cTn>
                              </p:par>
                            </p:childTnLst>
                          </p:cTn>
                        </p:par>
                        <p:par>
                          <p:cTn id="60" fill="hold">
                            <p:stCondLst>
                              <p:cond delay="6000"/>
                            </p:stCondLst>
                            <p:childTnLst>
                              <p:par>
                                <p:cTn id="61" presetID="23" presetClass="entr" presetSubtype="288" fill="hold" nodeType="afterEffect">
                                  <p:stCondLst>
                                    <p:cond delay="0"/>
                                  </p:stCondLst>
                                  <p:childTnLst>
                                    <p:set>
                                      <p:cBhvr>
                                        <p:cTn id="62" dur="1" fill="hold">
                                          <p:stCondLst>
                                            <p:cond delay="0"/>
                                          </p:stCondLst>
                                        </p:cTn>
                                        <p:tgtEl>
                                          <p:spTgt spid="33"/>
                                        </p:tgtEl>
                                        <p:attrNameLst>
                                          <p:attrName>style.visibility</p:attrName>
                                        </p:attrNameLst>
                                      </p:cBhvr>
                                      <p:to>
                                        <p:strVal val="visible"/>
                                      </p:to>
                                    </p:set>
                                    <p:anim calcmode="lin" valueType="num">
                                      <p:cBhvr>
                                        <p:cTn id="63" dur="500" fill="hold"/>
                                        <p:tgtEl>
                                          <p:spTgt spid="33"/>
                                        </p:tgtEl>
                                        <p:attrNameLst>
                                          <p:attrName>ppt_w</p:attrName>
                                        </p:attrNameLst>
                                      </p:cBhvr>
                                      <p:tavLst>
                                        <p:tav tm="0">
                                          <p:val>
                                            <p:strVal val="4/3*#ppt_w"/>
                                          </p:val>
                                        </p:tav>
                                        <p:tav tm="100000">
                                          <p:val>
                                            <p:strVal val="#ppt_w"/>
                                          </p:val>
                                        </p:tav>
                                      </p:tavLst>
                                    </p:anim>
                                    <p:anim calcmode="lin" valueType="num">
                                      <p:cBhvr>
                                        <p:cTn id="64" dur="500" fill="hold"/>
                                        <p:tgtEl>
                                          <p:spTgt spid="33"/>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7" grpId="0"/>
      <p:bldP spid="28" grpId="0"/>
      <p:bldP spid="2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文本框 75"/>
          <p:cNvSpPr txBox="1"/>
          <p:nvPr/>
        </p:nvSpPr>
        <p:spPr>
          <a:xfrm>
            <a:off x="2267744" y="2809183"/>
            <a:ext cx="2562225" cy="284693"/>
          </a:xfrm>
          <a:prstGeom prst="rect">
            <a:avLst/>
          </a:prstGeom>
          <a:noFill/>
        </p:spPr>
        <p:txBody>
          <a:bodyPr lIns="68580" tIns="34290" rIns="68580" bIns="34290">
            <a:spAutoFit/>
          </a:bodyPr>
          <a:lstStyle/>
          <a:p>
            <a:pPr lvl="0" algn="r"/>
            <a:r>
              <a:rPr lang="zh-CN" altLang="en-US" sz="700" dirty="0">
                <a:solidFill>
                  <a:schemeClr val="bg1">
                    <a:lumMod val="65000"/>
                  </a:schemeClr>
                </a:solidFill>
                <a:latin typeface="微软雅黑" panose="020B0503020204020204" pitchFamily="34" charset="-122"/>
                <a:ea typeface="微软雅黑" panose="020B0503020204020204" pitchFamily="34" charset="-122"/>
                <a:cs typeface="+mn-ea"/>
              </a:rPr>
              <a:t>单击此处添加文字阐述，添加简短问题说明文字，具体说明文字在此处。单击此处添加文字阐述，添加简短问题</a:t>
            </a:r>
            <a:endParaRPr lang="en-US" altLang="zh-CN" sz="500" dirty="0">
              <a:solidFill>
                <a:schemeClr val="bg1">
                  <a:lumMod val="65000"/>
                </a:schemeClr>
              </a:solidFill>
              <a:latin typeface="微软雅黑" panose="020B0503020204020204" pitchFamily="34" charset="-122"/>
              <a:ea typeface="微软雅黑" panose="020B0503020204020204" pitchFamily="34" charset="-122"/>
              <a:cs typeface="+mn-ea"/>
            </a:endParaRPr>
          </a:p>
        </p:txBody>
      </p:sp>
      <p:sp>
        <p:nvSpPr>
          <p:cNvPr id="10" name="MH_Entry_1">
            <a:extLst>
              <a:ext uri="{FF2B5EF4-FFF2-40B4-BE49-F238E27FC236}">
                <a16:creationId xmlns:a16="http://schemas.microsoft.com/office/drawing/2014/main" id="{CA64761B-8EE9-4BDF-BF49-238357D80A02}"/>
              </a:ext>
            </a:extLst>
          </p:cNvPr>
          <p:cNvSpPr/>
          <p:nvPr>
            <p:custDataLst>
              <p:tags r:id="rId1"/>
            </p:custDataLst>
          </p:nvPr>
        </p:nvSpPr>
        <p:spPr>
          <a:xfrm>
            <a:off x="2831054" y="2157772"/>
            <a:ext cx="1856312" cy="465688"/>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lvl="0" algn="ctr"/>
            <a:r>
              <a:rPr lang="zh-CN" altLang="en-US" sz="1400" b="1" dirty="0">
                <a:solidFill>
                  <a:schemeClr val="bg1"/>
                </a:solidFill>
                <a:latin typeface="微软雅黑" pitchFamily="34" charset="-122"/>
                <a:ea typeface="微软雅黑" pitchFamily="34" charset="-122"/>
                <a:sym typeface="Arial" panose="020B0604020202020204" pitchFamily="34" charset="0"/>
              </a:rPr>
              <a:t>明年工作计划</a:t>
            </a:r>
            <a:endParaRPr lang="en-US" altLang="zh-CN" sz="1400" b="1" dirty="0">
              <a:solidFill>
                <a:schemeClr val="bg1"/>
              </a:solidFill>
              <a:latin typeface="微软雅黑" pitchFamily="34" charset="-122"/>
              <a:ea typeface="微软雅黑" pitchFamily="34" charset="-122"/>
              <a:sym typeface="Arial" panose="020B0604020202020204" pitchFamily="34" charset="0"/>
            </a:endParaRPr>
          </a:p>
        </p:txBody>
      </p:sp>
      <p:sp>
        <p:nvSpPr>
          <p:cNvPr id="12" name="MH_Number_1">
            <a:extLst>
              <a:ext uri="{FF2B5EF4-FFF2-40B4-BE49-F238E27FC236}">
                <a16:creationId xmlns:a16="http://schemas.microsoft.com/office/drawing/2014/main" id="{CBC49A0D-6EFE-4261-B5D2-BC59B39304B6}"/>
              </a:ext>
            </a:extLst>
          </p:cNvPr>
          <p:cNvSpPr txBox="1">
            <a:spLocks noChangeArrowheads="1"/>
          </p:cNvSpPr>
          <p:nvPr>
            <p:custDataLst>
              <p:tags r:id="rId2"/>
            </p:custDataLst>
          </p:nvPr>
        </p:nvSpPr>
        <p:spPr bwMode="auto">
          <a:xfrm>
            <a:off x="4687367" y="2157773"/>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2000" dirty="0">
                <a:solidFill>
                  <a:schemeClr val="accent1"/>
                </a:solidFill>
                <a:latin typeface="Arial" panose="020B0604020202020204" pitchFamily="34" charset="0"/>
                <a:ea typeface="微软雅黑" panose="020B0503020204020204" pitchFamily="34" charset="-122"/>
                <a:sym typeface="Arial" panose="020B0604020202020204" pitchFamily="34" charset="0"/>
              </a:rPr>
              <a:t>04</a:t>
            </a:r>
            <a:endParaRPr lang="zh-CN" altLang="en-US" sz="20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3" name="MH_Others_1">
            <a:extLst>
              <a:ext uri="{FF2B5EF4-FFF2-40B4-BE49-F238E27FC236}">
                <a16:creationId xmlns:a16="http://schemas.microsoft.com/office/drawing/2014/main" id="{A3E573B9-27BE-4AA5-BF32-35CFA987B38D}"/>
              </a:ext>
            </a:extLst>
          </p:cNvPr>
          <p:cNvGrpSpPr/>
          <p:nvPr>
            <p:custDataLst>
              <p:tags r:id="rId3"/>
            </p:custDataLst>
          </p:nvPr>
        </p:nvGrpSpPr>
        <p:grpSpPr>
          <a:xfrm>
            <a:off x="5182880" y="664332"/>
            <a:ext cx="295054" cy="4131558"/>
            <a:chOff x="4349750" y="1062266"/>
            <a:chExt cx="393426" cy="5508000"/>
          </a:xfrm>
        </p:grpSpPr>
        <p:pic>
          <p:nvPicPr>
            <p:cNvPr id="14" name="Picture 3">
              <a:extLst>
                <a:ext uri="{FF2B5EF4-FFF2-40B4-BE49-F238E27FC236}">
                  <a16:creationId xmlns:a16="http://schemas.microsoft.com/office/drawing/2014/main" id="{5758AC15-DF0A-4455-937E-0DEFEB137DA9}"/>
                </a:ext>
              </a:extLst>
            </p:cNvPr>
            <p:cNvPicPr>
              <a:picLocks noChangeAspect="1" noChangeArrowheads="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49750" y="1062266"/>
              <a:ext cx="81701" cy="5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3">
              <a:extLst>
                <a:ext uri="{FF2B5EF4-FFF2-40B4-BE49-F238E27FC236}">
                  <a16:creationId xmlns:a16="http://schemas.microsoft.com/office/drawing/2014/main" id="{A7D53944-0CB7-4B8B-81AC-F1C5E2F7D1DA}"/>
                </a:ext>
              </a:extLst>
            </p:cNvPr>
            <p:cNvPicPr>
              <a:picLocks noChangeAspect="1" noChangeArrowheads="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679350" y="1815142"/>
              <a:ext cx="63826" cy="4556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29010181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500"/>
                                        <p:tgtEl>
                                          <p:spTgt spid="76"/>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up)">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p:cTn id="16" dur="500" fill="hold"/>
                                        <p:tgtEl>
                                          <p:spTgt spid="12"/>
                                        </p:tgtEl>
                                        <p:attrNameLst>
                                          <p:attrName>ppt_w</p:attrName>
                                        </p:attrNameLst>
                                      </p:cBhvr>
                                      <p:tavLst>
                                        <p:tav tm="0">
                                          <p:val>
                                            <p:fltVal val="0"/>
                                          </p:val>
                                        </p:tav>
                                        <p:tav tm="100000">
                                          <p:val>
                                            <p:strVal val="#ppt_w"/>
                                          </p:val>
                                        </p:tav>
                                      </p:tavLst>
                                    </p:anim>
                                    <p:anim calcmode="lin" valueType="num">
                                      <p:cBhvr>
                                        <p:cTn id="17" dur="500" fill="hold"/>
                                        <p:tgtEl>
                                          <p:spTgt spid="12"/>
                                        </p:tgtEl>
                                        <p:attrNameLst>
                                          <p:attrName>ppt_h</p:attrName>
                                        </p:attrNameLst>
                                      </p:cBhvr>
                                      <p:tavLst>
                                        <p:tav tm="0">
                                          <p:val>
                                            <p:fltVal val="0"/>
                                          </p:val>
                                        </p:tav>
                                        <p:tav tm="100000">
                                          <p:val>
                                            <p:strVal val="#ppt_h"/>
                                          </p:val>
                                        </p:tav>
                                      </p:tavLst>
                                    </p:anim>
                                    <p:animEffect transition="in" filter="fade">
                                      <p:cBhvr>
                                        <p:cTn id="18" dur="500"/>
                                        <p:tgtEl>
                                          <p:spTgt spid="12"/>
                                        </p:tgtEl>
                                      </p:cBhvr>
                                    </p:animEffect>
                                  </p:childTnLst>
                                </p:cTn>
                              </p:par>
                              <p:par>
                                <p:cTn id="19" presetID="22" presetClass="entr" presetSubtype="2" fill="hold" grpId="0" nodeType="withEffect">
                                  <p:stCondLst>
                                    <p:cond delay="250"/>
                                  </p:stCondLst>
                                  <p:childTnLst>
                                    <p:set>
                                      <p:cBhvr>
                                        <p:cTn id="20" dur="1" fill="hold">
                                          <p:stCondLst>
                                            <p:cond delay="0"/>
                                          </p:stCondLst>
                                        </p:cTn>
                                        <p:tgtEl>
                                          <p:spTgt spid="10"/>
                                        </p:tgtEl>
                                        <p:attrNameLst>
                                          <p:attrName>style.visibility</p:attrName>
                                        </p:attrNameLst>
                                      </p:cBhvr>
                                      <p:to>
                                        <p:strVal val="visible"/>
                                      </p:to>
                                    </p:set>
                                    <p:animEffect transition="in" filter="wipe(right)">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10" grpId="0" animBg="1"/>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同心圆 6"/>
          <p:cNvSpPr/>
          <p:nvPr/>
        </p:nvSpPr>
        <p:spPr>
          <a:xfrm>
            <a:off x="919470" y="1680378"/>
            <a:ext cx="1294020" cy="1294420"/>
          </a:xfrm>
          <a:prstGeom prst="donut">
            <a:avLst>
              <a:gd name="adj" fmla="val 2746"/>
            </a:avLst>
          </a:prstGeom>
          <a:solidFill>
            <a:srgbClr val="0070C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空心弧 7"/>
          <p:cNvSpPr/>
          <p:nvPr/>
        </p:nvSpPr>
        <p:spPr>
          <a:xfrm rot="8777615">
            <a:off x="1025304" y="1786245"/>
            <a:ext cx="1082352" cy="1082686"/>
          </a:xfrm>
          <a:prstGeom prst="blockArc">
            <a:avLst>
              <a:gd name="adj1" fmla="val 11374976"/>
              <a:gd name="adj2" fmla="val 217926"/>
              <a:gd name="adj3" fmla="val 2017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1253309" y="2154596"/>
            <a:ext cx="734563" cy="307777"/>
          </a:xfrm>
          <a:prstGeom prst="rect">
            <a:avLst/>
          </a:prstGeom>
          <a:noFill/>
        </p:spPr>
        <p:txBody>
          <a:bodyPr wrap="square" rtlCol="0">
            <a:spAutoFit/>
          </a:bodyPr>
          <a:lstStyle/>
          <a:p>
            <a:pPr algn="ctr"/>
            <a:r>
              <a:rPr lang="en-US" altLang="zh-CN" sz="1400" dirty="0">
                <a:solidFill>
                  <a:schemeClr val="tx1">
                    <a:lumMod val="75000"/>
                    <a:lumOff val="25000"/>
                  </a:schemeClr>
                </a:solidFill>
                <a:latin typeface="微软雅黑" pitchFamily="34" charset="-122"/>
                <a:ea typeface="微软雅黑" pitchFamily="34" charset="-122"/>
              </a:rPr>
              <a:t>55%</a:t>
            </a:r>
            <a:endParaRPr lang="zh-CN" altLang="en-US" sz="1400" dirty="0">
              <a:solidFill>
                <a:schemeClr val="tx1">
                  <a:lumMod val="75000"/>
                  <a:lumOff val="25000"/>
                </a:schemeClr>
              </a:solidFill>
              <a:latin typeface="微软雅黑" pitchFamily="34" charset="-122"/>
              <a:ea typeface="微软雅黑" pitchFamily="34" charset="-122"/>
            </a:endParaRPr>
          </a:p>
        </p:txBody>
      </p:sp>
      <p:sp>
        <p:nvSpPr>
          <p:cNvPr id="10" name="同心圆 9"/>
          <p:cNvSpPr/>
          <p:nvPr/>
        </p:nvSpPr>
        <p:spPr>
          <a:xfrm>
            <a:off x="2923150" y="1680378"/>
            <a:ext cx="1294020" cy="1294420"/>
          </a:xfrm>
          <a:prstGeom prst="donut">
            <a:avLst>
              <a:gd name="adj" fmla="val 2746"/>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空心弧 10"/>
          <p:cNvSpPr/>
          <p:nvPr/>
        </p:nvSpPr>
        <p:spPr>
          <a:xfrm rot="8640000">
            <a:off x="3028984" y="1786245"/>
            <a:ext cx="1082352" cy="1082686"/>
          </a:xfrm>
          <a:prstGeom prst="blockArc">
            <a:avLst>
              <a:gd name="adj1" fmla="val 10440261"/>
              <a:gd name="adj2" fmla="val 217926"/>
              <a:gd name="adj3" fmla="val 2017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3257957" y="2154596"/>
            <a:ext cx="734563" cy="307777"/>
          </a:xfrm>
          <a:prstGeom prst="rect">
            <a:avLst/>
          </a:prstGeom>
          <a:noFill/>
        </p:spPr>
        <p:txBody>
          <a:bodyPr wrap="square" rtlCol="0">
            <a:spAutoFit/>
          </a:bodyPr>
          <a:lstStyle/>
          <a:p>
            <a:pPr algn="ctr"/>
            <a:r>
              <a:rPr lang="en-US" altLang="zh-CN" sz="1400" dirty="0">
                <a:solidFill>
                  <a:schemeClr val="tx1">
                    <a:lumMod val="75000"/>
                    <a:lumOff val="25000"/>
                  </a:schemeClr>
                </a:solidFill>
                <a:latin typeface="微软雅黑" pitchFamily="34" charset="-122"/>
                <a:ea typeface="微软雅黑" pitchFamily="34" charset="-122"/>
              </a:rPr>
              <a:t>60%</a:t>
            </a:r>
            <a:endParaRPr lang="zh-CN" altLang="en-US" sz="1400" dirty="0">
              <a:solidFill>
                <a:schemeClr val="tx1">
                  <a:lumMod val="75000"/>
                  <a:lumOff val="25000"/>
                </a:schemeClr>
              </a:solidFill>
              <a:latin typeface="微软雅黑" pitchFamily="34" charset="-122"/>
              <a:ea typeface="微软雅黑" pitchFamily="34" charset="-122"/>
            </a:endParaRPr>
          </a:p>
        </p:txBody>
      </p:sp>
      <p:sp>
        <p:nvSpPr>
          <p:cNvPr id="13" name="同心圆 12"/>
          <p:cNvSpPr/>
          <p:nvPr/>
        </p:nvSpPr>
        <p:spPr>
          <a:xfrm>
            <a:off x="4926830" y="1680378"/>
            <a:ext cx="1294020" cy="1294420"/>
          </a:xfrm>
          <a:prstGeom prst="donut">
            <a:avLst>
              <a:gd name="adj" fmla="val 2746"/>
            </a:avLst>
          </a:prstGeom>
          <a:solidFill>
            <a:srgbClr val="0070C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空心弧 13"/>
          <p:cNvSpPr/>
          <p:nvPr/>
        </p:nvSpPr>
        <p:spPr>
          <a:xfrm rot="10920000">
            <a:off x="5032664" y="1786245"/>
            <a:ext cx="1082352" cy="1082686"/>
          </a:xfrm>
          <a:prstGeom prst="blockArc">
            <a:avLst>
              <a:gd name="adj1" fmla="val 6913946"/>
              <a:gd name="adj2" fmla="val 217926"/>
              <a:gd name="adj3" fmla="val 2017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5273354" y="2142865"/>
            <a:ext cx="734563" cy="307777"/>
          </a:xfrm>
          <a:prstGeom prst="rect">
            <a:avLst/>
          </a:prstGeom>
          <a:noFill/>
        </p:spPr>
        <p:txBody>
          <a:bodyPr wrap="square" rtlCol="0">
            <a:spAutoFit/>
          </a:bodyPr>
          <a:lstStyle/>
          <a:p>
            <a:pPr algn="ctr"/>
            <a:r>
              <a:rPr lang="en-US" altLang="zh-CN" sz="1400" dirty="0">
                <a:solidFill>
                  <a:schemeClr val="tx1">
                    <a:lumMod val="75000"/>
                    <a:lumOff val="25000"/>
                  </a:schemeClr>
                </a:solidFill>
                <a:latin typeface="微软雅黑" pitchFamily="34" charset="-122"/>
                <a:ea typeface="微软雅黑" pitchFamily="34" charset="-122"/>
              </a:rPr>
              <a:t>80%</a:t>
            </a:r>
            <a:endParaRPr lang="zh-CN" altLang="en-US" sz="1400" dirty="0">
              <a:solidFill>
                <a:schemeClr val="tx1">
                  <a:lumMod val="75000"/>
                  <a:lumOff val="25000"/>
                </a:schemeClr>
              </a:solidFill>
              <a:latin typeface="微软雅黑" pitchFamily="34" charset="-122"/>
              <a:ea typeface="微软雅黑" pitchFamily="34" charset="-122"/>
            </a:endParaRPr>
          </a:p>
        </p:txBody>
      </p:sp>
      <p:sp>
        <p:nvSpPr>
          <p:cNvPr id="16" name="同心圆 15"/>
          <p:cNvSpPr/>
          <p:nvPr/>
        </p:nvSpPr>
        <p:spPr>
          <a:xfrm>
            <a:off x="6930511" y="1680378"/>
            <a:ext cx="1294020" cy="1294420"/>
          </a:xfrm>
          <a:prstGeom prst="donut">
            <a:avLst>
              <a:gd name="adj" fmla="val 2746"/>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空心弧 16"/>
          <p:cNvSpPr/>
          <p:nvPr/>
        </p:nvSpPr>
        <p:spPr>
          <a:xfrm rot="10920000">
            <a:off x="7036345" y="1786245"/>
            <a:ext cx="1082352" cy="1082686"/>
          </a:xfrm>
          <a:prstGeom prst="blockArc">
            <a:avLst>
              <a:gd name="adj1" fmla="val 2275529"/>
              <a:gd name="adj2" fmla="val 217926"/>
              <a:gd name="adj3" fmla="val 2017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7177086" y="2142865"/>
            <a:ext cx="878579" cy="307777"/>
          </a:xfrm>
          <a:prstGeom prst="rect">
            <a:avLst/>
          </a:prstGeom>
          <a:noFill/>
        </p:spPr>
        <p:txBody>
          <a:bodyPr wrap="square" rtlCol="0">
            <a:spAutoFit/>
          </a:bodyPr>
          <a:lstStyle/>
          <a:p>
            <a:pPr algn="ctr"/>
            <a:r>
              <a:rPr lang="en-US" altLang="zh-CN" sz="1400" dirty="0">
                <a:solidFill>
                  <a:schemeClr val="tx1">
                    <a:lumMod val="75000"/>
                    <a:lumOff val="25000"/>
                  </a:schemeClr>
                </a:solidFill>
                <a:latin typeface="微软雅黑" pitchFamily="34" charset="-122"/>
                <a:ea typeface="微软雅黑" pitchFamily="34" charset="-122"/>
              </a:rPr>
              <a:t>90%</a:t>
            </a:r>
            <a:endParaRPr lang="zh-CN" altLang="en-US" sz="1400" dirty="0">
              <a:solidFill>
                <a:schemeClr val="tx1">
                  <a:lumMod val="75000"/>
                  <a:lumOff val="25000"/>
                </a:schemeClr>
              </a:solidFill>
              <a:latin typeface="微软雅黑" pitchFamily="34" charset="-122"/>
              <a:ea typeface="微软雅黑" pitchFamily="34" charset="-122"/>
            </a:endParaRPr>
          </a:p>
        </p:txBody>
      </p:sp>
      <p:sp>
        <p:nvSpPr>
          <p:cNvPr id="19" name="文本框 17"/>
          <p:cNvSpPr txBox="1"/>
          <p:nvPr/>
        </p:nvSpPr>
        <p:spPr>
          <a:xfrm>
            <a:off x="649192" y="3198879"/>
            <a:ext cx="1834576" cy="701941"/>
          </a:xfrm>
          <a:prstGeom prst="rect">
            <a:avLst/>
          </a:prstGeom>
          <a:noFill/>
        </p:spPr>
        <p:txBody>
          <a:bodyPr wrap="square" lIns="100790" tIns="50396" rIns="100790" bIns="50396">
            <a:spAutoFit/>
          </a:bodyPr>
          <a:lstStyle/>
          <a:p>
            <a:pPr lvl="0" algn="ctr">
              <a:lnSpc>
                <a:spcPct val="130000"/>
              </a:lnSpc>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输入小标题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gn="ctr">
              <a:lnSpc>
                <a:spcPct val="13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 name="文本框 17"/>
          <p:cNvSpPr txBox="1"/>
          <p:nvPr/>
        </p:nvSpPr>
        <p:spPr>
          <a:xfrm>
            <a:off x="2652872" y="3198879"/>
            <a:ext cx="1834576" cy="701941"/>
          </a:xfrm>
          <a:prstGeom prst="rect">
            <a:avLst/>
          </a:prstGeom>
          <a:noFill/>
        </p:spPr>
        <p:txBody>
          <a:bodyPr wrap="square" lIns="100790" tIns="50396" rIns="100790" bIns="50396">
            <a:spAutoFit/>
          </a:bodyPr>
          <a:lstStyle/>
          <a:p>
            <a:pPr lvl="0" algn="ctr">
              <a:lnSpc>
                <a:spcPct val="130000"/>
              </a:lnSpc>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输入小标题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gn="ctr">
              <a:lnSpc>
                <a:spcPct val="13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 name="文本框 17"/>
          <p:cNvSpPr txBox="1"/>
          <p:nvPr/>
        </p:nvSpPr>
        <p:spPr>
          <a:xfrm>
            <a:off x="4656552" y="3198879"/>
            <a:ext cx="1834576" cy="701941"/>
          </a:xfrm>
          <a:prstGeom prst="rect">
            <a:avLst/>
          </a:prstGeom>
          <a:noFill/>
        </p:spPr>
        <p:txBody>
          <a:bodyPr wrap="square" lIns="100790" tIns="50396" rIns="100790" bIns="50396">
            <a:spAutoFit/>
          </a:bodyPr>
          <a:lstStyle/>
          <a:p>
            <a:pPr lvl="0" algn="ctr">
              <a:lnSpc>
                <a:spcPct val="130000"/>
              </a:lnSpc>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输入小标题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gn="ctr">
              <a:lnSpc>
                <a:spcPct val="13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文本框 17"/>
          <p:cNvSpPr txBox="1"/>
          <p:nvPr/>
        </p:nvSpPr>
        <p:spPr>
          <a:xfrm>
            <a:off x="6699086" y="3198879"/>
            <a:ext cx="1834576" cy="701941"/>
          </a:xfrm>
          <a:prstGeom prst="rect">
            <a:avLst/>
          </a:prstGeom>
          <a:noFill/>
        </p:spPr>
        <p:txBody>
          <a:bodyPr wrap="square" lIns="100790" tIns="50396" rIns="100790" bIns="50396">
            <a:spAutoFit/>
          </a:bodyPr>
          <a:lstStyle/>
          <a:p>
            <a:pPr lvl="0" algn="ctr">
              <a:lnSpc>
                <a:spcPct val="130000"/>
              </a:lnSpc>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输入小标题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gn="ctr">
              <a:lnSpc>
                <a:spcPct val="13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67215068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750"/>
                                        <p:tgtEl>
                                          <p:spTgt spid="7"/>
                                        </p:tgtEl>
                                      </p:cBhvr>
                                    </p:animEffect>
                                  </p:childTnLst>
                                </p:cTn>
                              </p:par>
                              <p:par>
                                <p:cTn id="8" presetID="31" presetClass="entr" presetSubtype="0" fill="hold" grpId="0" nodeType="withEffect">
                                  <p:stCondLst>
                                    <p:cond delay="250"/>
                                  </p:stCondLst>
                                  <p:childTnLst>
                                    <p:set>
                                      <p:cBhvr>
                                        <p:cTn id="9" dur="1" fill="hold">
                                          <p:stCondLst>
                                            <p:cond delay="0"/>
                                          </p:stCondLst>
                                        </p:cTn>
                                        <p:tgtEl>
                                          <p:spTgt spid="8"/>
                                        </p:tgtEl>
                                        <p:attrNameLst>
                                          <p:attrName>style.visibility</p:attrName>
                                        </p:attrNameLst>
                                      </p:cBhvr>
                                      <p:to>
                                        <p:strVal val="visible"/>
                                      </p:to>
                                    </p:set>
                                    <p:anim calcmode="lin" valueType="num">
                                      <p:cBhvr>
                                        <p:cTn id="10" dur="750" fill="hold"/>
                                        <p:tgtEl>
                                          <p:spTgt spid="8"/>
                                        </p:tgtEl>
                                        <p:attrNameLst>
                                          <p:attrName>ppt_w</p:attrName>
                                        </p:attrNameLst>
                                      </p:cBhvr>
                                      <p:tavLst>
                                        <p:tav tm="0">
                                          <p:val>
                                            <p:fltVal val="0"/>
                                          </p:val>
                                        </p:tav>
                                        <p:tav tm="100000">
                                          <p:val>
                                            <p:strVal val="#ppt_w"/>
                                          </p:val>
                                        </p:tav>
                                      </p:tavLst>
                                    </p:anim>
                                    <p:anim calcmode="lin" valueType="num">
                                      <p:cBhvr>
                                        <p:cTn id="11" dur="750" fill="hold"/>
                                        <p:tgtEl>
                                          <p:spTgt spid="8"/>
                                        </p:tgtEl>
                                        <p:attrNameLst>
                                          <p:attrName>ppt_h</p:attrName>
                                        </p:attrNameLst>
                                      </p:cBhvr>
                                      <p:tavLst>
                                        <p:tav tm="0">
                                          <p:val>
                                            <p:fltVal val="0"/>
                                          </p:val>
                                        </p:tav>
                                        <p:tav tm="100000">
                                          <p:val>
                                            <p:strVal val="#ppt_h"/>
                                          </p:val>
                                        </p:tav>
                                      </p:tavLst>
                                    </p:anim>
                                    <p:anim calcmode="lin" valueType="num">
                                      <p:cBhvr>
                                        <p:cTn id="12" dur="750" fill="hold"/>
                                        <p:tgtEl>
                                          <p:spTgt spid="8"/>
                                        </p:tgtEl>
                                        <p:attrNameLst>
                                          <p:attrName>style.rotation</p:attrName>
                                        </p:attrNameLst>
                                      </p:cBhvr>
                                      <p:tavLst>
                                        <p:tav tm="0">
                                          <p:val>
                                            <p:fltVal val="90"/>
                                          </p:val>
                                        </p:tav>
                                        <p:tav tm="100000">
                                          <p:val>
                                            <p:fltVal val="0"/>
                                          </p:val>
                                        </p:tav>
                                      </p:tavLst>
                                    </p:anim>
                                    <p:animEffect transition="in" filter="fade">
                                      <p:cBhvr>
                                        <p:cTn id="13" dur="750"/>
                                        <p:tgtEl>
                                          <p:spTgt spid="8"/>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up)">
                                      <p:cBhvr>
                                        <p:cTn id="23" dur="500"/>
                                        <p:tgtEl>
                                          <p:spTgt spid="19"/>
                                        </p:tgtEl>
                                      </p:cBhvr>
                                    </p:animEffect>
                                  </p:childTnLst>
                                </p:cTn>
                              </p:par>
                            </p:childTnLst>
                          </p:cTn>
                        </p:par>
                        <p:par>
                          <p:cTn id="24" fill="hold">
                            <p:stCondLst>
                              <p:cond delay="2000"/>
                            </p:stCondLst>
                            <p:childTnLst>
                              <p:par>
                                <p:cTn id="25" presetID="21" presetClass="entr" presetSubtype="1"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heel(1)">
                                      <p:cBhvr>
                                        <p:cTn id="27" dur="750"/>
                                        <p:tgtEl>
                                          <p:spTgt spid="10"/>
                                        </p:tgtEl>
                                      </p:cBhvr>
                                    </p:animEffect>
                                  </p:childTnLst>
                                </p:cTn>
                              </p:par>
                              <p:par>
                                <p:cTn id="28" presetID="31" presetClass="entr" presetSubtype="0" fill="hold" grpId="0" nodeType="withEffect">
                                  <p:stCondLst>
                                    <p:cond delay="250"/>
                                  </p:stCondLst>
                                  <p:childTnLst>
                                    <p:set>
                                      <p:cBhvr>
                                        <p:cTn id="29" dur="1" fill="hold">
                                          <p:stCondLst>
                                            <p:cond delay="0"/>
                                          </p:stCondLst>
                                        </p:cTn>
                                        <p:tgtEl>
                                          <p:spTgt spid="11"/>
                                        </p:tgtEl>
                                        <p:attrNameLst>
                                          <p:attrName>style.visibility</p:attrName>
                                        </p:attrNameLst>
                                      </p:cBhvr>
                                      <p:to>
                                        <p:strVal val="visible"/>
                                      </p:to>
                                    </p:set>
                                    <p:anim calcmode="lin" valueType="num">
                                      <p:cBhvr>
                                        <p:cTn id="30" dur="750" fill="hold"/>
                                        <p:tgtEl>
                                          <p:spTgt spid="11"/>
                                        </p:tgtEl>
                                        <p:attrNameLst>
                                          <p:attrName>ppt_w</p:attrName>
                                        </p:attrNameLst>
                                      </p:cBhvr>
                                      <p:tavLst>
                                        <p:tav tm="0">
                                          <p:val>
                                            <p:fltVal val="0"/>
                                          </p:val>
                                        </p:tav>
                                        <p:tav tm="100000">
                                          <p:val>
                                            <p:strVal val="#ppt_w"/>
                                          </p:val>
                                        </p:tav>
                                      </p:tavLst>
                                    </p:anim>
                                    <p:anim calcmode="lin" valueType="num">
                                      <p:cBhvr>
                                        <p:cTn id="31" dur="750" fill="hold"/>
                                        <p:tgtEl>
                                          <p:spTgt spid="11"/>
                                        </p:tgtEl>
                                        <p:attrNameLst>
                                          <p:attrName>ppt_h</p:attrName>
                                        </p:attrNameLst>
                                      </p:cBhvr>
                                      <p:tavLst>
                                        <p:tav tm="0">
                                          <p:val>
                                            <p:fltVal val="0"/>
                                          </p:val>
                                        </p:tav>
                                        <p:tav tm="100000">
                                          <p:val>
                                            <p:strVal val="#ppt_h"/>
                                          </p:val>
                                        </p:tav>
                                      </p:tavLst>
                                    </p:anim>
                                    <p:anim calcmode="lin" valueType="num">
                                      <p:cBhvr>
                                        <p:cTn id="32" dur="750" fill="hold"/>
                                        <p:tgtEl>
                                          <p:spTgt spid="11"/>
                                        </p:tgtEl>
                                        <p:attrNameLst>
                                          <p:attrName>style.rotation</p:attrName>
                                        </p:attrNameLst>
                                      </p:cBhvr>
                                      <p:tavLst>
                                        <p:tav tm="0">
                                          <p:val>
                                            <p:fltVal val="90"/>
                                          </p:val>
                                        </p:tav>
                                        <p:tav tm="100000">
                                          <p:val>
                                            <p:fltVal val="0"/>
                                          </p:val>
                                        </p:tav>
                                      </p:tavLst>
                                    </p:anim>
                                    <p:animEffect transition="in" filter="fade">
                                      <p:cBhvr>
                                        <p:cTn id="33" dur="750"/>
                                        <p:tgtEl>
                                          <p:spTgt spid="11"/>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childTnLst>
                                </p:cTn>
                              </p:par>
                            </p:childTnLst>
                          </p:cTn>
                        </p:par>
                        <p:par>
                          <p:cTn id="40" fill="hold">
                            <p:stCondLst>
                              <p:cond delay="3500"/>
                            </p:stCondLst>
                            <p:childTnLst>
                              <p:par>
                                <p:cTn id="41" presetID="22" presetClass="entr" presetSubtype="1"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ipe(up)">
                                      <p:cBhvr>
                                        <p:cTn id="43" dur="500"/>
                                        <p:tgtEl>
                                          <p:spTgt spid="20"/>
                                        </p:tgtEl>
                                      </p:cBhvr>
                                    </p:animEffect>
                                  </p:childTnLst>
                                </p:cTn>
                              </p:par>
                            </p:childTnLst>
                          </p:cTn>
                        </p:par>
                        <p:par>
                          <p:cTn id="44" fill="hold">
                            <p:stCondLst>
                              <p:cond delay="4000"/>
                            </p:stCondLst>
                            <p:childTnLst>
                              <p:par>
                                <p:cTn id="45" presetID="21" presetClass="entr" presetSubtype="1"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heel(1)">
                                      <p:cBhvr>
                                        <p:cTn id="47" dur="750"/>
                                        <p:tgtEl>
                                          <p:spTgt spid="13"/>
                                        </p:tgtEl>
                                      </p:cBhvr>
                                    </p:animEffect>
                                  </p:childTnLst>
                                </p:cTn>
                              </p:par>
                              <p:par>
                                <p:cTn id="48" presetID="31" presetClass="entr" presetSubtype="0" fill="hold" grpId="0" nodeType="withEffect">
                                  <p:stCondLst>
                                    <p:cond delay="250"/>
                                  </p:stCondLst>
                                  <p:childTnLst>
                                    <p:set>
                                      <p:cBhvr>
                                        <p:cTn id="49" dur="1" fill="hold">
                                          <p:stCondLst>
                                            <p:cond delay="0"/>
                                          </p:stCondLst>
                                        </p:cTn>
                                        <p:tgtEl>
                                          <p:spTgt spid="14"/>
                                        </p:tgtEl>
                                        <p:attrNameLst>
                                          <p:attrName>style.visibility</p:attrName>
                                        </p:attrNameLst>
                                      </p:cBhvr>
                                      <p:to>
                                        <p:strVal val="visible"/>
                                      </p:to>
                                    </p:set>
                                    <p:anim calcmode="lin" valueType="num">
                                      <p:cBhvr>
                                        <p:cTn id="50" dur="750" fill="hold"/>
                                        <p:tgtEl>
                                          <p:spTgt spid="14"/>
                                        </p:tgtEl>
                                        <p:attrNameLst>
                                          <p:attrName>ppt_w</p:attrName>
                                        </p:attrNameLst>
                                      </p:cBhvr>
                                      <p:tavLst>
                                        <p:tav tm="0">
                                          <p:val>
                                            <p:fltVal val="0"/>
                                          </p:val>
                                        </p:tav>
                                        <p:tav tm="100000">
                                          <p:val>
                                            <p:strVal val="#ppt_w"/>
                                          </p:val>
                                        </p:tav>
                                      </p:tavLst>
                                    </p:anim>
                                    <p:anim calcmode="lin" valueType="num">
                                      <p:cBhvr>
                                        <p:cTn id="51" dur="750" fill="hold"/>
                                        <p:tgtEl>
                                          <p:spTgt spid="14"/>
                                        </p:tgtEl>
                                        <p:attrNameLst>
                                          <p:attrName>ppt_h</p:attrName>
                                        </p:attrNameLst>
                                      </p:cBhvr>
                                      <p:tavLst>
                                        <p:tav tm="0">
                                          <p:val>
                                            <p:fltVal val="0"/>
                                          </p:val>
                                        </p:tav>
                                        <p:tav tm="100000">
                                          <p:val>
                                            <p:strVal val="#ppt_h"/>
                                          </p:val>
                                        </p:tav>
                                      </p:tavLst>
                                    </p:anim>
                                    <p:anim calcmode="lin" valueType="num">
                                      <p:cBhvr>
                                        <p:cTn id="52" dur="750" fill="hold"/>
                                        <p:tgtEl>
                                          <p:spTgt spid="14"/>
                                        </p:tgtEl>
                                        <p:attrNameLst>
                                          <p:attrName>style.rotation</p:attrName>
                                        </p:attrNameLst>
                                      </p:cBhvr>
                                      <p:tavLst>
                                        <p:tav tm="0">
                                          <p:val>
                                            <p:fltVal val="90"/>
                                          </p:val>
                                        </p:tav>
                                        <p:tav tm="100000">
                                          <p:val>
                                            <p:fltVal val="0"/>
                                          </p:val>
                                        </p:tav>
                                      </p:tavLst>
                                    </p:anim>
                                    <p:animEffect transition="in" filter="fade">
                                      <p:cBhvr>
                                        <p:cTn id="53" dur="750"/>
                                        <p:tgtEl>
                                          <p:spTgt spid="14"/>
                                        </p:tgtEl>
                                      </p:cBhvr>
                                    </p:animEffect>
                                  </p:childTnLst>
                                </p:cTn>
                              </p:par>
                            </p:childTnLst>
                          </p:cTn>
                        </p:par>
                        <p:par>
                          <p:cTn id="54" fill="hold">
                            <p:stCondLst>
                              <p:cond delay="5000"/>
                            </p:stCondLst>
                            <p:childTnLst>
                              <p:par>
                                <p:cTn id="55" presetID="53" presetClass="entr" presetSubtype="16" fill="hold" grpId="0" nodeType="after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p:cTn id="57" dur="500" fill="hold"/>
                                        <p:tgtEl>
                                          <p:spTgt spid="15"/>
                                        </p:tgtEl>
                                        <p:attrNameLst>
                                          <p:attrName>ppt_w</p:attrName>
                                        </p:attrNameLst>
                                      </p:cBhvr>
                                      <p:tavLst>
                                        <p:tav tm="0">
                                          <p:val>
                                            <p:fltVal val="0"/>
                                          </p:val>
                                        </p:tav>
                                        <p:tav tm="100000">
                                          <p:val>
                                            <p:strVal val="#ppt_w"/>
                                          </p:val>
                                        </p:tav>
                                      </p:tavLst>
                                    </p:anim>
                                    <p:anim calcmode="lin" valueType="num">
                                      <p:cBhvr>
                                        <p:cTn id="58" dur="500" fill="hold"/>
                                        <p:tgtEl>
                                          <p:spTgt spid="15"/>
                                        </p:tgtEl>
                                        <p:attrNameLst>
                                          <p:attrName>ppt_h</p:attrName>
                                        </p:attrNameLst>
                                      </p:cBhvr>
                                      <p:tavLst>
                                        <p:tav tm="0">
                                          <p:val>
                                            <p:fltVal val="0"/>
                                          </p:val>
                                        </p:tav>
                                        <p:tav tm="100000">
                                          <p:val>
                                            <p:strVal val="#ppt_h"/>
                                          </p:val>
                                        </p:tav>
                                      </p:tavLst>
                                    </p:anim>
                                    <p:animEffect transition="in" filter="fade">
                                      <p:cBhvr>
                                        <p:cTn id="59" dur="500"/>
                                        <p:tgtEl>
                                          <p:spTgt spid="15"/>
                                        </p:tgtEl>
                                      </p:cBhvr>
                                    </p:animEffect>
                                  </p:childTnLst>
                                </p:cTn>
                              </p:par>
                            </p:childTnLst>
                          </p:cTn>
                        </p:par>
                        <p:par>
                          <p:cTn id="60" fill="hold">
                            <p:stCondLst>
                              <p:cond delay="5500"/>
                            </p:stCondLst>
                            <p:childTnLst>
                              <p:par>
                                <p:cTn id="61" presetID="22" presetClass="entr" presetSubtype="1" fill="hold" grpId="0" nodeType="after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wipe(up)">
                                      <p:cBhvr>
                                        <p:cTn id="63" dur="500"/>
                                        <p:tgtEl>
                                          <p:spTgt spid="21"/>
                                        </p:tgtEl>
                                      </p:cBhvr>
                                    </p:animEffect>
                                  </p:childTnLst>
                                </p:cTn>
                              </p:par>
                            </p:childTnLst>
                          </p:cTn>
                        </p:par>
                        <p:par>
                          <p:cTn id="64" fill="hold">
                            <p:stCondLst>
                              <p:cond delay="6000"/>
                            </p:stCondLst>
                            <p:childTnLst>
                              <p:par>
                                <p:cTn id="65" presetID="21" presetClass="entr" presetSubtype="1"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wheel(1)">
                                      <p:cBhvr>
                                        <p:cTn id="67" dur="750"/>
                                        <p:tgtEl>
                                          <p:spTgt spid="16"/>
                                        </p:tgtEl>
                                      </p:cBhvr>
                                    </p:animEffect>
                                  </p:childTnLst>
                                </p:cTn>
                              </p:par>
                              <p:par>
                                <p:cTn id="68" presetID="31" presetClass="entr" presetSubtype="0" fill="hold" grpId="0" nodeType="withEffect">
                                  <p:stCondLst>
                                    <p:cond delay="250"/>
                                  </p:stCondLst>
                                  <p:childTnLst>
                                    <p:set>
                                      <p:cBhvr>
                                        <p:cTn id="69" dur="1" fill="hold">
                                          <p:stCondLst>
                                            <p:cond delay="0"/>
                                          </p:stCondLst>
                                        </p:cTn>
                                        <p:tgtEl>
                                          <p:spTgt spid="17"/>
                                        </p:tgtEl>
                                        <p:attrNameLst>
                                          <p:attrName>style.visibility</p:attrName>
                                        </p:attrNameLst>
                                      </p:cBhvr>
                                      <p:to>
                                        <p:strVal val="visible"/>
                                      </p:to>
                                    </p:set>
                                    <p:anim calcmode="lin" valueType="num">
                                      <p:cBhvr>
                                        <p:cTn id="70" dur="750" fill="hold"/>
                                        <p:tgtEl>
                                          <p:spTgt spid="17"/>
                                        </p:tgtEl>
                                        <p:attrNameLst>
                                          <p:attrName>ppt_w</p:attrName>
                                        </p:attrNameLst>
                                      </p:cBhvr>
                                      <p:tavLst>
                                        <p:tav tm="0">
                                          <p:val>
                                            <p:fltVal val="0"/>
                                          </p:val>
                                        </p:tav>
                                        <p:tav tm="100000">
                                          <p:val>
                                            <p:strVal val="#ppt_w"/>
                                          </p:val>
                                        </p:tav>
                                      </p:tavLst>
                                    </p:anim>
                                    <p:anim calcmode="lin" valueType="num">
                                      <p:cBhvr>
                                        <p:cTn id="71" dur="750" fill="hold"/>
                                        <p:tgtEl>
                                          <p:spTgt spid="17"/>
                                        </p:tgtEl>
                                        <p:attrNameLst>
                                          <p:attrName>ppt_h</p:attrName>
                                        </p:attrNameLst>
                                      </p:cBhvr>
                                      <p:tavLst>
                                        <p:tav tm="0">
                                          <p:val>
                                            <p:fltVal val="0"/>
                                          </p:val>
                                        </p:tav>
                                        <p:tav tm="100000">
                                          <p:val>
                                            <p:strVal val="#ppt_h"/>
                                          </p:val>
                                        </p:tav>
                                      </p:tavLst>
                                    </p:anim>
                                    <p:anim calcmode="lin" valueType="num">
                                      <p:cBhvr>
                                        <p:cTn id="72" dur="750" fill="hold"/>
                                        <p:tgtEl>
                                          <p:spTgt spid="17"/>
                                        </p:tgtEl>
                                        <p:attrNameLst>
                                          <p:attrName>style.rotation</p:attrName>
                                        </p:attrNameLst>
                                      </p:cBhvr>
                                      <p:tavLst>
                                        <p:tav tm="0">
                                          <p:val>
                                            <p:fltVal val="90"/>
                                          </p:val>
                                        </p:tav>
                                        <p:tav tm="100000">
                                          <p:val>
                                            <p:fltVal val="0"/>
                                          </p:val>
                                        </p:tav>
                                      </p:tavLst>
                                    </p:anim>
                                    <p:animEffect transition="in" filter="fade">
                                      <p:cBhvr>
                                        <p:cTn id="73" dur="750"/>
                                        <p:tgtEl>
                                          <p:spTgt spid="17"/>
                                        </p:tgtEl>
                                      </p:cBhvr>
                                    </p:animEffect>
                                  </p:childTnLst>
                                </p:cTn>
                              </p:par>
                            </p:childTnLst>
                          </p:cTn>
                        </p:par>
                        <p:par>
                          <p:cTn id="74" fill="hold">
                            <p:stCondLst>
                              <p:cond delay="7000"/>
                            </p:stCondLst>
                            <p:childTnLst>
                              <p:par>
                                <p:cTn id="75" presetID="53" presetClass="entr" presetSubtype="16" fill="hold" grpId="0" nodeType="afterEffect">
                                  <p:stCondLst>
                                    <p:cond delay="0"/>
                                  </p:stCondLst>
                                  <p:childTnLst>
                                    <p:set>
                                      <p:cBhvr>
                                        <p:cTn id="76" dur="1" fill="hold">
                                          <p:stCondLst>
                                            <p:cond delay="0"/>
                                          </p:stCondLst>
                                        </p:cTn>
                                        <p:tgtEl>
                                          <p:spTgt spid="18"/>
                                        </p:tgtEl>
                                        <p:attrNameLst>
                                          <p:attrName>style.visibility</p:attrName>
                                        </p:attrNameLst>
                                      </p:cBhvr>
                                      <p:to>
                                        <p:strVal val="visible"/>
                                      </p:to>
                                    </p:set>
                                    <p:anim calcmode="lin" valueType="num">
                                      <p:cBhvr>
                                        <p:cTn id="77" dur="500" fill="hold"/>
                                        <p:tgtEl>
                                          <p:spTgt spid="18"/>
                                        </p:tgtEl>
                                        <p:attrNameLst>
                                          <p:attrName>ppt_w</p:attrName>
                                        </p:attrNameLst>
                                      </p:cBhvr>
                                      <p:tavLst>
                                        <p:tav tm="0">
                                          <p:val>
                                            <p:fltVal val="0"/>
                                          </p:val>
                                        </p:tav>
                                        <p:tav tm="100000">
                                          <p:val>
                                            <p:strVal val="#ppt_w"/>
                                          </p:val>
                                        </p:tav>
                                      </p:tavLst>
                                    </p:anim>
                                    <p:anim calcmode="lin" valueType="num">
                                      <p:cBhvr>
                                        <p:cTn id="78" dur="500" fill="hold"/>
                                        <p:tgtEl>
                                          <p:spTgt spid="18"/>
                                        </p:tgtEl>
                                        <p:attrNameLst>
                                          <p:attrName>ppt_h</p:attrName>
                                        </p:attrNameLst>
                                      </p:cBhvr>
                                      <p:tavLst>
                                        <p:tav tm="0">
                                          <p:val>
                                            <p:fltVal val="0"/>
                                          </p:val>
                                        </p:tav>
                                        <p:tav tm="100000">
                                          <p:val>
                                            <p:strVal val="#ppt_h"/>
                                          </p:val>
                                        </p:tav>
                                      </p:tavLst>
                                    </p:anim>
                                    <p:animEffect transition="in" filter="fade">
                                      <p:cBhvr>
                                        <p:cTn id="79" dur="500"/>
                                        <p:tgtEl>
                                          <p:spTgt spid="18"/>
                                        </p:tgtEl>
                                      </p:cBhvr>
                                    </p:animEffect>
                                  </p:childTnLst>
                                </p:cTn>
                              </p:par>
                            </p:childTnLst>
                          </p:cTn>
                        </p:par>
                        <p:par>
                          <p:cTn id="80" fill="hold">
                            <p:stCondLst>
                              <p:cond delay="7500"/>
                            </p:stCondLst>
                            <p:childTnLst>
                              <p:par>
                                <p:cTn id="81" presetID="22" presetClass="entr" presetSubtype="1" fill="hold" grpId="0" nodeType="afterEffect">
                                  <p:stCondLst>
                                    <p:cond delay="0"/>
                                  </p:stCondLst>
                                  <p:childTnLst>
                                    <p:set>
                                      <p:cBhvr>
                                        <p:cTn id="82" dur="1" fill="hold">
                                          <p:stCondLst>
                                            <p:cond delay="0"/>
                                          </p:stCondLst>
                                        </p:cTn>
                                        <p:tgtEl>
                                          <p:spTgt spid="22"/>
                                        </p:tgtEl>
                                        <p:attrNameLst>
                                          <p:attrName>style.visibility</p:attrName>
                                        </p:attrNameLst>
                                      </p:cBhvr>
                                      <p:to>
                                        <p:strVal val="visible"/>
                                      </p:to>
                                    </p:set>
                                    <p:animEffect transition="in" filter="wipe(up)">
                                      <p:cBhvr>
                                        <p:cTn id="8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10" grpId="0" animBg="1"/>
      <p:bldP spid="11" grpId="0" animBg="1"/>
      <p:bldP spid="12" grpId="0"/>
      <p:bldP spid="13" grpId="0" animBg="1"/>
      <p:bldP spid="14" grpId="0" animBg="1"/>
      <p:bldP spid="15" grpId="0"/>
      <p:bldP spid="16" grpId="0" animBg="1"/>
      <p:bldP spid="17" grpId="0" animBg="1"/>
      <p:bldP spid="18" grpId="0"/>
      <p:bldP spid="19" grpId="0"/>
      <p:bldP spid="20" grpId="0"/>
      <p:bldP spid="21" grpId="0"/>
      <p:bldP spid="2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241196"/>
            <a:ext cx="9144000" cy="31747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4"/>
          </a:p>
        </p:txBody>
      </p:sp>
      <p:sp>
        <p:nvSpPr>
          <p:cNvPr id="2" name="矩形 1"/>
          <p:cNvSpPr/>
          <p:nvPr/>
        </p:nvSpPr>
        <p:spPr>
          <a:xfrm>
            <a:off x="731574" y="1241196"/>
            <a:ext cx="5683831" cy="3174753"/>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21" name="直接连接符 20"/>
          <p:cNvCxnSpPr/>
          <p:nvPr/>
        </p:nvCxnSpPr>
        <p:spPr>
          <a:xfrm>
            <a:off x="6497608" y="1598004"/>
            <a:ext cx="1861082" cy="1"/>
          </a:xfrm>
          <a:prstGeom prst="line">
            <a:avLst/>
          </a:prstGeom>
          <a:ln w="9525">
            <a:solidFill>
              <a:srgbClr val="FFFFFF"/>
            </a:solidFill>
          </a:ln>
        </p:spPr>
        <p:style>
          <a:lnRef idx="1">
            <a:schemeClr val="accent1"/>
          </a:lnRef>
          <a:fillRef idx="0">
            <a:schemeClr val="accent1"/>
          </a:fillRef>
          <a:effectRef idx="0">
            <a:schemeClr val="accent1"/>
          </a:effectRef>
          <a:fontRef idx="minor">
            <a:schemeClr val="tx1"/>
          </a:fontRef>
        </p:style>
      </p:cxnSp>
      <p:sp>
        <p:nvSpPr>
          <p:cNvPr id="8" name="Content Placeholder 2"/>
          <p:cNvSpPr txBox="1">
            <a:spLocks/>
          </p:cNvSpPr>
          <p:nvPr/>
        </p:nvSpPr>
        <p:spPr>
          <a:xfrm>
            <a:off x="6431079" y="1343607"/>
            <a:ext cx="1550463" cy="254396"/>
          </a:xfrm>
          <a:prstGeom prst="rect">
            <a:avLst/>
          </a:prstGeom>
        </p:spPr>
        <p:txBody>
          <a:bodyPr vert="horz" lIns="68576" tIns="34288" rIns="68576" bIns="3428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spcBef>
                <a:spcPts val="0"/>
              </a:spcBef>
              <a:spcAft>
                <a:spcPts val="0"/>
              </a:spcAft>
            </a:pPr>
            <a:r>
              <a:rPr lang="zh-CN" altLang="en-US" sz="996"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sz="996"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9" name="Content Placeholder 2"/>
          <p:cNvSpPr txBox="1">
            <a:spLocks/>
          </p:cNvSpPr>
          <p:nvPr/>
        </p:nvSpPr>
        <p:spPr>
          <a:xfrm>
            <a:off x="6431079" y="1598004"/>
            <a:ext cx="1994141" cy="684098"/>
          </a:xfrm>
          <a:prstGeom prst="rect">
            <a:avLst/>
          </a:prstGeom>
        </p:spPr>
        <p:txBody>
          <a:bodyPr vert="horz" lIns="68576" tIns="34288" rIns="68576" bIns="3428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569"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en-US" altLang="zh-CN" sz="569"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cxnSp>
        <p:nvCxnSpPr>
          <p:cNvPr id="10" name="直接连接符 9"/>
          <p:cNvCxnSpPr/>
          <p:nvPr/>
        </p:nvCxnSpPr>
        <p:spPr>
          <a:xfrm>
            <a:off x="6497608" y="2628086"/>
            <a:ext cx="1861082" cy="1"/>
          </a:xfrm>
          <a:prstGeom prst="line">
            <a:avLst/>
          </a:prstGeom>
          <a:ln w="9525">
            <a:solidFill>
              <a:srgbClr val="FFFFFF"/>
            </a:solidFill>
          </a:ln>
        </p:spPr>
        <p:style>
          <a:lnRef idx="1">
            <a:schemeClr val="accent1"/>
          </a:lnRef>
          <a:fillRef idx="0">
            <a:schemeClr val="accent1"/>
          </a:fillRef>
          <a:effectRef idx="0">
            <a:schemeClr val="accent1"/>
          </a:effectRef>
          <a:fontRef idx="minor">
            <a:schemeClr val="tx1"/>
          </a:fontRef>
        </p:style>
      </p:cxnSp>
      <p:sp>
        <p:nvSpPr>
          <p:cNvPr id="11" name="Content Placeholder 2"/>
          <p:cNvSpPr txBox="1">
            <a:spLocks/>
          </p:cNvSpPr>
          <p:nvPr/>
        </p:nvSpPr>
        <p:spPr>
          <a:xfrm>
            <a:off x="6431079" y="2373690"/>
            <a:ext cx="1550463" cy="254396"/>
          </a:xfrm>
          <a:prstGeom prst="rect">
            <a:avLst/>
          </a:prstGeom>
        </p:spPr>
        <p:txBody>
          <a:bodyPr vert="horz" lIns="68576" tIns="34288" rIns="68576" bIns="3428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spcBef>
                <a:spcPts val="0"/>
              </a:spcBef>
              <a:spcAft>
                <a:spcPts val="0"/>
              </a:spcAft>
            </a:pPr>
            <a:r>
              <a:rPr lang="zh-CN" altLang="en-US" sz="996"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sz="996"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2" name="Content Placeholder 2"/>
          <p:cNvSpPr txBox="1">
            <a:spLocks/>
          </p:cNvSpPr>
          <p:nvPr/>
        </p:nvSpPr>
        <p:spPr>
          <a:xfrm>
            <a:off x="6431079" y="2628086"/>
            <a:ext cx="1994141" cy="684098"/>
          </a:xfrm>
          <a:prstGeom prst="rect">
            <a:avLst/>
          </a:prstGeom>
        </p:spPr>
        <p:txBody>
          <a:bodyPr vert="horz" lIns="68576" tIns="34288" rIns="68576" bIns="3428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569"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en-US" altLang="zh-CN" sz="569"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cxnSp>
        <p:nvCxnSpPr>
          <p:cNvPr id="13" name="直接连接符 12"/>
          <p:cNvCxnSpPr/>
          <p:nvPr/>
        </p:nvCxnSpPr>
        <p:spPr>
          <a:xfrm>
            <a:off x="6497608" y="3645293"/>
            <a:ext cx="1861082" cy="1"/>
          </a:xfrm>
          <a:prstGeom prst="line">
            <a:avLst/>
          </a:prstGeom>
          <a:ln w="9525">
            <a:solidFill>
              <a:srgbClr val="FFFFFF"/>
            </a:solidFill>
          </a:ln>
        </p:spPr>
        <p:style>
          <a:lnRef idx="1">
            <a:schemeClr val="accent1"/>
          </a:lnRef>
          <a:fillRef idx="0">
            <a:schemeClr val="accent1"/>
          </a:fillRef>
          <a:effectRef idx="0">
            <a:schemeClr val="accent1"/>
          </a:effectRef>
          <a:fontRef idx="minor">
            <a:schemeClr val="tx1"/>
          </a:fontRef>
        </p:style>
      </p:cxnSp>
      <p:sp>
        <p:nvSpPr>
          <p:cNvPr id="14" name="Content Placeholder 2"/>
          <p:cNvSpPr txBox="1">
            <a:spLocks/>
          </p:cNvSpPr>
          <p:nvPr/>
        </p:nvSpPr>
        <p:spPr>
          <a:xfrm>
            <a:off x="6431079" y="3390898"/>
            <a:ext cx="1550463" cy="254396"/>
          </a:xfrm>
          <a:prstGeom prst="rect">
            <a:avLst/>
          </a:prstGeom>
        </p:spPr>
        <p:txBody>
          <a:bodyPr vert="horz" lIns="68576" tIns="34288" rIns="68576" bIns="3428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spcBef>
                <a:spcPts val="0"/>
              </a:spcBef>
              <a:spcAft>
                <a:spcPts val="0"/>
              </a:spcAft>
            </a:pPr>
            <a:r>
              <a:rPr lang="zh-CN" altLang="en-US" sz="996"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sz="996"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5" name="Content Placeholder 2"/>
          <p:cNvSpPr txBox="1">
            <a:spLocks/>
          </p:cNvSpPr>
          <p:nvPr/>
        </p:nvSpPr>
        <p:spPr>
          <a:xfrm>
            <a:off x="6431079" y="3645293"/>
            <a:ext cx="1994141" cy="684098"/>
          </a:xfrm>
          <a:prstGeom prst="rect">
            <a:avLst/>
          </a:prstGeom>
        </p:spPr>
        <p:txBody>
          <a:bodyPr vert="horz" lIns="68576" tIns="34288" rIns="68576" bIns="3428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569"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en-US" altLang="zh-CN" sz="569"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352548099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750"/>
                                        <p:tgtEl>
                                          <p:spTgt spid="8"/>
                                        </p:tgtEl>
                                      </p:cBhvr>
                                    </p:animEffect>
                                  </p:childTnLst>
                                </p:cTn>
                              </p:par>
                            </p:childTnLst>
                          </p:cTn>
                        </p:par>
                        <p:par>
                          <p:cTn id="8" fill="hold">
                            <p:stCondLst>
                              <p:cond delay="75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75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750"/>
                                        <p:tgtEl>
                                          <p:spTgt spid="11"/>
                                        </p:tgtEl>
                                      </p:cBhvr>
                                    </p:animEffect>
                                  </p:childTnLst>
                                </p:cTn>
                              </p:par>
                            </p:childTnLst>
                          </p:cTn>
                        </p:par>
                        <p:par>
                          <p:cTn id="17" fill="hold">
                            <p:stCondLst>
                              <p:cond delay="750"/>
                            </p:stCondLst>
                            <p:childTnLst>
                              <p:par>
                                <p:cTn id="18" presetID="22" presetClass="entr" presetSubtype="8"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left)">
                                      <p:cBhvr>
                                        <p:cTn id="20" dur="75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750"/>
                                        <p:tgtEl>
                                          <p:spTgt spid="14"/>
                                        </p:tgtEl>
                                      </p:cBhvr>
                                    </p:animEffect>
                                  </p:childTnLst>
                                </p:cTn>
                              </p:par>
                            </p:childTnLst>
                          </p:cTn>
                        </p:par>
                        <p:par>
                          <p:cTn id="26" fill="hold">
                            <p:stCondLst>
                              <p:cond delay="750"/>
                            </p:stCondLst>
                            <p:childTnLst>
                              <p:par>
                                <p:cTn id="27" presetID="22" presetClass="entr" presetSubtype="8"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left)">
                                      <p:cBhvr>
                                        <p:cTn id="29" dur="7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p:bldP spid="12" grpId="0"/>
      <p:bldP spid="14" grpId="0"/>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7857868" y="5741690"/>
            <a:ext cx="1584176" cy="369332"/>
          </a:xfrm>
          <a:prstGeom prst="rect">
            <a:avLst/>
          </a:prstGeom>
          <a:noFill/>
        </p:spPr>
        <p:txBody>
          <a:bodyPr wrap="square" lIns="91424" tIns="45712" rIns="91424" bIns="45712" rtlCol="0">
            <a:spAutoFit/>
          </a:bodyPr>
          <a:lstStyle/>
          <a:p>
            <a:r>
              <a:rPr lang="zh-CN" altLang="en-US" dirty="0">
                <a:latin typeface="方正准圆简体" panose="02010601030101010101" pitchFamily="65" charset="-122"/>
                <a:ea typeface="方正准圆简体" panose="02010601030101010101" pitchFamily="65" charset="-122"/>
              </a:rPr>
              <a:t>延迟符号</a:t>
            </a:r>
          </a:p>
        </p:txBody>
      </p:sp>
      <p:sp>
        <p:nvSpPr>
          <p:cNvPr id="26" name="椭圆 25"/>
          <p:cNvSpPr/>
          <p:nvPr/>
        </p:nvSpPr>
        <p:spPr>
          <a:xfrm>
            <a:off x="1355742" y="2485228"/>
            <a:ext cx="524650" cy="524650"/>
          </a:xfrm>
          <a:prstGeom prst="ellipse">
            <a:avLst/>
          </a:prstGeom>
          <a:noFill/>
          <a:ln w="9525">
            <a:solidFill>
              <a:schemeClr val="tx1">
                <a:lumMod val="75000"/>
                <a:lumOff val="25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27" name="椭圆 26"/>
          <p:cNvSpPr/>
          <p:nvPr/>
        </p:nvSpPr>
        <p:spPr>
          <a:xfrm>
            <a:off x="2557185" y="1501991"/>
            <a:ext cx="274008" cy="274008"/>
          </a:xfrm>
          <a:prstGeom prst="ellipse">
            <a:avLst/>
          </a:prstGeom>
          <a:noFill/>
          <a:ln w="9525">
            <a:solidFill>
              <a:schemeClr val="tx1">
                <a:lumMod val="75000"/>
                <a:lumOff val="25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28" name="椭圆 27"/>
          <p:cNvSpPr/>
          <p:nvPr/>
        </p:nvSpPr>
        <p:spPr>
          <a:xfrm>
            <a:off x="3402304" y="2150382"/>
            <a:ext cx="206138" cy="206138"/>
          </a:xfrm>
          <a:prstGeom prst="ellipse">
            <a:avLst/>
          </a:prstGeom>
          <a:noFill/>
          <a:ln w="9525">
            <a:solidFill>
              <a:schemeClr val="tx1">
                <a:lumMod val="75000"/>
                <a:lumOff val="25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29" name="椭圆 28"/>
          <p:cNvSpPr/>
          <p:nvPr/>
        </p:nvSpPr>
        <p:spPr>
          <a:xfrm>
            <a:off x="2518441" y="2846076"/>
            <a:ext cx="199184" cy="199184"/>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3175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30" name="椭圆 29"/>
          <p:cNvSpPr/>
          <p:nvPr/>
        </p:nvSpPr>
        <p:spPr>
          <a:xfrm>
            <a:off x="3162766" y="3368649"/>
            <a:ext cx="206138" cy="206138"/>
          </a:xfrm>
          <a:prstGeom prst="ellipse">
            <a:avLst/>
          </a:prstGeom>
          <a:noFill/>
          <a:ln w="9525">
            <a:solidFill>
              <a:schemeClr val="tx1">
                <a:lumMod val="75000"/>
                <a:lumOff val="25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31" name="矩形 30"/>
          <p:cNvSpPr/>
          <p:nvPr/>
        </p:nvSpPr>
        <p:spPr>
          <a:xfrm>
            <a:off x="4572001" y="2330893"/>
            <a:ext cx="3744416" cy="424716"/>
          </a:xfrm>
          <a:prstGeom prst="rect">
            <a:avLst/>
          </a:prstGeom>
        </p:spPr>
        <p:txBody>
          <a:bodyPr wrap="square" lIns="91424" tIns="45712" rIns="91424" bIns="45712">
            <a:spAutoFit/>
          </a:body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这里填写明年的任务计划，并详细说明，以及计划达成情况这里填写明年的任务计划，并详细说明，以及计划达成情况</a:t>
            </a:r>
          </a:p>
        </p:txBody>
      </p:sp>
      <p:sp>
        <p:nvSpPr>
          <p:cNvPr id="32" name="矩形 31"/>
          <p:cNvSpPr/>
          <p:nvPr/>
        </p:nvSpPr>
        <p:spPr>
          <a:xfrm>
            <a:off x="4572001" y="1831806"/>
            <a:ext cx="2016224" cy="307760"/>
          </a:xfrm>
          <a:prstGeom prst="rect">
            <a:avLst/>
          </a:prstGeom>
        </p:spPr>
        <p:txBody>
          <a:bodyPr wrap="square" lIns="91424" tIns="45712" rIns="91424" bIns="45712">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明年计划</a:t>
            </a:r>
          </a:p>
        </p:txBody>
      </p:sp>
      <p:sp>
        <p:nvSpPr>
          <p:cNvPr id="33" name="矩形 32"/>
          <p:cNvSpPr/>
          <p:nvPr/>
        </p:nvSpPr>
        <p:spPr>
          <a:xfrm>
            <a:off x="328164" y="2212505"/>
            <a:ext cx="1363516" cy="276983"/>
          </a:xfrm>
          <a:prstGeom prst="rect">
            <a:avLst/>
          </a:prstGeom>
        </p:spPr>
        <p:txBody>
          <a:bodyPr wrap="square" lIns="91424" tIns="45712" rIns="91424" bIns="45712">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远见力</a:t>
            </a:r>
          </a:p>
        </p:txBody>
      </p:sp>
      <p:sp>
        <p:nvSpPr>
          <p:cNvPr id="34" name="矩形 33"/>
          <p:cNvSpPr/>
          <p:nvPr/>
        </p:nvSpPr>
        <p:spPr>
          <a:xfrm>
            <a:off x="1268991" y="3045260"/>
            <a:ext cx="1363516" cy="276983"/>
          </a:xfrm>
          <a:prstGeom prst="rect">
            <a:avLst/>
          </a:prstGeom>
          <a:noFill/>
        </p:spPr>
        <p:txBody>
          <a:bodyPr wrap="square" lIns="91424" tIns="45712" rIns="91424" bIns="45712">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创新力</a:t>
            </a:r>
          </a:p>
        </p:txBody>
      </p:sp>
      <p:sp>
        <p:nvSpPr>
          <p:cNvPr id="35" name="矩形 34"/>
          <p:cNvSpPr/>
          <p:nvPr/>
        </p:nvSpPr>
        <p:spPr>
          <a:xfrm>
            <a:off x="2455883" y="3670901"/>
            <a:ext cx="1363516" cy="276983"/>
          </a:xfrm>
          <a:prstGeom prst="rect">
            <a:avLst/>
          </a:prstGeom>
        </p:spPr>
        <p:txBody>
          <a:bodyPr wrap="square" lIns="91424" tIns="45712" rIns="91424" bIns="45712">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执行力</a:t>
            </a:r>
          </a:p>
        </p:txBody>
      </p:sp>
      <p:sp>
        <p:nvSpPr>
          <p:cNvPr id="36" name="矩形 35"/>
          <p:cNvSpPr/>
          <p:nvPr/>
        </p:nvSpPr>
        <p:spPr>
          <a:xfrm>
            <a:off x="2265024" y="2412103"/>
            <a:ext cx="1363516" cy="276983"/>
          </a:xfrm>
          <a:prstGeom prst="rect">
            <a:avLst/>
          </a:prstGeom>
        </p:spPr>
        <p:txBody>
          <a:bodyPr wrap="square" lIns="91424" tIns="45712" rIns="91424" bIns="45712">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感召力</a:t>
            </a:r>
          </a:p>
        </p:txBody>
      </p:sp>
      <p:sp>
        <p:nvSpPr>
          <p:cNvPr id="37" name="矩形 36"/>
          <p:cNvSpPr/>
          <p:nvPr/>
        </p:nvSpPr>
        <p:spPr>
          <a:xfrm>
            <a:off x="2416398" y="1729934"/>
            <a:ext cx="1363516" cy="276983"/>
          </a:xfrm>
          <a:prstGeom prst="rect">
            <a:avLst/>
          </a:prstGeom>
        </p:spPr>
        <p:txBody>
          <a:bodyPr wrap="square" lIns="91424" tIns="45712" rIns="91424" bIns="45712">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决策力</a:t>
            </a:r>
          </a:p>
        </p:txBody>
      </p:sp>
      <p:sp>
        <p:nvSpPr>
          <p:cNvPr id="38" name="Oval 53"/>
          <p:cNvSpPr>
            <a:spLocks noChangeArrowheads="1"/>
          </p:cNvSpPr>
          <p:nvPr/>
        </p:nvSpPr>
        <p:spPr bwMode="auto">
          <a:xfrm>
            <a:off x="1541271" y="1756532"/>
            <a:ext cx="1008381" cy="1008633"/>
          </a:xfrm>
          <a:prstGeom prst="ellipse">
            <a:avLst/>
          </a:prstGeom>
          <a:solidFill>
            <a:schemeClr val="accent4"/>
          </a:solidFill>
          <a:ln w="76200">
            <a:gradFill flip="none" rotWithShape="1">
              <a:gsLst>
                <a:gs pos="0">
                  <a:srgbClr val="FFFFFF"/>
                </a:gs>
                <a:gs pos="100000">
                  <a:srgbClr val="D9D9DA"/>
                </a:gs>
              </a:gsLst>
              <a:lin ang="2700000" scaled="0"/>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68" tIns="34289" rIns="68568" bIns="34289" anchor="ctr"/>
          <a:lstStyle/>
          <a:p>
            <a:pPr algn="ctr">
              <a:defRPr/>
            </a:pPr>
            <a:endParaRPr lang="zh-CN" altLang="en-US">
              <a:latin typeface="微软雅黑" panose="020B0503020204020204" pitchFamily="34" charset="-122"/>
              <a:ea typeface="微软雅黑" panose="020B0503020204020204" pitchFamily="34" charset="-122"/>
            </a:endParaRPr>
          </a:p>
        </p:txBody>
      </p:sp>
      <p:sp>
        <p:nvSpPr>
          <p:cNvPr id="39" name="Oval 53"/>
          <p:cNvSpPr>
            <a:spLocks noChangeArrowheads="1"/>
          </p:cNvSpPr>
          <p:nvPr/>
        </p:nvSpPr>
        <p:spPr bwMode="auto">
          <a:xfrm>
            <a:off x="3334542" y="2666591"/>
            <a:ext cx="547817" cy="547955"/>
          </a:xfrm>
          <a:prstGeom prst="ellipse">
            <a:avLst/>
          </a:prstGeom>
          <a:solidFill>
            <a:schemeClr val="accent1"/>
          </a:solidFill>
          <a:ln w="38100">
            <a:gradFill flip="none" rotWithShape="1">
              <a:gsLst>
                <a:gs pos="0">
                  <a:srgbClr val="FFFFFF"/>
                </a:gs>
                <a:gs pos="100000">
                  <a:srgbClr val="D9D9DA"/>
                </a:gs>
              </a:gsLst>
              <a:lin ang="2700000" scaled="0"/>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68" tIns="34289" rIns="68568" bIns="34289" anchor="ctr"/>
          <a:lstStyle/>
          <a:p>
            <a:pPr algn="ctr">
              <a:defRPr/>
            </a:pPr>
            <a:endParaRPr lang="zh-CN" altLang="en-US">
              <a:latin typeface="微软雅黑" panose="020B0503020204020204" pitchFamily="34" charset="-122"/>
              <a:ea typeface="微软雅黑" panose="020B0503020204020204" pitchFamily="34" charset="-122"/>
            </a:endParaRPr>
          </a:p>
        </p:txBody>
      </p:sp>
      <p:sp>
        <p:nvSpPr>
          <p:cNvPr id="40" name="Oval 53"/>
          <p:cNvSpPr>
            <a:spLocks noChangeArrowheads="1"/>
          </p:cNvSpPr>
          <p:nvPr/>
        </p:nvSpPr>
        <p:spPr bwMode="auto">
          <a:xfrm>
            <a:off x="1839310" y="3538805"/>
            <a:ext cx="602599" cy="602751"/>
          </a:xfrm>
          <a:prstGeom prst="ellipse">
            <a:avLst/>
          </a:prstGeom>
          <a:solidFill>
            <a:schemeClr val="accent3"/>
          </a:solidFill>
          <a:ln w="38100">
            <a:gradFill flip="none" rotWithShape="1">
              <a:gsLst>
                <a:gs pos="0">
                  <a:srgbClr val="FFFFFF"/>
                </a:gs>
                <a:gs pos="100000">
                  <a:srgbClr val="D9D9DA"/>
                </a:gs>
              </a:gsLst>
              <a:lin ang="2700000" scaled="0"/>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68" tIns="34289" rIns="68568" bIns="34289" anchor="ctr"/>
          <a:lstStyle/>
          <a:p>
            <a:pPr algn="ctr">
              <a:defRPr/>
            </a:pPr>
            <a:endParaRPr lang="zh-CN" altLang="en-US">
              <a:latin typeface="微软雅黑" panose="020B0503020204020204" pitchFamily="34" charset="-122"/>
              <a:ea typeface="微软雅黑" panose="020B0503020204020204" pitchFamily="34" charset="-122"/>
            </a:endParaRPr>
          </a:p>
        </p:txBody>
      </p:sp>
      <p:sp>
        <p:nvSpPr>
          <p:cNvPr id="41" name="Oval 53"/>
          <p:cNvSpPr>
            <a:spLocks noChangeArrowheads="1"/>
          </p:cNvSpPr>
          <p:nvPr/>
        </p:nvSpPr>
        <p:spPr bwMode="auto">
          <a:xfrm>
            <a:off x="2499570" y="2812688"/>
            <a:ext cx="265889" cy="265956"/>
          </a:xfrm>
          <a:prstGeom prst="ellipse">
            <a:avLst/>
          </a:prstGeom>
          <a:solidFill>
            <a:schemeClr val="accent4"/>
          </a:solidFill>
          <a:ln w="38100">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8" tIns="34289" rIns="68568" bIns="34289" anchor="ctr"/>
          <a:lstStyle/>
          <a:p>
            <a:pPr algn="ctr">
              <a:defRPr/>
            </a:pPr>
            <a:endParaRPr lang="zh-CN" altLang="en-US">
              <a:latin typeface="微软雅黑" panose="020B0503020204020204" pitchFamily="34" charset="-122"/>
              <a:ea typeface="微软雅黑" panose="020B0503020204020204" pitchFamily="34" charset="-122"/>
            </a:endParaRPr>
          </a:p>
        </p:txBody>
      </p:sp>
      <p:sp>
        <p:nvSpPr>
          <p:cNvPr id="42" name="Oval 53"/>
          <p:cNvSpPr>
            <a:spLocks noChangeArrowheads="1"/>
          </p:cNvSpPr>
          <p:nvPr/>
        </p:nvSpPr>
        <p:spPr bwMode="auto">
          <a:xfrm>
            <a:off x="1499406" y="3400982"/>
            <a:ext cx="192274" cy="192322"/>
          </a:xfrm>
          <a:prstGeom prst="ellipse">
            <a:avLst/>
          </a:prstGeom>
          <a:solidFill>
            <a:schemeClr val="accent4"/>
          </a:solidFill>
          <a:ln w="38100">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8" tIns="34289" rIns="68568" bIns="34289" anchor="ctr"/>
          <a:lstStyle/>
          <a:p>
            <a:pPr algn="ctr">
              <a:defRPr/>
            </a:pPr>
            <a:endParaRPr lang="zh-CN" altLang="en-US">
              <a:latin typeface="微软雅黑" panose="020B0503020204020204" pitchFamily="34" charset="-122"/>
              <a:ea typeface="微软雅黑" panose="020B0503020204020204" pitchFamily="34" charset="-122"/>
            </a:endParaRPr>
          </a:p>
        </p:txBody>
      </p:sp>
      <p:sp>
        <p:nvSpPr>
          <p:cNvPr id="20" name="矩形 19">
            <a:extLst>
              <a:ext uri="{FF2B5EF4-FFF2-40B4-BE49-F238E27FC236}">
                <a16:creationId xmlns:a16="http://schemas.microsoft.com/office/drawing/2014/main" id="{67E38C26-50C2-425C-9742-1F847F3FEFCE}"/>
              </a:ext>
            </a:extLst>
          </p:cNvPr>
          <p:cNvSpPr/>
          <p:nvPr/>
        </p:nvSpPr>
        <p:spPr>
          <a:xfrm>
            <a:off x="4572001" y="2963234"/>
            <a:ext cx="3744416" cy="424716"/>
          </a:xfrm>
          <a:prstGeom prst="rect">
            <a:avLst/>
          </a:prstGeom>
        </p:spPr>
        <p:txBody>
          <a:bodyPr wrap="square" lIns="91424" tIns="45712" rIns="91424" bIns="45712">
            <a:spAutoFit/>
          </a:body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这里填写明年的任务计划，并详细说明，以及计划达成情况这里填写明年的任务计划，并详细说明，以及计划达成情况</a:t>
            </a:r>
          </a:p>
        </p:txBody>
      </p:sp>
    </p:spTree>
    <p:extLst>
      <p:ext uri="{BB962C8B-B14F-4D97-AF65-F5344CB8AC3E}">
        <p14:creationId xmlns:p14="http://schemas.microsoft.com/office/powerpoint/2010/main" val="289328031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38"/>
                                        </p:tgtEl>
                                        <p:attrNameLst>
                                          <p:attrName>style.visibility</p:attrName>
                                        </p:attrNameLst>
                                      </p:cBhvr>
                                      <p:to>
                                        <p:strVal val="visible"/>
                                      </p:to>
                                    </p:set>
                                    <p:anim calcmode="lin" valueType="num">
                                      <p:cBhvr>
                                        <p:cTn id="13" dur="500" fill="hold"/>
                                        <p:tgtEl>
                                          <p:spTgt spid="38"/>
                                        </p:tgtEl>
                                        <p:attrNameLst>
                                          <p:attrName>ppt_w</p:attrName>
                                        </p:attrNameLst>
                                      </p:cBhvr>
                                      <p:tavLst>
                                        <p:tav tm="0">
                                          <p:val>
                                            <p:fltVal val="0"/>
                                          </p:val>
                                        </p:tav>
                                        <p:tav tm="100000">
                                          <p:val>
                                            <p:strVal val="#ppt_w"/>
                                          </p:val>
                                        </p:tav>
                                      </p:tavLst>
                                    </p:anim>
                                    <p:anim calcmode="lin" valueType="num">
                                      <p:cBhvr>
                                        <p:cTn id="14" dur="500" fill="hold"/>
                                        <p:tgtEl>
                                          <p:spTgt spid="38"/>
                                        </p:tgtEl>
                                        <p:attrNameLst>
                                          <p:attrName>ppt_h</p:attrName>
                                        </p:attrNameLst>
                                      </p:cBhvr>
                                      <p:tavLst>
                                        <p:tav tm="0">
                                          <p:val>
                                            <p:fltVal val="0"/>
                                          </p:val>
                                        </p:tav>
                                        <p:tav tm="100000">
                                          <p:val>
                                            <p:strVal val="#ppt_h"/>
                                          </p:val>
                                        </p:tav>
                                      </p:tavLst>
                                    </p:anim>
                                    <p:animEffect transition="in" filter="fade">
                                      <p:cBhvr>
                                        <p:cTn id="15" dur="500"/>
                                        <p:tgtEl>
                                          <p:spTgt spid="38"/>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42"/>
                                        </p:tgtEl>
                                        <p:attrNameLst>
                                          <p:attrName>style.visibility</p:attrName>
                                        </p:attrNameLst>
                                      </p:cBhvr>
                                      <p:to>
                                        <p:strVal val="visible"/>
                                      </p:to>
                                    </p:set>
                                    <p:anim calcmode="lin" valueType="num">
                                      <p:cBhvr>
                                        <p:cTn id="18" dur="500" fill="hold"/>
                                        <p:tgtEl>
                                          <p:spTgt spid="42"/>
                                        </p:tgtEl>
                                        <p:attrNameLst>
                                          <p:attrName>ppt_w</p:attrName>
                                        </p:attrNameLst>
                                      </p:cBhvr>
                                      <p:tavLst>
                                        <p:tav tm="0">
                                          <p:val>
                                            <p:fltVal val="0"/>
                                          </p:val>
                                        </p:tav>
                                        <p:tav tm="100000">
                                          <p:val>
                                            <p:strVal val="#ppt_w"/>
                                          </p:val>
                                        </p:tav>
                                      </p:tavLst>
                                    </p:anim>
                                    <p:anim calcmode="lin" valueType="num">
                                      <p:cBhvr>
                                        <p:cTn id="19" dur="500" fill="hold"/>
                                        <p:tgtEl>
                                          <p:spTgt spid="42"/>
                                        </p:tgtEl>
                                        <p:attrNameLst>
                                          <p:attrName>ppt_h</p:attrName>
                                        </p:attrNameLst>
                                      </p:cBhvr>
                                      <p:tavLst>
                                        <p:tav tm="0">
                                          <p:val>
                                            <p:fltVal val="0"/>
                                          </p:val>
                                        </p:tav>
                                        <p:tav tm="100000">
                                          <p:val>
                                            <p:strVal val="#ppt_h"/>
                                          </p:val>
                                        </p:tav>
                                      </p:tavLst>
                                    </p:anim>
                                    <p:animEffect transition="in" filter="fade">
                                      <p:cBhvr>
                                        <p:cTn id="20" dur="500"/>
                                        <p:tgtEl>
                                          <p:spTgt spid="42"/>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p:cTn id="23" dur="500" fill="hold"/>
                                        <p:tgtEl>
                                          <p:spTgt spid="40"/>
                                        </p:tgtEl>
                                        <p:attrNameLst>
                                          <p:attrName>ppt_w</p:attrName>
                                        </p:attrNameLst>
                                      </p:cBhvr>
                                      <p:tavLst>
                                        <p:tav tm="0">
                                          <p:val>
                                            <p:fltVal val="0"/>
                                          </p:val>
                                        </p:tav>
                                        <p:tav tm="100000">
                                          <p:val>
                                            <p:strVal val="#ppt_w"/>
                                          </p:val>
                                        </p:tav>
                                      </p:tavLst>
                                    </p:anim>
                                    <p:anim calcmode="lin" valueType="num">
                                      <p:cBhvr>
                                        <p:cTn id="24" dur="500" fill="hold"/>
                                        <p:tgtEl>
                                          <p:spTgt spid="40"/>
                                        </p:tgtEl>
                                        <p:attrNameLst>
                                          <p:attrName>ppt_h</p:attrName>
                                        </p:attrNameLst>
                                      </p:cBhvr>
                                      <p:tavLst>
                                        <p:tav tm="0">
                                          <p:val>
                                            <p:fltVal val="0"/>
                                          </p:val>
                                        </p:tav>
                                        <p:tav tm="100000">
                                          <p:val>
                                            <p:strVal val="#ppt_h"/>
                                          </p:val>
                                        </p:tav>
                                      </p:tavLst>
                                    </p:anim>
                                    <p:animEffect transition="in" filter="fade">
                                      <p:cBhvr>
                                        <p:cTn id="25" dur="500"/>
                                        <p:tgtEl>
                                          <p:spTgt spid="40"/>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39"/>
                                        </p:tgtEl>
                                        <p:attrNameLst>
                                          <p:attrName>style.visibility</p:attrName>
                                        </p:attrNameLst>
                                      </p:cBhvr>
                                      <p:to>
                                        <p:strVal val="visible"/>
                                      </p:to>
                                    </p:set>
                                    <p:anim calcmode="lin" valueType="num">
                                      <p:cBhvr>
                                        <p:cTn id="28" dur="500" fill="hold"/>
                                        <p:tgtEl>
                                          <p:spTgt spid="39"/>
                                        </p:tgtEl>
                                        <p:attrNameLst>
                                          <p:attrName>ppt_w</p:attrName>
                                        </p:attrNameLst>
                                      </p:cBhvr>
                                      <p:tavLst>
                                        <p:tav tm="0">
                                          <p:val>
                                            <p:fltVal val="0"/>
                                          </p:val>
                                        </p:tav>
                                        <p:tav tm="100000">
                                          <p:val>
                                            <p:strVal val="#ppt_w"/>
                                          </p:val>
                                        </p:tav>
                                      </p:tavLst>
                                    </p:anim>
                                    <p:anim calcmode="lin" valueType="num">
                                      <p:cBhvr>
                                        <p:cTn id="29" dur="500" fill="hold"/>
                                        <p:tgtEl>
                                          <p:spTgt spid="39"/>
                                        </p:tgtEl>
                                        <p:attrNameLst>
                                          <p:attrName>ppt_h</p:attrName>
                                        </p:attrNameLst>
                                      </p:cBhvr>
                                      <p:tavLst>
                                        <p:tav tm="0">
                                          <p:val>
                                            <p:fltVal val="0"/>
                                          </p:val>
                                        </p:tav>
                                        <p:tav tm="100000">
                                          <p:val>
                                            <p:strVal val="#ppt_h"/>
                                          </p:val>
                                        </p:tav>
                                      </p:tavLst>
                                    </p:anim>
                                    <p:animEffect transition="in" filter="fade">
                                      <p:cBhvr>
                                        <p:cTn id="30" dur="500"/>
                                        <p:tgtEl>
                                          <p:spTgt spid="39"/>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41"/>
                                        </p:tgtEl>
                                        <p:attrNameLst>
                                          <p:attrName>style.visibility</p:attrName>
                                        </p:attrNameLst>
                                      </p:cBhvr>
                                      <p:to>
                                        <p:strVal val="visible"/>
                                      </p:to>
                                    </p:set>
                                    <p:anim calcmode="lin" valueType="num">
                                      <p:cBhvr>
                                        <p:cTn id="33" dur="500" fill="hold"/>
                                        <p:tgtEl>
                                          <p:spTgt spid="41"/>
                                        </p:tgtEl>
                                        <p:attrNameLst>
                                          <p:attrName>ppt_w</p:attrName>
                                        </p:attrNameLst>
                                      </p:cBhvr>
                                      <p:tavLst>
                                        <p:tav tm="0">
                                          <p:val>
                                            <p:fltVal val="0"/>
                                          </p:val>
                                        </p:tav>
                                        <p:tav tm="100000">
                                          <p:val>
                                            <p:strVal val="#ppt_w"/>
                                          </p:val>
                                        </p:tav>
                                      </p:tavLst>
                                    </p:anim>
                                    <p:anim calcmode="lin" valueType="num">
                                      <p:cBhvr>
                                        <p:cTn id="34" dur="500" fill="hold"/>
                                        <p:tgtEl>
                                          <p:spTgt spid="41"/>
                                        </p:tgtEl>
                                        <p:attrNameLst>
                                          <p:attrName>ppt_h</p:attrName>
                                        </p:attrNameLst>
                                      </p:cBhvr>
                                      <p:tavLst>
                                        <p:tav tm="0">
                                          <p:val>
                                            <p:fltVal val="0"/>
                                          </p:val>
                                        </p:tav>
                                        <p:tav tm="100000">
                                          <p:val>
                                            <p:strVal val="#ppt_h"/>
                                          </p:val>
                                        </p:tav>
                                      </p:tavLst>
                                    </p:anim>
                                    <p:animEffect transition="in" filter="fade">
                                      <p:cBhvr>
                                        <p:cTn id="35" dur="500"/>
                                        <p:tgtEl>
                                          <p:spTgt spid="41"/>
                                        </p:tgtEl>
                                      </p:cBhvr>
                                    </p:animEffect>
                                  </p:childTnLst>
                                </p:cTn>
                              </p:par>
                            </p:childTnLst>
                          </p:cTn>
                        </p:par>
                        <p:par>
                          <p:cTn id="36" fill="hold">
                            <p:stCondLst>
                              <p:cond delay="1500"/>
                            </p:stCondLst>
                            <p:childTnLst>
                              <p:par>
                                <p:cTn id="37" presetID="53" presetClass="entr" presetSubtype="16" fill="hold" grpId="0" nodeType="afterEffect">
                                  <p:stCondLst>
                                    <p:cond delay="0"/>
                                  </p:stCondLst>
                                  <p:childTnLst>
                                    <p:set>
                                      <p:cBhvr>
                                        <p:cTn id="38" dur="1" fill="hold">
                                          <p:stCondLst>
                                            <p:cond delay="0"/>
                                          </p:stCondLst>
                                        </p:cTn>
                                        <p:tgtEl>
                                          <p:spTgt spid="26"/>
                                        </p:tgtEl>
                                        <p:attrNameLst>
                                          <p:attrName>style.visibility</p:attrName>
                                        </p:attrNameLst>
                                      </p:cBhvr>
                                      <p:to>
                                        <p:strVal val="visible"/>
                                      </p:to>
                                    </p:set>
                                    <p:anim calcmode="lin" valueType="num">
                                      <p:cBhvr>
                                        <p:cTn id="39" dur="500" fill="hold"/>
                                        <p:tgtEl>
                                          <p:spTgt spid="26"/>
                                        </p:tgtEl>
                                        <p:attrNameLst>
                                          <p:attrName>ppt_w</p:attrName>
                                        </p:attrNameLst>
                                      </p:cBhvr>
                                      <p:tavLst>
                                        <p:tav tm="0">
                                          <p:val>
                                            <p:fltVal val="0"/>
                                          </p:val>
                                        </p:tav>
                                        <p:tav tm="100000">
                                          <p:val>
                                            <p:strVal val="#ppt_w"/>
                                          </p:val>
                                        </p:tav>
                                      </p:tavLst>
                                    </p:anim>
                                    <p:anim calcmode="lin" valueType="num">
                                      <p:cBhvr>
                                        <p:cTn id="40" dur="500" fill="hold"/>
                                        <p:tgtEl>
                                          <p:spTgt spid="26"/>
                                        </p:tgtEl>
                                        <p:attrNameLst>
                                          <p:attrName>ppt_h</p:attrName>
                                        </p:attrNameLst>
                                      </p:cBhvr>
                                      <p:tavLst>
                                        <p:tav tm="0">
                                          <p:val>
                                            <p:fltVal val="0"/>
                                          </p:val>
                                        </p:tav>
                                        <p:tav tm="100000">
                                          <p:val>
                                            <p:strVal val="#ppt_h"/>
                                          </p:val>
                                        </p:tav>
                                      </p:tavLst>
                                    </p:anim>
                                    <p:animEffect transition="in" filter="fade">
                                      <p:cBhvr>
                                        <p:cTn id="41" dur="500"/>
                                        <p:tgtEl>
                                          <p:spTgt spid="26"/>
                                        </p:tgtEl>
                                      </p:cBhvr>
                                    </p:animEffect>
                                  </p:childTnLst>
                                </p:cTn>
                              </p:par>
                            </p:childTnLst>
                          </p:cTn>
                        </p:par>
                        <p:par>
                          <p:cTn id="42" fill="hold">
                            <p:stCondLst>
                              <p:cond delay="2000"/>
                            </p:stCondLst>
                            <p:childTnLst>
                              <p:par>
                                <p:cTn id="43" presetID="53" presetClass="entr" presetSubtype="16" fill="hold" grpId="0" nodeType="afterEffect">
                                  <p:stCondLst>
                                    <p:cond delay="0"/>
                                  </p:stCondLst>
                                  <p:childTnLst>
                                    <p:set>
                                      <p:cBhvr>
                                        <p:cTn id="44" dur="1" fill="hold">
                                          <p:stCondLst>
                                            <p:cond delay="0"/>
                                          </p:stCondLst>
                                        </p:cTn>
                                        <p:tgtEl>
                                          <p:spTgt spid="27"/>
                                        </p:tgtEl>
                                        <p:attrNameLst>
                                          <p:attrName>style.visibility</p:attrName>
                                        </p:attrNameLst>
                                      </p:cBhvr>
                                      <p:to>
                                        <p:strVal val="visible"/>
                                      </p:to>
                                    </p:set>
                                    <p:anim calcmode="lin" valueType="num">
                                      <p:cBhvr>
                                        <p:cTn id="45" dur="500" fill="hold"/>
                                        <p:tgtEl>
                                          <p:spTgt spid="27"/>
                                        </p:tgtEl>
                                        <p:attrNameLst>
                                          <p:attrName>ppt_w</p:attrName>
                                        </p:attrNameLst>
                                      </p:cBhvr>
                                      <p:tavLst>
                                        <p:tav tm="0">
                                          <p:val>
                                            <p:fltVal val="0"/>
                                          </p:val>
                                        </p:tav>
                                        <p:tav tm="100000">
                                          <p:val>
                                            <p:strVal val="#ppt_w"/>
                                          </p:val>
                                        </p:tav>
                                      </p:tavLst>
                                    </p:anim>
                                    <p:anim calcmode="lin" valueType="num">
                                      <p:cBhvr>
                                        <p:cTn id="46" dur="500" fill="hold"/>
                                        <p:tgtEl>
                                          <p:spTgt spid="27"/>
                                        </p:tgtEl>
                                        <p:attrNameLst>
                                          <p:attrName>ppt_h</p:attrName>
                                        </p:attrNameLst>
                                      </p:cBhvr>
                                      <p:tavLst>
                                        <p:tav tm="0">
                                          <p:val>
                                            <p:fltVal val="0"/>
                                          </p:val>
                                        </p:tav>
                                        <p:tav tm="100000">
                                          <p:val>
                                            <p:strVal val="#ppt_h"/>
                                          </p:val>
                                        </p:tav>
                                      </p:tavLst>
                                    </p:anim>
                                    <p:animEffect transition="in" filter="fade">
                                      <p:cBhvr>
                                        <p:cTn id="47" dur="500"/>
                                        <p:tgtEl>
                                          <p:spTgt spid="27"/>
                                        </p:tgtEl>
                                      </p:cBhvr>
                                    </p:animEffect>
                                  </p:childTnLst>
                                </p:cTn>
                              </p:par>
                            </p:childTnLst>
                          </p:cTn>
                        </p:par>
                        <p:par>
                          <p:cTn id="48" fill="hold">
                            <p:stCondLst>
                              <p:cond delay="2500"/>
                            </p:stCondLst>
                            <p:childTnLst>
                              <p:par>
                                <p:cTn id="49" presetID="53" presetClass="entr" presetSubtype="16"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 calcmode="lin" valueType="num">
                                      <p:cBhvr>
                                        <p:cTn id="51" dur="500" fill="hold"/>
                                        <p:tgtEl>
                                          <p:spTgt spid="29"/>
                                        </p:tgtEl>
                                        <p:attrNameLst>
                                          <p:attrName>ppt_w</p:attrName>
                                        </p:attrNameLst>
                                      </p:cBhvr>
                                      <p:tavLst>
                                        <p:tav tm="0">
                                          <p:val>
                                            <p:fltVal val="0"/>
                                          </p:val>
                                        </p:tav>
                                        <p:tav tm="100000">
                                          <p:val>
                                            <p:strVal val="#ppt_w"/>
                                          </p:val>
                                        </p:tav>
                                      </p:tavLst>
                                    </p:anim>
                                    <p:anim calcmode="lin" valueType="num">
                                      <p:cBhvr>
                                        <p:cTn id="52" dur="500" fill="hold"/>
                                        <p:tgtEl>
                                          <p:spTgt spid="29"/>
                                        </p:tgtEl>
                                        <p:attrNameLst>
                                          <p:attrName>ppt_h</p:attrName>
                                        </p:attrNameLst>
                                      </p:cBhvr>
                                      <p:tavLst>
                                        <p:tav tm="0">
                                          <p:val>
                                            <p:fltVal val="0"/>
                                          </p:val>
                                        </p:tav>
                                        <p:tav tm="100000">
                                          <p:val>
                                            <p:strVal val="#ppt_h"/>
                                          </p:val>
                                        </p:tav>
                                      </p:tavLst>
                                    </p:anim>
                                    <p:animEffect transition="in" filter="fade">
                                      <p:cBhvr>
                                        <p:cTn id="53" dur="500"/>
                                        <p:tgtEl>
                                          <p:spTgt spid="29"/>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cBhvr>
                                        <p:cTn id="56" dur="500" fill="hold"/>
                                        <p:tgtEl>
                                          <p:spTgt spid="28"/>
                                        </p:tgtEl>
                                        <p:attrNameLst>
                                          <p:attrName>ppt_w</p:attrName>
                                        </p:attrNameLst>
                                      </p:cBhvr>
                                      <p:tavLst>
                                        <p:tav tm="0">
                                          <p:val>
                                            <p:fltVal val="0"/>
                                          </p:val>
                                        </p:tav>
                                        <p:tav tm="100000">
                                          <p:val>
                                            <p:strVal val="#ppt_w"/>
                                          </p:val>
                                        </p:tav>
                                      </p:tavLst>
                                    </p:anim>
                                    <p:anim calcmode="lin" valueType="num">
                                      <p:cBhvr>
                                        <p:cTn id="57" dur="500" fill="hold"/>
                                        <p:tgtEl>
                                          <p:spTgt spid="28"/>
                                        </p:tgtEl>
                                        <p:attrNameLst>
                                          <p:attrName>ppt_h</p:attrName>
                                        </p:attrNameLst>
                                      </p:cBhvr>
                                      <p:tavLst>
                                        <p:tav tm="0">
                                          <p:val>
                                            <p:fltVal val="0"/>
                                          </p:val>
                                        </p:tav>
                                        <p:tav tm="100000">
                                          <p:val>
                                            <p:strVal val="#ppt_h"/>
                                          </p:val>
                                        </p:tav>
                                      </p:tavLst>
                                    </p:anim>
                                    <p:animEffect transition="in" filter="fade">
                                      <p:cBhvr>
                                        <p:cTn id="58" dur="500"/>
                                        <p:tgtEl>
                                          <p:spTgt spid="28"/>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34"/>
                                        </p:tgtEl>
                                        <p:attrNameLst>
                                          <p:attrName>style.visibility</p:attrName>
                                        </p:attrNameLst>
                                      </p:cBhvr>
                                      <p:to>
                                        <p:strVal val="visible"/>
                                      </p:to>
                                    </p:set>
                                    <p:anim calcmode="lin" valueType="num">
                                      <p:cBhvr>
                                        <p:cTn id="61" dur="500" fill="hold"/>
                                        <p:tgtEl>
                                          <p:spTgt spid="34"/>
                                        </p:tgtEl>
                                        <p:attrNameLst>
                                          <p:attrName>ppt_w</p:attrName>
                                        </p:attrNameLst>
                                      </p:cBhvr>
                                      <p:tavLst>
                                        <p:tav tm="0">
                                          <p:val>
                                            <p:fltVal val="0"/>
                                          </p:val>
                                        </p:tav>
                                        <p:tav tm="100000">
                                          <p:val>
                                            <p:strVal val="#ppt_w"/>
                                          </p:val>
                                        </p:tav>
                                      </p:tavLst>
                                    </p:anim>
                                    <p:anim calcmode="lin" valueType="num">
                                      <p:cBhvr>
                                        <p:cTn id="62" dur="500" fill="hold"/>
                                        <p:tgtEl>
                                          <p:spTgt spid="34"/>
                                        </p:tgtEl>
                                        <p:attrNameLst>
                                          <p:attrName>ppt_h</p:attrName>
                                        </p:attrNameLst>
                                      </p:cBhvr>
                                      <p:tavLst>
                                        <p:tav tm="0">
                                          <p:val>
                                            <p:fltVal val="0"/>
                                          </p:val>
                                        </p:tav>
                                        <p:tav tm="100000">
                                          <p:val>
                                            <p:strVal val="#ppt_h"/>
                                          </p:val>
                                        </p:tav>
                                      </p:tavLst>
                                    </p:anim>
                                    <p:animEffect transition="in" filter="fade">
                                      <p:cBhvr>
                                        <p:cTn id="63" dur="500"/>
                                        <p:tgtEl>
                                          <p:spTgt spid="34"/>
                                        </p:tgtEl>
                                      </p:cBhvr>
                                    </p:animEffect>
                                  </p:childTnLst>
                                </p:cTn>
                              </p:par>
                            </p:childTnLst>
                          </p:cTn>
                        </p:par>
                        <p:par>
                          <p:cTn id="64" fill="hold">
                            <p:stCondLst>
                              <p:cond delay="3000"/>
                            </p:stCondLst>
                            <p:childTnLst>
                              <p:par>
                                <p:cTn id="65" presetID="53" presetClass="entr" presetSubtype="16" fill="hold" grpId="0" nodeType="afterEffect">
                                  <p:stCondLst>
                                    <p:cond delay="0"/>
                                  </p:stCondLst>
                                  <p:childTnLst>
                                    <p:set>
                                      <p:cBhvr>
                                        <p:cTn id="66" dur="1" fill="hold">
                                          <p:stCondLst>
                                            <p:cond delay="0"/>
                                          </p:stCondLst>
                                        </p:cTn>
                                        <p:tgtEl>
                                          <p:spTgt spid="33"/>
                                        </p:tgtEl>
                                        <p:attrNameLst>
                                          <p:attrName>style.visibility</p:attrName>
                                        </p:attrNameLst>
                                      </p:cBhvr>
                                      <p:to>
                                        <p:strVal val="visible"/>
                                      </p:to>
                                    </p:set>
                                    <p:anim calcmode="lin" valueType="num">
                                      <p:cBhvr>
                                        <p:cTn id="67" dur="500" fill="hold"/>
                                        <p:tgtEl>
                                          <p:spTgt spid="33"/>
                                        </p:tgtEl>
                                        <p:attrNameLst>
                                          <p:attrName>ppt_w</p:attrName>
                                        </p:attrNameLst>
                                      </p:cBhvr>
                                      <p:tavLst>
                                        <p:tav tm="0">
                                          <p:val>
                                            <p:fltVal val="0"/>
                                          </p:val>
                                        </p:tav>
                                        <p:tav tm="100000">
                                          <p:val>
                                            <p:strVal val="#ppt_w"/>
                                          </p:val>
                                        </p:tav>
                                      </p:tavLst>
                                    </p:anim>
                                    <p:anim calcmode="lin" valueType="num">
                                      <p:cBhvr>
                                        <p:cTn id="68" dur="500" fill="hold"/>
                                        <p:tgtEl>
                                          <p:spTgt spid="33"/>
                                        </p:tgtEl>
                                        <p:attrNameLst>
                                          <p:attrName>ppt_h</p:attrName>
                                        </p:attrNameLst>
                                      </p:cBhvr>
                                      <p:tavLst>
                                        <p:tav tm="0">
                                          <p:val>
                                            <p:fltVal val="0"/>
                                          </p:val>
                                        </p:tav>
                                        <p:tav tm="100000">
                                          <p:val>
                                            <p:strVal val="#ppt_h"/>
                                          </p:val>
                                        </p:tav>
                                      </p:tavLst>
                                    </p:anim>
                                    <p:animEffect transition="in" filter="fade">
                                      <p:cBhvr>
                                        <p:cTn id="69" dur="500"/>
                                        <p:tgtEl>
                                          <p:spTgt spid="33"/>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30"/>
                                        </p:tgtEl>
                                        <p:attrNameLst>
                                          <p:attrName>style.visibility</p:attrName>
                                        </p:attrNameLst>
                                      </p:cBhvr>
                                      <p:to>
                                        <p:strVal val="visible"/>
                                      </p:to>
                                    </p:set>
                                    <p:anim calcmode="lin" valueType="num">
                                      <p:cBhvr>
                                        <p:cTn id="72" dur="500" fill="hold"/>
                                        <p:tgtEl>
                                          <p:spTgt spid="30"/>
                                        </p:tgtEl>
                                        <p:attrNameLst>
                                          <p:attrName>ppt_w</p:attrName>
                                        </p:attrNameLst>
                                      </p:cBhvr>
                                      <p:tavLst>
                                        <p:tav tm="0">
                                          <p:val>
                                            <p:fltVal val="0"/>
                                          </p:val>
                                        </p:tav>
                                        <p:tav tm="100000">
                                          <p:val>
                                            <p:strVal val="#ppt_w"/>
                                          </p:val>
                                        </p:tav>
                                      </p:tavLst>
                                    </p:anim>
                                    <p:anim calcmode="lin" valueType="num">
                                      <p:cBhvr>
                                        <p:cTn id="73" dur="500" fill="hold"/>
                                        <p:tgtEl>
                                          <p:spTgt spid="30"/>
                                        </p:tgtEl>
                                        <p:attrNameLst>
                                          <p:attrName>ppt_h</p:attrName>
                                        </p:attrNameLst>
                                      </p:cBhvr>
                                      <p:tavLst>
                                        <p:tav tm="0">
                                          <p:val>
                                            <p:fltVal val="0"/>
                                          </p:val>
                                        </p:tav>
                                        <p:tav tm="100000">
                                          <p:val>
                                            <p:strVal val="#ppt_h"/>
                                          </p:val>
                                        </p:tav>
                                      </p:tavLst>
                                    </p:anim>
                                    <p:animEffect transition="in" filter="fade">
                                      <p:cBhvr>
                                        <p:cTn id="74" dur="500"/>
                                        <p:tgtEl>
                                          <p:spTgt spid="30"/>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35"/>
                                        </p:tgtEl>
                                        <p:attrNameLst>
                                          <p:attrName>style.visibility</p:attrName>
                                        </p:attrNameLst>
                                      </p:cBhvr>
                                      <p:to>
                                        <p:strVal val="visible"/>
                                      </p:to>
                                    </p:set>
                                    <p:anim calcmode="lin" valueType="num">
                                      <p:cBhvr>
                                        <p:cTn id="77" dur="500" fill="hold"/>
                                        <p:tgtEl>
                                          <p:spTgt spid="35"/>
                                        </p:tgtEl>
                                        <p:attrNameLst>
                                          <p:attrName>ppt_w</p:attrName>
                                        </p:attrNameLst>
                                      </p:cBhvr>
                                      <p:tavLst>
                                        <p:tav tm="0">
                                          <p:val>
                                            <p:fltVal val="0"/>
                                          </p:val>
                                        </p:tav>
                                        <p:tav tm="100000">
                                          <p:val>
                                            <p:strVal val="#ppt_w"/>
                                          </p:val>
                                        </p:tav>
                                      </p:tavLst>
                                    </p:anim>
                                    <p:anim calcmode="lin" valueType="num">
                                      <p:cBhvr>
                                        <p:cTn id="78" dur="500" fill="hold"/>
                                        <p:tgtEl>
                                          <p:spTgt spid="35"/>
                                        </p:tgtEl>
                                        <p:attrNameLst>
                                          <p:attrName>ppt_h</p:attrName>
                                        </p:attrNameLst>
                                      </p:cBhvr>
                                      <p:tavLst>
                                        <p:tav tm="0">
                                          <p:val>
                                            <p:fltVal val="0"/>
                                          </p:val>
                                        </p:tav>
                                        <p:tav tm="100000">
                                          <p:val>
                                            <p:strVal val="#ppt_h"/>
                                          </p:val>
                                        </p:tav>
                                      </p:tavLst>
                                    </p:anim>
                                    <p:animEffect transition="in" filter="fade">
                                      <p:cBhvr>
                                        <p:cTn id="79" dur="500"/>
                                        <p:tgtEl>
                                          <p:spTgt spid="35"/>
                                        </p:tgtEl>
                                      </p:cBhvr>
                                    </p:animEffect>
                                  </p:childTnLst>
                                </p:cTn>
                              </p:par>
                            </p:childTnLst>
                          </p:cTn>
                        </p:par>
                        <p:par>
                          <p:cTn id="80" fill="hold">
                            <p:stCondLst>
                              <p:cond delay="3500"/>
                            </p:stCondLst>
                            <p:childTnLst>
                              <p:par>
                                <p:cTn id="81" presetID="53" presetClass="entr" presetSubtype="16" fill="hold" grpId="0" nodeType="afterEffect">
                                  <p:stCondLst>
                                    <p:cond delay="0"/>
                                  </p:stCondLst>
                                  <p:childTnLst>
                                    <p:set>
                                      <p:cBhvr>
                                        <p:cTn id="82" dur="1" fill="hold">
                                          <p:stCondLst>
                                            <p:cond delay="0"/>
                                          </p:stCondLst>
                                        </p:cTn>
                                        <p:tgtEl>
                                          <p:spTgt spid="36"/>
                                        </p:tgtEl>
                                        <p:attrNameLst>
                                          <p:attrName>style.visibility</p:attrName>
                                        </p:attrNameLst>
                                      </p:cBhvr>
                                      <p:to>
                                        <p:strVal val="visible"/>
                                      </p:to>
                                    </p:set>
                                    <p:anim calcmode="lin" valueType="num">
                                      <p:cBhvr>
                                        <p:cTn id="83" dur="500" fill="hold"/>
                                        <p:tgtEl>
                                          <p:spTgt spid="36"/>
                                        </p:tgtEl>
                                        <p:attrNameLst>
                                          <p:attrName>ppt_w</p:attrName>
                                        </p:attrNameLst>
                                      </p:cBhvr>
                                      <p:tavLst>
                                        <p:tav tm="0">
                                          <p:val>
                                            <p:fltVal val="0"/>
                                          </p:val>
                                        </p:tav>
                                        <p:tav tm="100000">
                                          <p:val>
                                            <p:strVal val="#ppt_w"/>
                                          </p:val>
                                        </p:tav>
                                      </p:tavLst>
                                    </p:anim>
                                    <p:anim calcmode="lin" valueType="num">
                                      <p:cBhvr>
                                        <p:cTn id="84" dur="500" fill="hold"/>
                                        <p:tgtEl>
                                          <p:spTgt spid="36"/>
                                        </p:tgtEl>
                                        <p:attrNameLst>
                                          <p:attrName>ppt_h</p:attrName>
                                        </p:attrNameLst>
                                      </p:cBhvr>
                                      <p:tavLst>
                                        <p:tav tm="0">
                                          <p:val>
                                            <p:fltVal val="0"/>
                                          </p:val>
                                        </p:tav>
                                        <p:tav tm="100000">
                                          <p:val>
                                            <p:strVal val="#ppt_h"/>
                                          </p:val>
                                        </p:tav>
                                      </p:tavLst>
                                    </p:anim>
                                    <p:animEffect transition="in" filter="fade">
                                      <p:cBhvr>
                                        <p:cTn id="85" dur="500"/>
                                        <p:tgtEl>
                                          <p:spTgt spid="36"/>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37"/>
                                        </p:tgtEl>
                                        <p:attrNameLst>
                                          <p:attrName>style.visibility</p:attrName>
                                        </p:attrNameLst>
                                      </p:cBhvr>
                                      <p:to>
                                        <p:strVal val="visible"/>
                                      </p:to>
                                    </p:set>
                                    <p:anim calcmode="lin" valueType="num">
                                      <p:cBhvr>
                                        <p:cTn id="88" dur="500" fill="hold"/>
                                        <p:tgtEl>
                                          <p:spTgt spid="37"/>
                                        </p:tgtEl>
                                        <p:attrNameLst>
                                          <p:attrName>ppt_w</p:attrName>
                                        </p:attrNameLst>
                                      </p:cBhvr>
                                      <p:tavLst>
                                        <p:tav tm="0">
                                          <p:val>
                                            <p:fltVal val="0"/>
                                          </p:val>
                                        </p:tav>
                                        <p:tav tm="100000">
                                          <p:val>
                                            <p:strVal val="#ppt_w"/>
                                          </p:val>
                                        </p:tav>
                                      </p:tavLst>
                                    </p:anim>
                                    <p:anim calcmode="lin" valueType="num">
                                      <p:cBhvr>
                                        <p:cTn id="89" dur="500" fill="hold"/>
                                        <p:tgtEl>
                                          <p:spTgt spid="37"/>
                                        </p:tgtEl>
                                        <p:attrNameLst>
                                          <p:attrName>ppt_h</p:attrName>
                                        </p:attrNameLst>
                                      </p:cBhvr>
                                      <p:tavLst>
                                        <p:tav tm="0">
                                          <p:val>
                                            <p:fltVal val="0"/>
                                          </p:val>
                                        </p:tav>
                                        <p:tav tm="100000">
                                          <p:val>
                                            <p:strVal val="#ppt_h"/>
                                          </p:val>
                                        </p:tav>
                                      </p:tavLst>
                                    </p:anim>
                                    <p:animEffect transition="in" filter="fade">
                                      <p:cBhvr>
                                        <p:cTn id="90" dur="500"/>
                                        <p:tgtEl>
                                          <p:spTgt spid="37"/>
                                        </p:tgtEl>
                                      </p:cBhvr>
                                    </p:animEffect>
                                  </p:childTnLst>
                                </p:cTn>
                              </p:par>
                            </p:childTnLst>
                          </p:cTn>
                        </p:par>
                        <p:par>
                          <p:cTn id="91" fill="hold">
                            <p:stCondLst>
                              <p:cond delay="4000"/>
                            </p:stCondLst>
                            <p:childTnLst>
                              <p:par>
                                <p:cTn id="92" presetID="22" presetClass="entr" presetSubtype="8" fill="hold" grpId="0" nodeType="afterEffect">
                                  <p:stCondLst>
                                    <p:cond delay="0"/>
                                  </p:stCondLst>
                                  <p:childTnLst>
                                    <p:set>
                                      <p:cBhvr>
                                        <p:cTn id="93" dur="1" fill="hold">
                                          <p:stCondLst>
                                            <p:cond delay="0"/>
                                          </p:stCondLst>
                                        </p:cTn>
                                        <p:tgtEl>
                                          <p:spTgt spid="32"/>
                                        </p:tgtEl>
                                        <p:attrNameLst>
                                          <p:attrName>style.visibility</p:attrName>
                                        </p:attrNameLst>
                                      </p:cBhvr>
                                      <p:to>
                                        <p:strVal val="visible"/>
                                      </p:to>
                                    </p:set>
                                    <p:animEffect transition="in" filter="wipe(left)">
                                      <p:cBhvr>
                                        <p:cTn id="94" dur="500"/>
                                        <p:tgtEl>
                                          <p:spTgt spid="32"/>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31"/>
                                        </p:tgtEl>
                                        <p:attrNameLst>
                                          <p:attrName>style.visibility</p:attrName>
                                        </p:attrNameLst>
                                      </p:cBhvr>
                                      <p:to>
                                        <p:strVal val="visible"/>
                                      </p:to>
                                    </p:set>
                                    <p:animEffect transition="in" filter="wipe(left)">
                                      <p:cBhvr>
                                        <p:cTn id="97" dur="500"/>
                                        <p:tgtEl>
                                          <p:spTgt spid="31"/>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20"/>
                                        </p:tgtEl>
                                        <p:attrNameLst>
                                          <p:attrName>style.visibility</p:attrName>
                                        </p:attrNameLst>
                                      </p:cBhvr>
                                      <p:to>
                                        <p:strVal val="visible"/>
                                      </p:to>
                                    </p:set>
                                    <p:animEffect transition="in" filter="wipe(left)">
                                      <p:cBhvr>
                                        <p:cTn id="10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animBg="1"/>
      <p:bldP spid="27" grpId="0" animBg="1"/>
      <p:bldP spid="28" grpId="0" animBg="1"/>
      <p:bldP spid="29" grpId="0" animBg="1"/>
      <p:bldP spid="30" grpId="0" animBg="1"/>
      <p:bldP spid="31" grpId="0"/>
      <p:bldP spid="32" grpId="0"/>
      <p:bldP spid="33" grpId="0"/>
      <p:bldP spid="34" grpId="0"/>
      <p:bldP spid="35" grpId="0"/>
      <p:bldP spid="36" grpId="0"/>
      <p:bldP spid="37" grpId="0"/>
      <p:bldP spid="38" grpId="0" animBg="1"/>
      <p:bldP spid="39" grpId="0" animBg="1"/>
      <p:bldP spid="40" grpId="0" animBg="1"/>
      <p:bldP spid="41" grpId="0" animBg="1"/>
      <p:bldP spid="42" grpId="0" animBg="1"/>
      <p:bldP spid="2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2"/>
          <p:cNvGrpSpPr/>
          <p:nvPr/>
        </p:nvGrpSpPr>
        <p:grpSpPr>
          <a:xfrm>
            <a:off x="904185" y="1060377"/>
            <a:ext cx="1840467" cy="2012156"/>
            <a:chOff x="3646488" y="1443038"/>
            <a:chExt cx="2454275" cy="2682875"/>
          </a:xfrm>
          <a:solidFill>
            <a:schemeClr val="accent4"/>
          </a:solidFill>
        </p:grpSpPr>
        <p:sp>
          <p:nvSpPr>
            <p:cNvPr id="7" name="Freeform 10"/>
            <p:cNvSpPr/>
            <p:nvPr/>
          </p:nvSpPr>
          <p:spPr bwMode="auto">
            <a:xfrm>
              <a:off x="4322763" y="2351088"/>
              <a:ext cx="1778000" cy="1774825"/>
            </a:xfrm>
            <a:custGeom>
              <a:avLst/>
              <a:gdLst>
                <a:gd name="T0" fmla="*/ 553 w 553"/>
                <a:gd name="T1" fmla="*/ 552 h 552"/>
                <a:gd name="T2" fmla="*/ 553 w 553"/>
                <a:gd name="T3" fmla="*/ 0 h 552"/>
                <a:gd name="T4" fmla="*/ 0 w 553"/>
                <a:gd name="T5" fmla="*/ 552 h 552"/>
                <a:gd name="T6" fmla="*/ 553 w 553"/>
                <a:gd name="T7" fmla="*/ 552 h 552"/>
              </a:gdLst>
              <a:ahLst/>
              <a:cxnLst>
                <a:cxn ang="0">
                  <a:pos x="T0" y="T1"/>
                </a:cxn>
                <a:cxn ang="0">
                  <a:pos x="T2" y="T3"/>
                </a:cxn>
                <a:cxn ang="0">
                  <a:pos x="T4" y="T5"/>
                </a:cxn>
                <a:cxn ang="0">
                  <a:pos x="T6" y="T7"/>
                </a:cxn>
              </a:cxnLst>
              <a:rect l="0" t="0" r="r" b="b"/>
              <a:pathLst>
                <a:path w="553" h="552">
                  <a:moveTo>
                    <a:pt x="553" y="552"/>
                  </a:moveTo>
                  <a:cubicBezTo>
                    <a:pt x="553" y="0"/>
                    <a:pt x="553" y="0"/>
                    <a:pt x="553" y="0"/>
                  </a:cubicBezTo>
                  <a:cubicBezTo>
                    <a:pt x="248" y="1"/>
                    <a:pt x="1" y="247"/>
                    <a:pt x="0" y="552"/>
                  </a:cubicBezTo>
                  <a:lnTo>
                    <a:pt x="553" y="5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solidFill>
                  <a:schemeClr val="bg1"/>
                </a:solidFill>
              </a:endParaRPr>
            </a:p>
          </p:txBody>
        </p:sp>
        <p:sp>
          <p:nvSpPr>
            <p:cNvPr id="8" name="Freeform 18"/>
            <p:cNvSpPr/>
            <p:nvPr/>
          </p:nvSpPr>
          <p:spPr bwMode="auto">
            <a:xfrm>
              <a:off x="4962525" y="1822450"/>
              <a:ext cx="762000" cy="946150"/>
            </a:xfrm>
            <a:custGeom>
              <a:avLst/>
              <a:gdLst>
                <a:gd name="T0" fmla="*/ 162 w 237"/>
                <a:gd name="T1" fmla="*/ 116 h 294"/>
                <a:gd name="T2" fmla="*/ 117 w 237"/>
                <a:gd name="T3" fmla="*/ 65 h 294"/>
                <a:gd name="T4" fmla="*/ 87 w 237"/>
                <a:gd name="T5" fmla="*/ 0 h 294"/>
                <a:gd name="T6" fmla="*/ 46 w 237"/>
                <a:gd name="T7" fmla="*/ 19 h 294"/>
                <a:gd name="T8" fmla="*/ 40 w 237"/>
                <a:gd name="T9" fmla="*/ 21 h 294"/>
                <a:gd name="T10" fmla="*/ 0 w 237"/>
                <a:gd name="T11" fmla="*/ 40 h 294"/>
                <a:gd name="T12" fmla="*/ 30 w 237"/>
                <a:gd name="T13" fmla="*/ 105 h 294"/>
                <a:gd name="T14" fmla="*/ 40 w 237"/>
                <a:gd name="T15" fmla="*/ 173 h 294"/>
                <a:gd name="T16" fmla="*/ 62 w 237"/>
                <a:gd name="T17" fmla="*/ 283 h 294"/>
                <a:gd name="T18" fmla="*/ 67 w 237"/>
                <a:gd name="T19" fmla="*/ 294 h 294"/>
                <a:gd name="T20" fmla="*/ 151 w 237"/>
                <a:gd name="T21" fmla="*/ 256 h 294"/>
                <a:gd name="T22" fmla="*/ 154 w 237"/>
                <a:gd name="T23" fmla="*/ 254 h 294"/>
                <a:gd name="T24" fmla="*/ 237 w 237"/>
                <a:gd name="T25" fmla="*/ 216 h 294"/>
                <a:gd name="T26" fmla="*/ 232 w 237"/>
                <a:gd name="T27" fmla="*/ 205 h 294"/>
                <a:gd name="T28" fmla="*/ 162 w 237"/>
                <a:gd name="T29" fmla="*/ 116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7" h="294">
                  <a:moveTo>
                    <a:pt x="162" y="116"/>
                  </a:moveTo>
                  <a:cubicBezTo>
                    <a:pt x="135" y="97"/>
                    <a:pt x="117" y="65"/>
                    <a:pt x="117" y="65"/>
                  </a:cubicBezTo>
                  <a:cubicBezTo>
                    <a:pt x="87" y="0"/>
                    <a:pt x="87" y="0"/>
                    <a:pt x="87" y="0"/>
                  </a:cubicBezTo>
                  <a:cubicBezTo>
                    <a:pt x="46" y="19"/>
                    <a:pt x="46" y="19"/>
                    <a:pt x="46" y="19"/>
                  </a:cubicBezTo>
                  <a:cubicBezTo>
                    <a:pt x="40" y="21"/>
                    <a:pt x="40" y="21"/>
                    <a:pt x="40" y="21"/>
                  </a:cubicBezTo>
                  <a:cubicBezTo>
                    <a:pt x="0" y="40"/>
                    <a:pt x="0" y="40"/>
                    <a:pt x="0" y="40"/>
                  </a:cubicBezTo>
                  <a:cubicBezTo>
                    <a:pt x="30" y="105"/>
                    <a:pt x="30" y="105"/>
                    <a:pt x="30" y="105"/>
                  </a:cubicBezTo>
                  <a:cubicBezTo>
                    <a:pt x="30" y="105"/>
                    <a:pt x="42" y="140"/>
                    <a:pt x="40" y="173"/>
                  </a:cubicBezTo>
                  <a:cubicBezTo>
                    <a:pt x="37" y="205"/>
                    <a:pt x="37" y="230"/>
                    <a:pt x="62" y="283"/>
                  </a:cubicBezTo>
                  <a:cubicBezTo>
                    <a:pt x="67" y="294"/>
                    <a:pt x="67" y="294"/>
                    <a:pt x="67" y="294"/>
                  </a:cubicBezTo>
                  <a:cubicBezTo>
                    <a:pt x="151" y="256"/>
                    <a:pt x="151" y="256"/>
                    <a:pt x="151" y="256"/>
                  </a:cubicBezTo>
                  <a:cubicBezTo>
                    <a:pt x="154" y="254"/>
                    <a:pt x="154" y="254"/>
                    <a:pt x="154" y="254"/>
                  </a:cubicBezTo>
                  <a:cubicBezTo>
                    <a:pt x="237" y="216"/>
                    <a:pt x="237" y="216"/>
                    <a:pt x="237" y="216"/>
                  </a:cubicBezTo>
                  <a:cubicBezTo>
                    <a:pt x="232" y="205"/>
                    <a:pt x="232" y="205"/>
                    <a:pt x="232" y="205"/>
                  </a:cubicBezTo>
                  <a:cubicBezTo>
                    <a:pt x="207" y="151"/>
                    <a:pt x="189" y="135"/>
                    <a:pt x="162" y="1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solidFill>
                  <a:schemeClr val="bg1"/>
                </a:solidFill>
              </a:endParaRPr>
            </a:p>
          </p:txBody>
        </p:sp>
        <p:sp>
          <p:nvSpPr>
            <p:cNvPr id="9" name="Freeform 19"/>
            <p:cNvSpPr/>
            <p:nvPr/>
          </p:nvSpPr>
          <p:spPr bwMode="auto">
            <a:xfrm>
              <a:off x="4686300" y="2279650"/>
              <a:ext cx="565150" cy="639762"/>
            </a:xfrm>
            <a:custGeom>
              <a:avLst/>
              <a:gdLst>
                <a:gd name="T0" fmla="*/ 116 w 176"/>
                <a:gd name="T1" fmla="*/ 70 h 199"/>
                <a:gd name="T2" fmla="*/ 81 w 176"/>
                <a:gd name="T3" fmla="*/ 40 h 199"/>
                <a:gd name="T4" fmla="*/ 54 w 176"/>
                <a:gd name="T5" fmla="*/ 0 h 199"/>
                <a:gd name="T6" fmla="*/ 29 w 176"/>
                <a:gd name="T7" fmla="*/ 17 h 199"/>
                <a:gd name="T8" fmla="*/ 25 w 176"/>
                <a:gd name="T9" fmla="*/ 19 h 199"/>
                <a:gd name="T10" fmla="*/ 0 w 176"/>
                <a:gd name="T11" fmla="*/ 36 h 199"/>
                <a:gd name="T12" fmla="*/ 27 w 176"/>
                <a:gd name="T13" fmla="*/ 76 h 199"/>
                <a:gd name="T14" fmla="*/ 40 w 176"/>
                <a:gd name="T15" fmla="*/ 120 h 199"/>
                <a:gd name="T16" fmla="*/ 67 w 176"/>
                <a:gd name="T17" fmla="*/ 192 h 199"/>
                <a:gd name="T18" fmla="*/ 71 w 176"/>
                <a:gd name="T19" fmla="*/ 199 h 199"/>
                <a:gd name="T20" fmla="*/ 123 w 176"/>
                <a:gd name="T21" fmla="*/ 165 h 199"/>
                <a:gd name="T22" fmla="*/ 125 w 176"/>
                <a:gd name="T23" fmla="*/ 163 h 199"/>
                <a:gd name="T24" fmla="*/ 176 w 176"/>
                <a:gd name="T25" fmla="*/ 129 h 199"/>
                <a:gd name="T26" fmla="*/ 172 w 176"/>
                <a:gd name="T27" fmla="*/ 122 h 199"/>
                <a:gd name="T28" fmla="*/ 116 w 176"/>
                <a:gd name="T29" fmla="*/ 7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6" h="199">
                  <a:moveTo>
                    <a:pt x="116" y="70"/>
                  </a:moveTo>
                  <a:cubicBezTo>
                    <a:pt x="96" y="60"/>
                    <a:pt x="81" y="40"/>
                    <a:pt x="81" y="40"/>
                  </a:cubicBezTo>
                  <a:cubicBezTo>
                    <a:pt x="54" y="0"/>
                    <a:pt x="54" y="0"/>
                    <a:pt x="54" y="0"/>
                  </a:cubicBezTo>
                  <a:cubicBezTo>
                    <a:pt x="29" y="17"/>
                    <a:pt x="29" y="17"/>
                    <a:pt x="29" y="17"/>
                  </a:cubicBezTo>
                  <a:cubicBezTo>
                    <a:pt x="25" y="19"/>
                    <a:pt x="25" y="19"/>
                    <a:pt x="25" y="19"/>
                  </a:cubicBezTo>
                  <a:cubicBezTo>
                    <a:pt x="0" y="36"/>
                    <a:pt x="0" y="36"/>
                    <a:pt x="0" y="36"/>
                  </a:cubicBezTo>
                  <a:cubicBezTo>
                    <a:pt x="27" y="76"/>
                    <a:pt x="27" y="76"/>
                    <a:pt x="27" y="76"/>
                  </a:cubicBezTo>
                  <a:cubicBezTo>
                    <a:pt x="27" y="76"/>
                    <a:pt x="38" y="98"/>
                    <a:pt x="40" y="120"/>
                  </a:cubicBezTo>
                  <a:cubicBezTo>
                    <a:pt x="42" y="143"/>
                    <a:pt x="45" y="159"/>
                    <a:pt x="67" y="192"/>
                  </a:cubicBezTo>
                  <a:cubicBezTo>
                    <a:pt x="71" y="199"/>
                    <a:pt x="71" y="199"/>
                    <a:pt x="71" y="199"/>
                  </a:cubicBezTo>
                  <a:cubicBezTo>
                    <a:pt x="123" y="165"/>
                    <a:pt x="123" y="165"/>
                    <a:pt x="123" y="165"/>
                  </a:cubicBezTo>
                  <a:cubicBezTo>
                    <a:pt x="125" y="163"/>
                    <a:pt x="125" y="163"/>
                    <a:pt x="125" y="163"/>
                  </a:cubicBezTo>
                  <a:cubicBezTo>
                    <a:pt x="176" y="129"/>
                    <a:pt x="176" y="129"/>
                    <a:pt x="176" y="129"/>
                  </a:cubicBezTo>
                  <a:cubicBezTo>
                    <a:pt x="172" y="122"/>
                    <a:pt x="172" y="122"/>
                    <a:pt x="172" y="122"/>
                  </a:cubicBezTo>
                  <a:cubicBezTo>
                    <a:pt x="150" y="89"/>
                    <a:pt x="136" y="80"/>
                    <a:pt x="116" y="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solidFill>
                  <a:schemeClr val="bg1"/>
                </a:solidFill>
              </a:endParaRPr>
            </a:p>
          </p:txBody>
        </p:sp>
        <p:sp>
          <p:nvSpPr>
            <p:cNvPr id="10" name="Freeform 20"/>
            <p:cNvSpPr/>
            <p:nvPr/>
          </p:nvSpPr>
          <p:spPr bwMode="auto">
            <a:xfrm>
              <a:off x="5521325" y="1919288"/>
              <a:ext cx="441325" cy="623887"/>
            </a:xfrm>
            <a:custGeom>
              <a:avLst/>
              <a:gdLst>
                <a:gd name="T0" fmla="*/ 99 w 137"/>
                <a:gd name="T1" fmla="*/ 87 h 194"/>
                <a:gd name="T2" fmla="*/ 75 w 137"/>
                <a:gd name="T3" fmla="*/ 47 h 194"/>
                <a:gd name="T4" fmla="*/ 63 w 137"/>
                <a:gd name="T5" fmla="*/ 0 h 194"/>
                <a:gd name="T6" fmla="*/ 34 w 137"/>
                <a:gd name="T7" fmla="*/ 8 h 194"/>
                <a:gd name="T8" fmla="*/ 30 w 137"/>
                <a:gd name="T9" fmla="*/ 9 h 194"/>
                <a:gd name="T10" fmla="*/ 0 w 137"/>
                <a:gd name="T11" fmla="*/ 17 h 194"/>
                <a:gd name="T12" fmla="*/ 13 w 137"/>
                <a:gd name="T13" fmla="*/ 63 h 194"/>
                <a:gd name="T14" fmla="*/ 11 w 137"/>
                <a:gd name="T15" fmla="*/ 110 h 194"/>
                <a:gd name="T16" fmla="*/ 13 w 137"/>
                <a:gd name="T17" fmla="*/ 186 h 194"/>
                <a:gd name="T18" fmla="*/ 15 w 137"/>
                <a:gd name="T19" fmla="*/ 194 h 194"/>
                <a:gd name="T20" fmla="*/ 75 w 137"/>
                <a:gd name="T21" fmla="*/ 178 h 194"/>
                <a:gd name="T22" fmla="*/ 77 w 137"/>
                <a:gd name="T23" fmla="*/ 178 h 194"/>
                <a:gd name="T24" fmla="*/ 137 w 137"/>
                <a:gd name="T25" fmla="*/ 162 h 194"/>
                <a:gd name="T26" fmla="*/ 135 w 137"/>
                <a:gd name="T27" fmla="*/ 154 h 194"/>
                <a:gd name="T28" fmla="*/ 99 w 137"/>
                <a:gd name="T29" fmla="*/ 87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7" h="194">
                  <a:moveTo>
                    <a:pt x="99" y="87"/>
                  </a:moveTo>
                  <a:cubicBezTo>
                    <a:pt x="84" y="70"/>
                    <a:pt x="75" y="47"/>
                    <a:pt x="75" y="47"/>
                  </a:cubicBezTo>
                  <a:cubicBezTo>
                    <a:pt x="63" y="0"/>
                    <a:pt x="63" y="0"/>
                    <a:pt x="63" y="0"/>
                  </a:cubicBezTo>
                  <a:cubicBezTo>
                    <a:pt x="34" y="8"/>
                    <a:pt x="34" y="8"/>
                    <a:pt x="34" y="8"/>
                  </a:cubicBezTo>
                  <a:cubicBezTo>
                    <a:pt x="30" y="9"/>
                    <a:pt x="30" y="9"/>
                    <a:pt x="30" y="9"/>
                  </a:cubicBezTo>
                  <a:cubicBezTo>
                    <a:pt x="0" y="17"/>
                    <a:pt x="0" y="17"/>
                    <a:pt x="0" y="17"/>
                  </a:cubicBezTo>
                  <a:cubicBezTo>
                    <a:pt x="13" y="63"/>
                    <a:pt x="13" y="63"/>
                    <a:pt x="13" y="63"/>
                  </a:cubicBezTo>
                  <a:cubicBezTo>
                    <a:pt x="13" y="63"/>
                    <a:pt x="16" y="88"/>
                    <a:pt x="11" y="110"/>
                  </a:cubicBezTo>
                  <a:cubicBezTo>
                    <a:pt x="5" y="131"/>
                    <a:pt x="3" y="147"/>
                    <a:pt x="13" y="186"/>
                  </a:cubicBezTo>
                  <a:cubicBezTo>
                    <a:pt x="15" y="194"/>
                    <a:pt x="15" y="194"/>
                    <a:pt x="15" y="194"/>
                  </a:cubicBezTo>
                  <a:cubicBezTo>
                    <a:pt x="75" y="178"/>
                    <a:pt x="75" y="178"/>
                    <a:pt x="75" y="178"/>
                  </a:cubicBezTo>
                  <a:cubicBezTo>
                    <a:pt x="77" y="178"/>
                    <a:pt x="77" y="178"/>
                    <a:pt x="77" y="178"/>
                  </a:cubicBezTo>
                  <a:cubicBezTo>
                    <a:pt x="137" y="162"/>
                    <a:pt x="137" y="162"/>
                    <a:pt x="137" y="162"/>
                  </a:cubicBezTo>
                  <a:cubicBezTo>
                    <a:pt x="135" y="154"/>
                    <a:pt x="135" y="154"/>
                    <a:pt x="135" y="154"/>
                  </a:cubicBezTo>
                  <a:cubicBezTo>
                    <a:pt x="125" y="115"/>
                    <a:pt x="115" y="103"/>
                    <a:pt x="99" y="8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solidFill>
                  <a:schemeClr val="bg1"/>
                </a:solidFill>
              </a:endParaRPr>
            </a:p>
          </p:txBody>
        </p:sp>
        <p:sp>
          <p:nvSpPr>
            <p:cNvPr id="11" name="Freeform 21"/>
            <p:cNvSpPr/>
            <p:nvPr/>
          </p:nvSpPr>
          <p:spPr bwMode="auto">
            <a:xfrm>
              <a:off x="5329238" y="1493838"/>
              <a:ext cx="347662" cy="428625"/>
            </a:xfrm>
            <a:custGeom>
              <a:avLst/>
              <a:gdLst>
                <a:gd name="T0" fmla="*/ 105 w 108"/>
                <a:gd name="T1" fmla="*/ 35 h 133"/>
                <a:gd name="T2" fmla="*/ 86 w 108"/>
                <a:gd name="T3" fmla="*/ 24 h 133"/>
                <a:gd name="T4" fmla="*/ 84 w 108"/>
                <a:gd name="T5" fmla="*/ 24 h 133"/>
                <a:gd name="T6" fmla="*/ 77 w 108"/>
                <a:gd name="T7" fmla="*/ 19 h 133"/>
                <a:gd name="T8" fmla="*/ 77 w 108"/>
                <a:gd name="T9" fmla="*/ 15 h 133"/>
                <a:gd name="T10" fmla="*/ 56 w 108"/>
                <a:gd name="T11" fmla="*/ 3 h 133"/>
                <a:gd name="T12" fmla="*/ 45 w 108"/>
                <a:gd name="T13" fmla="*/ 15 h 133"/>
                <a:gd name="T14" fmla="*/ 43 w 108"/>
                <a:gd name="T15" fmla="*/ 15 h 133"/>
                <a:gd name="T16" fmla="*/ 32 w 108"/>
                <a:gd name="T17" fmla="*/ 34 h 133"/>
                <a:gd name="T18" fmla="*/ 33 w 108"/>
                <a:gd name="T19" fmla="*/ 35 h 133"/>
                <a:gd name="T20" fmla="*/ 23 w 108"/>
                <a:gd name="T21" fmla="*/ 43 h 133"/>
                <a:gd name="T22" fmla="*/ 14 w 108"/>
                <a:gd name="T23" fmla="*/ 43 h 133"/>
                <a:gd name="T24" fmla="*/ 3 w 108"/>
                <a:gd name="T25" fmla="*/ 62 h 133"/>
                <a:gd name="T26" fmla="*/ 16 w 108"/>
                <a:gd name="T27" fmla="*/ 73 h 133"/>
                <a:gd name="T28" fmla="*/ 54 w 108"/>
                <a:gd name="T29" fmla="*/ 90 h 133"/>
                <a:gd name="T30" fmla="*/ 72 w 108"/>
                <a:gd name="T31" fmla="*/ 112 h 133"/>
                <a:gd name="T32" fmla="*/ 94 w 108"/>
                <a:gd name="T33" fmla="*/ 133 h 133"/>
                <a:gd name="T34" fmla="*/ 100 w 108"/>
                <a:gd name="T35" fmla="*/ 131 h 133"/>
                <a:gd name="T36" fmla="*/ 88 w 108"/>
                <a:gd name="T37" fmla="*/ 103 h 133"/>
                <a:gd name="T38" fmla="*/ 93 w 108"/>
                <a:gd name="T39" fmla="*/ 75 h 133"/>
                <a:gd name="T40" fmla="*/ 102 w 108"/>
                <a:gd name="T41" fmla="*/ 49 h 133"/>
                <a:gd name="T42" fmla="*/ 105 w 108"/>
                <a:gd name="T43" fmla="*/ 35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33">
                  <a:moveTo>
                    <a:pt x="105" y="35"/>
                  </a:moveTo>
                  <a:cubicBezTo>
                    <a:pt x="103" y="27"/>
                    <a:pt x="95" y="22"/>
                    <a:pt x="86" y="24"/>
                  </a:cubicBezTo>
                  <a:cubicBezTo>
                    <a:pt x="86" y="24"/>
                    <a:pt x="85" y="24"/>
                    <a:pt x="84" y="24"/>
                  </a:cubicBezTo>
                  <a:cubicBezTo>
                    <a:pt x="83" y="22"/>
                    <a:pt x="80" y="20"/>
                    <a:pt x="77" y="19"/>
                  </a:cubicBezTo>
                  <a:cubicBezTo>
                    <a:pt x="77" y="17"/>
                    <a:pt x="77" y="16"/>
                    <a:pt x="77" y="15"/>
                  </a:cubicBezTo>
                  <a:cubicBezTo>
                    <a:pt x="74" y="6"/>
                    <a:pt x="65" y="0"/>
                    <a:pt x="56" y="3"/>
                  </a:cubicBezTo>
                  <a:cubicBezTo>
                    <a:pt x="50" y="4"/>
                    <a:pt x="46" y="9"/>
                    <a:pt x="45" y="15"/>
                  </a:cubicBezTo>
                  <a:cubicBezTo>
                    <a:pt x="44" y="15"/>
                    <a:pt x="44" y="15"/>
                    <a:pt x="43" y="15"/>
                  </a:cubicBezTo>
                  <a:cubicBezTo>
                    <a:pt x="35" y="17"/>
                    <a:pt x="30" y="26"/>
                    <a:pt x="32" y="34"/>
                  </a:cubicBezTo>
                  <a:cubicBezTo>
                    <a:pt x="32" y="34"/>
                    <a:pt x="32" y="35"/>
                    <a:pt x="33" y="35"/>
                  </a:cubicBezTo>
                  <a:cubicBezTo>
                    <a:pt x="28" y="36"/>
                    <a:pt x="25" y="39"/>
                    <a:pt x="23" y="43"/>
                  </a:cubicBezTo>
                  <a:cubicBezTo>
                    <a:pt x="20" y="42"/>
                    <a:pt x="17" y="42"/>
                    <a:pt x="14" y="43"/>
                  </a:cubicBezTo>
                  <a:cubicBezTo>
                    <a:pt x="5" y="45"/>
                    <a:pt x="0" y="53"/>
                    <a:pt x="3" y="62"/>
                  </a:cubicBezTo>
                  <a:cubicBezTo>
                    <a:pt x="4" y="68"/>
                    <a:pt x="9" y="72"/>
                    <a:pt x="16" y="73"/>
                  </a:cubicBezTo>
                  <a:cubicBezTo>
                    <a:pt x="17" y="77"/>
                    <a:pt x="26" y="97"/>
                    <a:pt x="54" y="90"/>
                  </a:cubicBezTo>
                  <a:cubicBezTo>
                    <a:pt x="54" y="90"/>
                    <a:pt x="47" y="110"/>
                    <a:pt x="72" y="112"/>
                  </a:cubicBezTo>
                  <a:cubicBezTo>
                    <a:pt x="72" y="112"/>
                    <a:pt x="88" y="112"/>
                    <a:pt x="94" y="133"/>
                  </a:cubicBezTo>
                  <a:cubicBezTo>
                    <a:pt x="100" y="131"/>
                    <a:pt x="100" y="131"/>
                    <a:pt x="100" y="131"/>
                  </a:cubicBezTo>
                  <a:cubicBezTo>
                    <a:pt x="100" y="131"/>
                    <a:pt x="102" y="111"/>
                    <a:pt x="88" y="103"/>
                  </a:cubicBezTo>
                  <a:cubicBezTo>
                    <a:pt x="74" y="95"/>
                    <a:pt x="102" y="86"/>
                    <a:pt x="93" y="75"/>
                  </a:cubicBezTo>
                  <a:cubicBezTo>
                    <a:pt x="93" y="75"/>
                    <a:pt x="108" y="63"/>
                    <a:pt x="102" y="49"/>
                  </a:cubicBezTo>
                  <a:cubicBezTo>
                    <a:pt x="105" y="46"/>
                    <a:pt x="107" y="40"/>
                    <a:pt x="105"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solidFill>
                  <a:schemeClr val="bg1"/>
                </a:solidFill>
              </a:endParaRPr>
            </a:p>
          </p:txBody>
        </p:sp>
        <p:sp>
          <p:nvSpPr>
            <p:cNvPr id="12" name="Freeform 22"/>
            <p:cNvSpPr/>
            <p:nvPr/>
          </p:nvSpPr>
          <p:spPr bwMode="auto">
            <a:xfrm>
              <a:off x="4762500" y="1443038"/>
              <a:ext cx="360362" cy="401637"/>
            </a:xfrm>
            <a:custGeom>
              <a:avLst/>
              <a:gdLst>
                <a:gd name="T0" fmla="*/ 100 w 112"/>
                <a:gd name="T1" fmla="*/ 27 h 125"/>
                <a:gd name="T2" fmla="*/ 79 w 112"/>
                <a:gd name="T3" fmla="*/ 19 h 125"/>
                <a:gd name="T4" fmla="*/ 77 w 112"/>
                <a:gd name="T5" fmla="*/ 20 h 125"/>
                <a:gd name="T6" fmla="*/ 69 w 112"/>
                <a:gd name="T7" fmla="*/ 15 h 125"/>
                <a:gd name="T8" fmla="*/ 68 w 112"/>
                <a:gd name="T9" fmla="*/ 12 h 125"/>
                <a:gd name="T10" fmla="*/ 46 w 112"/>
                <a:gd name="T11" fmla="*/ 4 h 125"/>
                <a:gd name="T12" fmla="*/ 37 w 112"/>
                <a:gd name="T13" fmla="*/ 17 h 125"/>
                <a:gd name="T14" fmla="*/ 35 w 112"/>
                <a:gd name="T15" fmla="*/ 18 h 125"/>
                <a:gd name="T16" fmla="*/ 28 w 112"/>
                <a:gd name="T17" fmla="*/ 39 h 125"/>
                <a:gd name="T18" fmla="*/ 28 w 112"/>
                <a:gd name="T19" fmla="*/ 40 h 125"/>
                <a:gd name="T20" fmla="*/ 20 w 112"/>
                <a:gd name="T21" fmla="*/ 49 h 125"/>
                <a:gd name="T22" fmla="*/ 11 w 112"/>
                <a:gd name="T23" fmla="*/ 50 h 125"/>
                <a:gd name="T24" fmla="*/ 4 w 112"/>
                <a:gd name="T25" fmla="*/ 71 h 125"/>
                <a:gd name="T26" fmla="*/ 18 w 112"/>
                <a:gd name="T27" fmla="*/ 80 h 125"/>
                <a:gd name="T28" fmla="*/ 59 w 112"/>
                <a:gd name="T29" fmla="*/ 90 h 125"/>
                <a:gd name="T30" fmla="*/ 80 w 112"/>
                <a:gd name="T31" fmla="*/ 108 h 125"/>
                <a:gd name="T32" fmla="*/ 106 w 112"/>
                <a:gd name="T33" fmla="*/ 125 h 125"/>
                <a:gd name="T34" fmla="*/ 112 w 112"/>
                <a:gd name="T35" fmla="*/ 122 h 125"/>
                <a:gd name="T36" fmla="*/ 95 w 112"/>
                <a:gd name="T37" fmla="*/ 96 h 125"/>
                <a:gd name="T38" fmla="*/ 95 w 112"/>
                <a:gd name="T39" fmla="*/ 68 h 125"/>
                <a:gd name="T40" fmla="*/ 99 w 112"/>
                <a:gd name="T41" fmla="*/ 41 h 125"/>
                <a:gd name="T42" fmla="*/ 100 w 112"/>
                <a:gd name="T43" fmla="*/ 27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2" h="125">
                  <a:moveTo>
                    <a:pt x="100" y="27"/>
                  </a:moveTo>
                  <a:cubicBezTo>
                    <a:pt x="96" y="19"/>
                    <a:pt x="87" y="15"/>
                    <a:pt x="79" y="19"/>
                  </a:cubicBezTo>
                  <a:cubicBezTo>
                    <a:pt x="79" y="19"/>
                    <a:pt x="78" y="20"/>
                    <a:pt x="77" y="20"/>
                  </a:cubicBezTo>
                  <a:cubicBezTo>
                    <a:pt x="75" y="18"/>
                    <a:pt x="72" y="16"/>
                    <a:pt x="69" y="15"/>
                  </a:cubicBezTo>
                  <a:cubicBezTo>
                    <a:pt x="69" y="14"/>
                    <a:pt x="69" y="13"/>
                    <a:pt x="68" y="12"/>
                  </a:cubicBezTo>
                  <a:cubicBezTo>
                    <a:pt x="64" y="3"/>
                    <a:pt x="54" y="0"/>
                    <a:pt x="46" y="4"/>
                  </a:cubicBezTo>
                  <a:cubicBezTo>
                    <a:pt x="40" y="6"/>
                    <a:pt x="37" y="12"/>
                    <a:pt x="37" y="17"/>
                  </a:cubicBezTo>
                  <a:cubicBezTo>
                    <a:pt x="36" y="17"/>
                    <a:pt x="36" y="18"/>
                    <a:pt x="35" y="18"/>
                  </a:cubicBezTo>
                  <a:cubicBezTo>
                    <a:pt x="27" y="21"/>
                    <a:pt x="24" y="31"/>
                    <a:pt x="28" y="39"/>
                  </a:cubicBezTo>
                  <a:cubicBezTo>
                    <a:pt x="28" y="39"/>
                    <a:pt x="28" y="39"/>
                    <a:pt x="28" y="40"/>
                  </a:cubicBezTo>
                  <a:cubicBezTo>
                    <a:pt x="24" y="42"/>
                    <a:pt x="22" y="45"/>
                    <a:pt x="20" y="49"/>
                  </a:cubicBezTo>
                  <a:cubicBezTo>
                    <a:pt x="17" y="49"/>
                    <a:pt x="14" y="49"/>
                    <a:pt x="11" y="50"/>
                  </a:cubicBezTo>
                  <a:cubicBezTo>
                    <a:pt x="3" y="54"/>
                    <a:pt x="0" y="63"/>
                    <a:pt x="4" y="71"/>
                  </a:cubicBezTo>
                  <a:cubicBezTo>
                    <a:pt x="6" y="77"/>
                    <a:pt x="12" y="80"/>
                    <a:pt x="18" y="80"/>
                  </a:cubicBezTo>
                  <a:cubicBezTo>
                    <a:pt x="20" y="83"/>
                    <a:pt x="33" y="101"/>
                    <a:pt x="59" y="90"/>
                  </a:cubicBezTo>
                  <a:cubicBezTo>
                    <a:pt x="59" y="90"/>
                    <a:pt x="56" y="110"/>
                    <a:pt x="80" y="108"/>
                  </a:cubicBezTo>
                  <a:cubicBezTo>
                    <a:pt x="80" y="108"/>
                    <a:pt x="96" y="105"/>
                    <a:pt x="106" y="125"/>
                  </a:cubicBezTo>
                  <a:cubicBezTo>
                    <a:pt x="112" y="122"/>
                    <a:pt x="112" y="122"/>
                    <a:pt x="112" y="122"/>
                  </a:cubicBezTo>
                  <a:cubicBezTo>
                    <a:pt x="112" y="122"/>
                    <a:pt x="110" y="101"/>
                    <a:pt x="95" y="96"/>
                  </a:cubicBezTo>
                  <a:cubicBezTo>
                    <a:pt x="80" y="91"/>
                    <a:pt x="105" y="78"/>
                    <a:pt x="95" y="68"/>
                  </a:cubicBezTo>
                  <a:cubicBezTo>
                    <a:pt x="95" y="68"/>
                    <a:pt x="107" y="54"/>
                    <a:pt x="99" y="41"/>
                  </a:cubicBezTo>
                  <a:cubicBezTo>
                    <a:pt x="102" y="37"/>
                    <a:pt x="102" y="31"/>
                    <a:pt x="100"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solidFill>
                  <a:schemeClr val="bg1"/>
                </a:solidFill>
              </a:endParaRPr>
            </a:p>
          </p:txBody>
        </p:sp>
        <p:sp>
          <p:nvSpPr>
            <p:cNvPr id="13" name="Freeform 23"/>
            <p:cNvSpPr>
              <a:spLocks noEditPoints="1"/>
            </p:cNvSpPr>
            <p:nvPr/>
          </p:nvSpPr>
          <p:spPr bwMode="auto">
            <a:xfrm>
              <a:off x="3646488" y="3395663"/>
              <a:ext cx="862012" cy="635000"/>
            </a:xfrm>
            <a:custGeom>
              <a:avLst/>
              <a:gdLst>
                <a:gd name="T0" fmla="*/ 215 w 268"/>
                <a:gd name="T1" fmla="*/ 166 h 197"/>
                <a:gd name="T2" fmla="*/ 110 w 268"/>
                <a:gd name="T3" fmla="*/ 148 h 197"/>
                <a:gd name="T4" fmla="*/ 123 w 268"/>
                <a:gd name="T5" fmla="*/ 160 h 197"/>
                <a:gd name="T6" fmla="*/ 77 w 268"/>
                <a:gd name="T7" fmla="*/ 108 h 197"/>
                <a:gd name="T8" fmla="*/ 52 w 268"/>
                <a:gd name="T9" fmla="*/ 134 h 197"/>
                <a:gd name="T10" fmla="*/ 65 w 268"/>
                <a:gd name="T11" fmla="*/ 146 h 197"/>
                <a:gd name="T12" fmla="*/ 19 w 268"/>
                <a:gd name="T13" fmla="*/ 94 h 197"/>
                <a:gd name="T14" fmla="*/ 2 w 268"/>
                <a:gd name="T15" fmla="*/ 75 h 197"/>
                <a:gd name="T16" fmla="*/ 27 w 268"/>
                <a:gd name="T17" fmla="*/ 29 h 197"/>
                <a:gd name="T18" fmla="*/ 74 w 268"/>
                <a:gd name="T19" fmla="*/ 0 h 197"/>
                <a:gd name="T20" fmla="*/ 96 w 268"/>
                <a:gd name="T21" fmla="*/ 14 h 197"/>
                <a:gd name="T22" fmla="*/ 74 w 268"/>
                <a:gd name="T23" fmla="*/ 40 h 197"/>
                <a:gd name="T24" fmla="*/ 133 w 268"/>
                <a:gd name="T25" fmla="*/ 14 h 197"/>
                <a:gd name="T26" fmla="*/ 155 w 268"/>
                <a:gd name="T27" fmla="*/ 28 h 197"/>
                <a:gd name="T28" fmla="*/ 132 w 268"/>
                <a:gd name="T29" fmla="*/ 53 h 197"/>
                <a:gd name="T30" fmla="*/ 248 w 268"/>
                <a:gd name="T31" fmla="*/ 29 h 197"/>
                <a:gd name="T32" fmla="*/ 229 w 268"/>
                <a:gd name="T33" fmla="*/ 197 h 197"/>
                <a:gd name="T34" fmla="*/ 129 w 268"/>
                <a:gd name="T35" fmla="*/ 69 h 197"/>
                <a:gd name="T36" fmla="*/ 141 w 268"/>
                <a:gd name="T37" fmla="*/ 90 h 197"/>
                <a:gd name="T38" fmla="*/ 149 w 268"/>
                <a:gd name="T39" fmla="*/ 92 h 197"/>
                <a:gd name="T40" fmla="*/ 192 w 268"/>
                <a:gd name="T41" fmla="*/ 102 h 197"/>
                <a:gd name="T42" fmla="*/ 149 w 268"/>
                <a:gd name="T43" fmla="*/ 92 h 197"/>
                <a:gd name="T44" fmla="*/ 220 w 268"/>
                <a:gd name="T45" fmla="*/ 147 h 197"/>
                <a:gd name="T46" fmla="*/ 200 w 268"/>
                <a:gd name="T47" fmla="*/ 105 h 197"/>
                <a:gd name="T48" fmla="*/ 197 w 268"/>
                <a:gd name="T49" fmla="*/ 99 h 197"/>
                <a:gd name="T50" fmla="*/ 184 w 268"/>
                <a:gd name="T51" fmla="*/ 71 h 197"/>
                <a:gd name="T52" fmla="*/ 146 w 268"/>
                <a:gd name="T53" fmla="*/ 87 h 197"/>
                <a:gd name="T54" fmla="*/ 136 w 268"/>
                <a:gd name="T55" fmla="*/ 70 h 197"/>
                <a:gd name="T56" fmla="*/ 213 w 268"/>
                <a:gd name="T57" fmla="*/ 147 h 197"/>
                <a:gd name="T58" fmla="*/ 171 w 268"/>
                <a:gd name="T59" fmla="*/ 126 h 197"/>
                <a:gd name="T60" fmla="*/ 159 w 268"/>
                <a:gd name="T61" fmla="*/ 121 h 197"/>
                <a:gd name="T62" fmla="*/ 127 w 268"/>
                <a:gd name="T63" fmla="*/ 106 h 197"/>
                <a:gd name="T64" fmla="*/ 90 w 268"/>
                <a:gd name="T65" fmla="*/ 81 h 197"/>
                <a:gd name="T66" fmla="*/ 105 w 268"/>
                <a:gd name="T67" fmla="*/ 98 h 197"/>
                <a:gd name="T68" fmla="*/ 70 w 268"/>
                <a:gd name="T69" fmla="*/ 58 h 197"/>
                <a:gd name="T70" fmla="*/ 86 w 268"/>
                <a:gd name="T71" fmla="*/ 77 h 197"/>
                <a:gd name="T72" fmla="*/ 91 w 268"/>
                <a:gd name="T73" fmla="*/ 74 h 197"/>
                <a:gd name="T74" fmla="*/ 77 w 268"/>
                <a:gd name="T75" fmla="*/ 58 h 197"/>
                <a:gd name="T76" fmla="*/ 112 w 268"/>
                <a:gd name="T77" fmla="*/ 98 h 197"/>
                <a:gd name="T78" fmla="*/ 95 w 268"/>
                <a:gd name="T79" fmla="*/ 79 h 197"/>
                <a:gd name="T80" fmla="*/ 38 w 268"/>
                <a:gd name="T81" fmla="*/ 70 h 197"/>
                <a:gd name="T82" fmla="*/ 47 w 268"/>
                <a:gd name="T83" fmla="*/ 85 h 197"/>
                <a:gd name="T84" fmla="*/ 25 w 268"/>
                <a:gd name="T85" fmla="*/ 48 h 197"/>
                <a:gd name="T86" fmla="*/ 35 w 268"/>
                <a:gd name="T87" fmla="*/ 65 h 197"/>
                <a:gd name="T88" fmla="*/ 40 w 268"/>
                <a:gd name="T89" fmla="*/ 62 h 197"/>
                <a:gd name="T90" fmla="*/ 31 w 268"/>
                <a:gd name="T91" fmla="*/ 47 h 197"/>
                <a:gd name="T92" fmla="*/ 54 w 268"/>
                <a:gd name="T93" fmla="*/ 84 h 197"/>
                <a:gd name="T94" fmla="*/ 43 w 268"/>
                <a:gd name="T95" fmla="*/ 67 h 197"/>
                <a:gd name="T96" fmla="*/ 123 w 268"/>
                <a:gd name="T97" fmla="*/ 52 h 197"/>
                <a:gd name="T98" fmla="*/ 103 w 268"/>
                <a:gd name="T99" fmla="*/ 47 h 197"/>
                <a:gd name="T100" fmla="*/ 108 w 268"/>
                <a:gd name="T101" fmla="*/ 116 h 197"/>
                <a:gd name="T102" fmla="*/ 102 w 268"/>
                <a:gd name="T103" fmla="*/ 141 h 197"/>
                <a:gd name="T104" fmla="*/ 65 w 268"/>
                <a:gd name="T105" fmla="*/ 38 h 197"/>
                <a:gd name="T106" fmla="*/ 45 w 268"/>
                <a:gd name="T107" fmla="*/ 34 h 197"/>
                <a:gd name="T108" fmla="*/ 50 w 268"/>
                <a:gd name="T109" fmla="*/ 102 h 197"/>
                <a:gd name="T110" fmla="*/ 44 w 268"/>
                <a:gd name="T111" fmla="*/ 12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8" h="197">
                  <a:moveTo>
                    <a:pt x="209" y="193"/>
                  </a:moveTo>
                  <a:cubicBezTo>
                    <a:pt x="215" y="166"/>
                    <a:pt x="215" y="166"/>
                    <a:pt x="215" y="166"/>
                  </a:cubicBezTo>
                  <a:cubicBezTo>
                    <a:pt x="117" y="119"/>
                    <a:pt x="117" y="119"/>
                    <a:pt x="117" y="119"/>
                  </a:cubicBezTo>
                  <a:cubicBezTo>
                    <a:pt x="110" y="148"/>
                    <a:pt x="110" y="148"/>
                    <a:pt x="110" y="148"/>
                  </a:cubicBezTo>
                  <a:cubicBezTo>
                    <a:pt x="125" y="151"/>
                    <a:pt x="125" y="151"/>
                    <a:pt x="125" y="151"/>
                  </a:cubicBezTo>
                  <a:cubicBezTo>
                    <a:pt x="123" y="160"/>
                    <a:pt x="123" y="160"/>
                    <a:pt x="123" y="160"/>
                  </a:cubicBezTo>
                  <a:cubicBezTo>
                    <a:pt x="115" y="158"/>
                    <a:pt x="107" y="156"/>
                    <a:pt x="99" y="154"/>
                  </a:cubicBezTo>
                  <a:cubicBezTo>
                    <a:pt x="77" y="108"/>
                    <a:pt x="77" y="108"/>
                    <a:pt x="77" y="108"/>
                  </a:cubicBezTo>
                  <a:cubicBezTo>
                    <a:pt x="59" y="104"/>
                    <a:pt x="59" y="104"/>
                    <a:pt x="59" y="104"/>
                  </a:cubicBezTo>
                  <a:cubicBezTo>
                    <a:pt x="52" y="134"/>
                    <a:pt x="52" y="134"/>
                    <a:pt x="52" y="134"/>
                  </a:cubicBezTo>
                  <a:cubicBezTo>
                    <a:pt x="67" y="137"/>
                    <a:pt x="67" y="137"/>
                    <a:pt x="67" y="137"/>
                  </a:cubicBezTo>
                  <a:cubicBezTo>
                    <a:pt x="65" y="146"/>
                    <a:pt x="65" y="146"/>
                    <a:pt x="65" y="146"/>
                  </a:cubicBezTo>
                  <a:cubicBezTo>
                    <a:pt x="57" y="144"/>
                    <a:pt x="49" y="142"/>
                    <a:pt x="41" y="141"/>
                  </a:cubicBezTo>
                  <a:cubicBezTo>
                    <a:pt x="19" y="94"/>
                    <a:pt x="19" y="94"/>
                    <a:pt x="19" y="94"/>
                  </a:cubicBezTo>
                  <a:cubicBezTo>
                    <a:pt x="12" y="93"/>
                    <a:pt x="12" y="93"/>
                    <a:pt x="12" y="93"/>
                  </a:cubicBezTo>
                  <a:cubicBezTo>
                    <a:pt x="4" y="91"/>
                    <a:pt x="0" y="83"/>
                    <a:pt x="2" y="75"/>
                  </a:cubicBezTo>
                  <a:cubicBezTo>
                    <a:pt x="5" y="64"/>
                    <a:pt x="7" y="52"/>
                    <a:pt x="10" y="41"/>
                  </a:cubicBezTo>
                  <a:cubicBezTo>
                    <a:pt x="12" y="33"/>
                    <a:pt x="19" y="27"/>
                    <a:pt x="27" y="29"/>
                  </a:cubicBezTo>
                  <a:cubicBezTo>
                    <a:pt x="34" y="31"/>
                    <a:pt x="34" y="31"/>
                    <a:pt x="34" y="31"/>
                  </a:cubicBezTo>
                  <a:cubicBezTo>
                    <a:pt x="74" y="0"/>
                    <a:pt x="74" y="0"/>
                    <a:pt x="74" y="0"/>
                  </a:cubicBezTo>
                  <a:cubicBezTo>
                    <a:pt x="82" y="2"/>
                    <a:pt x="90" y="4"/>
                    <a:pt x="98" y="5"/>
                  </a:cubicBezTo>
                  <a:cubicBezTo>
                    <a:pt x="96" y="14"/>
                    <a:pt x="96" y="14"/>
                    <a:pt x="96" y="14"/>
                  </a:cubicBezTo>
                  <a:cubicBezTo>
                    <a:pt x="81" y="11"/>
                    <a:pt x="81" y="11"/>
                    <a:pt x="81" y="11"/>
                  </a:cubicBezTo>
                  <a:cubicBezTo>
                    <a:pt x="74" y="40"/>
                    <a:pt x="74" y="40"/>
                    <a:pt x="74" y="40"/>
                  </a:cubicBezTo>
                  <a:cubicBezTo>
                    <a:pt x="92" y="45"/>
                    <a:pt x="92" y="45"/>
                    <a:pt x="92" y="45"/>
                  </a:cubicBezTo>
                  <a:cubicBezTo>
                    <a:pt x="133" y="14"/>
                    <a:pt x="133" y="14"/>
                    <a:pt x="133" y="14"/>
                  </a:cubicBezTo>
                  <a:cubicBezTo>
                    <a:pt x="141" y="16"/>
                    <a:pt x="149" y="17"/>
                    <a:pt x="157" y="19"/>
                  </a:cubicBezTo>
                  <a:cubicBezTo>
                    <a:pt x="155" y="28"/>
                    <a:pt x="155" y="28"/>
                    <a:pt x="155" y="28"/>
                  </a:cubicBezTo>
                  <a:cubicBezTo>
                    <a:pt x="150" y="27"/>
                    <a:pt x="144" y="26"/>
                    <a:pt x="139" y="25"/>
                  </a:cubicBezTo>
                  <a:cubicBezTo>
                    <a:pt x="132" y="53"/>
                    <a:pt x="132" y="53"/>
                    <a:pt x="132" y="53"/>
                  </a:cubicBezTo>
                  <a:cubicBezTo>
                    <a:pt x="176" y="56"/>
                    <a:pt x="198" y="53"/>
                    <a:pt x="242" y="56"/>
                  </a:cubicBezTo>
                  <a:cubicBezTo>
                    <a:pt x="248" y="29"/>
                    <a:pt x="248" y="29"/>
                    <a:pt x="248" y="29"/>
                  </a:cubicBezTo>
                  <a:cubicBezTo>
                    <a:pt x="268" y="34"/>
                    <a:pt x="268" y="34"/>
                    <a:pt x="268" y="34"/>
                  </a:cubicBezTo>
                  <a:cubicBezTo>
                    <a:pt x="229" y="197"/>
                    <a:pt x="229" y="197"/>
                    <a:pt x="229" y="197"/>
                  </a:cubicBezTo>
                  <a:cubicBezTo>
                    <a:pt x="209" y="193"/>
                    <a:pt x="209" y="193"/>
                    <a:pt x="209" y="193"/>
                  </a:cubicBezTo>
                  <a:close/>
                  <a:moveTo>
                    <a:pt x="129" y="69"/>
                  </a:moveTo>
                  <a:cubicBezTo>
                    <a:pt x="121" y="103"/>
                    <a:pt x="121" y="103"/>
                    <a:pt x="121" y="103"/>
                  </a:cubicBezTo>
                  <a:cubicBezTo>
                    <a:pt x="141" y="90"/>
                    <a:pt x="141" y="90"/>
                    <a:pt x="141" y="90"/>
                  </a:cubicBezTo>
                  <a:cubicBezTo>
                    <a:pt x="137" y="83"/>
                    <a:pt x="133" y="76"/>
                    <a:pt x="129" y="69"/>
                  </a:cubicBezTo>
                  <a:close/>
                  <a:moveTo>
                    <a:pt x="149" y="92"/>
                  </a:moveTo>
                  <a:cubicBezTo>
                    <a:pt x="166" y="122"/>
                    <a:pt x="166" y="122"/>
                    <a:pt x="166" y="122"/>
                  </a:cubicBezTo>
                  <a:cubicBezTo>
                    <a:pt x="192" y="102"/>
                    <a:pt x="192" y="102"/>
                    <a:pt x="192" y="102"/>
                  </a:cubicBezTo>
                  <a:cubicBezTo>
                    <a:pt x="178" y="73"/>
                    <a:pt x="178" y="73"/>
                    <a:pt x="178" y="73"/>
                  </a:cubicBezTo>
                  <a:cubicBezTo>
                    <a:pt x="149" y="92"/>
                    <a:pt x="149" y="92"/>
                    <a:pt x="149" y="92"/>
                  </a:cubicBezTo>
                  <a:close/>
                  <a:moveTo>
                    <a:pt x="200" y="105"/>
                  </a:moveTo>
                  <a:cubicBezTo>
                    <a:pt x="220" y="147"/>
                    <a:pt x="220" y="147"/>
                    <a:pt x="220" y="147"/>
                  </a:cubicBezTo>
                  <a:cubicBezTo>
                    <a:pt x="237" y="75"/>
                    <a:pt x="237" y="75"/>
                    <a:pt x="237" y="75"/>
                  </a:cubicBezTo>
                  <a:cubicBezTo>
                    <a:pt x="200" y="105"/>
                    <a:pt x="200" y="105"/>
                    <a:pt x="200" y="105"/>
                  </a:cubicBezTo>
                  <a:close/>
                  <a:moveTo>
                    <a:pt x="184" y="71"/>
                  </a:moveTo>
                  <a:cubicBezTo>
                    <a:pt x="197" y="99"/>
                    <a:pt x="197" y="99"/>
                    <a:pt x="197" y="99"/>
                  </a:cubicBezTo>
                  <a:cubicBezTo>
                    <a:pt x="231" y="72"/>
                    <a:pt x="231" y="72"/>
                    <a:pt x="231" y="72"/>
                  </a:cubicBezTo>
                  <a:cubicBezTo>
                    <a:pt x="184" y="71"/>
                    <a:pt x="184" y="71"/>
                    <a:pt x="184" y="71"/>
                  </a:cubicBezTo>
                  <a:close/>
                  <a:moveTo>
                    <a:pt x="136" y="70"/>
                  </a:moveTo>
                  <a:cubicBezTo>
                    <a:pt x="146" y="87"/>
                    <a:pt x="146" y="87"/>
                    <a:pt x="146" y="87"/>
                  </a:cubicBezTo>
                  <a:cubicBezTo>
                    <a:pt x="171" y="71"/>
                    <a:pt x="171" y="71"/>
                    <a:pt x="171" y="71"/>
                  </a:cubicBezTo>
                  <a:cubicBezTo>
                    <a:pt x="136" y="70"/>
                    <a:pt x="136" y="70"/>
                    <a:pt x="136" y="70"/>
                  </a:cubicBezTo>
                  <a:close/>
                  <a:moveTo>
                    <a:pt x="171" y="126"/>
                  </a:moveTo>
                  <a:cubicBezTo>
                    <a:pt x="213" y="147"/>
                    <a:pt x="213" y="147"/>
                    <a:pt x="213" y="147"/>
                  </a:cubicBezTo>
                  <a:cubicBezTo>
                    <a:pt x="195" y="107"/>
                    <a:pt x="195" y="107"/>
                    <a:pt x="195" y="107"/>
                  </a:cubicBezTo>
                  <a:cubicBezTo>
                    <a:pt x="171" y="126"/>
                    <a:pt x="171" y="126"/>
                    <a:pt x="171" y="126"/>
                  </a:cubicBezTo>
                  <a:close/>
                  <a:moveTo>
                    <a:pt x="127" y="106"/>
                  </a:moveTo>
                  <a:cubicBezTo>
                    <a:pt x="159" y="121"/>
                    <a:pt x="159" y="121"/>
                    <a:pt x="159" y="121"/>
                  </a:cubicBezTo>
                  <a:cubicBezTo>
                    <a:pt x="144" y="95"/>
                    <a:pt x="144" y="95"/>
                    <a:pt x="144" y="95"/>
                  </a:cubicBezTo>
                  <a:cubicBezTo>
                    <a:pt x="127" y="106"/>
                    <a:pt x="127" y="106"/>
                    <a:pt x="127" y="106"/>
                  </a:cubicBezTo>
                  <a:close/>
                  <a:moveTo>
                    <a:pt x="105" y="98"/>
                  </a:moveTo>
                  <a:cubicBezTo>
                    <a:pt x="90" y="81"/>
                    <a:pt x="90" y="81"/>
                    <a:pt x="90" y="81"/>
                  </a:cubicBezTo>
                  <a:cubicBezTo>
                    <a:pt x="69" y="90"/>
                    <a:pt x="69" y="90"/>
                    <a:pt x="69" y="90"/>
                  </a:cubicBezTo>
                  <a:cubicBezTo>
                    <a:pt x="105" y="98"/>
                    <a:pt x="105" y="98"/>
                    <a:pt x="105" y="98"/>
                  </a:cubicBezTo>
                  <a:close/>
                  <a:moveTo>
                    <a:pt x="86" y="77"/>
                  </a:moveTo>
                  <a:cubicBezTo>
                    <a:pt x="70" y="58"/>
                    <a:pt x="70" y="58"/>
                    <a:pt x="70" y="58"/>
                  </a:cubicBezTo>
                  <a:cubicBezTo>
                    <a:pt x="63" y="86"/>
                    <a:pt x="63" y="86"/>
                    <a:pt x="63" y="86"/>
                  </a:cubicBezTo>
                  <a:cubicBezTo>
                    <a:pt x="86" y="77"/>
                    <a:pt x="86" y="77"/>
                    <a:pt x="86" y="77"/>
                  </a:cubicBezTo>
                  <a:close/>
                  <a:moveTo>
                    <a:pt x="77" y="58"/>
                  </a:moveTo>
                  <a:cubicBezTo>
                    <a:pt x="91" y="74"/>
                    <a:pt x="91" y="74"/>
                    <a:pt x="91" y="74"/>
                  </a:cubicBezTo>
                  <a:cubicBezTo>
                    <a:pt x="112" y="66"/>
                    <a:pt x="112" y="66"/>
                    <a:pt x="112" y="66"/>
                  </a:cubicBezTo>
                  <a:cubicBezTo>
                    <a:pt x="77" y="58"/>
                    <a:pt x="77" y="58"/>
                    <a:pt x="77" y="58"/>
                  </a:cubicBezTo>
                  <a:close/>
                  <a:moveTo>
                    <a:pt x="95" y="79"/>
                  </a:moveTo>
                  <a:cubicBezTo>
                    <a:pt x="112" y="98"/>
                    <a:pt x="112" y="98"/>
                    <a:pt x="112" y="98"/>
                  </a:cubicBezTo>
                  <a:cubicBezTo>
                    <a:pt x="119" y="69"/>
                    <a:pt x="119" y="69"/>
                    <a:pt x="119" y="69"/>
                  </a:cubicBezTo>
                  <a:cubicBezTo>
                    <a:pt x="95" y="79"/>
                    <a:pt x="95" y="79"/>
                    <a:pt x="95" y="79"/>
                  </a:cubicBezTo>
                  <a:close/>
                  <a:moveTo>
                    <a:pt x="47" y="85"/>
                  </a:moveTo>
                  <a:cubicBezTo>
                    <a:pt x="38" y="70"/>
                    <a:pt x="38" y="70"/>
                    <a:pt x="38" y="70"/>
                  </a:cubicBezTo>
                  <a:cubicBezTo>
                    <a:pt x="23" y="79"/>
                    <a:pt x="23" y="79"/>
                    <a:pt x="23" y="79"/>
                  </a:cubicBezTo>
                  <a:cubicBezTo>
                    <a:pt x="47" y="85"/>
                    <a:pt x="47" y="85"/>
                    <a:pt x="47" y="85"/>
                  </a:cubicBezTo>
                  <a:close/>
                  <a:moveTo>
                    <a:pt x="35" y="65"/>
                  </a:moveTo>
                  <a:cubicBezTo>
                    <a:pt x="25" y="48"/>
                    <a:pt x="25" y="48"/>
                    <a:pt x="25" y="48"/>
                  </a:cubicBezTo>
                  <a:cubicBezTo>
                    <a:pt x="23" y="57"/>
                    <a:pt x="21" y="66"/>
                    <a:pt x="19" y="75"/>
                  </a:cubicBezTo>
                  <a:cubicBezTo>
                    <a:pt x="35" y="65"/>
                    <a:pt x="35" y="65"/>
                    <a:pt x="35" y="65"/>
                  </a:cubicBezTo>
                  <a:close/>
                  <a:moveTo>
                    <a:pt x="31" y="47"/>
                  </a:moveTo>
                  <a:cubicBezTo>
                    <a:pt x="40" y="62"/>
                    <a:pt x="40" y="62"/>
                    <a:pt x="40" y="62"/>
                  </a:cubicBezTo>
                  <a:cubicBezTo>
                    <a:pt x="55" y="53"/>
                    <a:pt x="55" y="53"/>
                    <a:pt x="55" y="53"/>
                  </a:cubicBezTo>
                  <a:cubicBezTo>
                    <a:pt x="31" y="47"/>
                    <a:pt x="31" y="47"/>
                    <a:pt x="31" y="47"/>
                  </a:cubicBezTo>
                  <a:close/>
                  <a:moveTo>
                    <a:pt x="43" y="67"/>
                  </a:moveTo>
                  <a:cubicBezTo>
                    <a:pt x="54" y="84"/>
                    <a:pt x="54" y="84"/>
                    <a:pt x="54" y="84"/>
                  </a:cubicBezTo>
                  <a:cubicBezTo>
                    <a:pt x="61" y="56"/>
                    <a:pt x="61" y="56"/>
                    <a:pt x="61" y="56"/>
                  </a:cubicBezTo>
                  <a:cubicBezTo>
                    <a:pt x="43" y="67"/>
                    <a:pt x="43" y="67"/>
                    <a:pt x="43" y="67"/>
                  </a:cubicBezTo>
                  <a:close/>
                  <a:moveTo>
                    <a:pt x="103" y="47"/>
                  </a:moveTo>
                  <a:cubicBezTo>
                    <a:pt x="123" y="52"/>
                    <a:pt x="123" y="52"/>
                    <a:pt x="123" y="52"/>
                  </a:cubicBezTo>
                  <a:cubicBezTo>
                    <a:pt x="129" y="27"/>
                    <a:pt x="129" y="27"/>
                    <a:pt x="129" y="27"/>
                  </a:cubicBezTo>
                  <a:cubicBezTo>
                    <a:pt x="103" y="47"/>
                    <a:pt x="103" y="47"/>
                    <a:pt x="103" y="47"/>
                  </a:cubicBezTo>
                  <a:close/>
                  <a:moveTo>
                    <a:pt x="102" y="141"/>
                  </a:moveTo>
                  <a:cubicBezTo>
                    <a:pt x="108" y="116"/>
                    <a:pt x="108" y="116"/>
                    <a:pt x="108" y="116"/>
                  </a:cubicBezTo>
                  <a:cubicBezTo>
                    <a:pt x="88" y="111"/>
                    <a:pt x="88" y="111"/>
                    <a:pt x="88" y="111"/>
                  </a:cubicBezTo>
                  <a:cubicBezTo>
                    <a:pt x="102" y="141"/>
                    <a:pt x="102" y="141"/>
                    <a:pt x="102" y="141"/>
                  </a:cubicBezTo>
                  <a:close/>
                  <a:moveTo>
                    <a:pt x="45" y="34"/>
                  </a:moveTo>
                  <a:cubicBezTo>
                    <a:pt x="65" y="38"/>
                    <a:pt x="65" y="38"/>
                    <a:pt x="65" y="38"/>
                  </a:cubicBezTo>
                  <a:cubicBezTo>
                    <a:pt x="71" y="13"/>
                    <a:pt x="71" y="13"/>
                    <a:pt x="71" y="13"/>
                  </a:cubicBezTo>
                  <a:cubicBezTo>
                    <a:pt x="45" y="34"/>
                    <a:pt x="45" y="34"/>
                    <a:pt x="45" y="34"/>
                  </a:cubicBezTo>
                  <a:close/>
                  <a:moveTo>
                    <a:pt x="44" y="127"/>
                  </a:moveTo>
                  <a:cubicBezTo>
                    <a:pt x="50" y="102"/>
                    <a:pt x="50" y="102"/>
                    <a:pt x="50" y="102"/>
                  </a:cubicBezTo>
                  <a:cubicBezTo>
                    <a:pt x="29" y="97"/>
                    <a:pt x="29" y="97"/>
                    <a:pt x="29" y="97"/>
                  </a:cubicBezTo>
                  <a:lnTo>
                    <a:pt x="44" y="1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solidFill>
                  <a:schemeClr val="bg1"/>
                </a:solidFill>
              </a:endParaRPr>
            </a:p>
          </p:txBody>
        </p:sp>
        <p:sp>
          <p:nvSpPr>
            <p:cNvPr id="14" name="Freeform 24"/>
            <p:cNvSpPr>
              <a:spLocks noEditPoints="1"/>
            </p:cNvSpPr>
            <p:nvPr/>
          </p:nvSpPr>
          <p:spPr bwMode="auto">
            <a:xfrm>
              <a:off x="3990975" y="2690813"/>
              <a:ext cx="939800" cy="795337"/>
            </a:xfrm>
            <a:custGeom>
              <a:avLst/>
              <a:gdLst>
                <a:gd name="T0" fmla="*/ 143 w 292"/>
                <a:gd name="T1" fmla="*/ 212 h 247"/>
                <a:gd name="T2" fmla="*/ 35 w 292"/>
                <a:gd name="T3" fmla="*/ 139 h 247"/>
                <a:gd name="T4" fmla="*/ 0 w 292"/>
                <a:gd name="T5" fmla="*/ 64 h 247"/>
                <a:gd name="T6" fmla="*/ 14 w 292"/>
                <a:gd name="T7" fmla="*/ 54 h 247"/>
                <a:gd name="T8" fmla="*/ 185 w 292"/>
                <a:gd name="T9" fmla="*/ 0 h 247"/>
                <a:gd name="T10" fmla="*/ 200 w 292"/>
                <a:gd name="T11" fmla="*/ 25 h 247"/>
                <a:gd name="T12" fmla="*/ 219 w 292"/>
                <a:gd name="T13" fmla="*/ 40 h 247"/>
                <a:gd name="T14" fmla="*/ 226 w 292"/>
                <a:gd name="T15" fmla="*/ 40 h 247"/>
                <a:gd name="T16" fmla="*/ 261 w 292"/>
                <a:gd name="T17" fmla="*/ 52 h 247"/>
                <a:gd name="T18" fmla="*/ 292 w 292"/>
                <a:gd name="T19" fmla="*/ 51 h 247"/>
                <a:gd name="T20" fmla="*/ 145 w 292"/>
                <a:gd name="T21" fmla="*/ 229 h 247"/>
                <a:gd name="T22" fmla="*/ 194 w 292"/>
                <a:gd name="T23" fmla="*/ 155 h 247"/>
                <a:gd name="T24" fmla="*/ 213 w 292"/>
                <a:gd name="T25" fmla="*/ 107 h 247"/>
                <a:gd name="T26" fmla="*/ 181 w 292"/>
                <a:gd name="T27" fmla="*/ 148 h 247"/>
                <a:gd name="T28" fmla="*/ 184 w 292"/>
                <a:gd name="T29" fmla="*/ 151 h 247"/>
                <a:gd name="T30" fmla="*/ 114 w 292"/>
                <a:gd name="T31" fmla="*/ 97 h 247"/>
                <a:gd name="T32" fmla="*/ 100 w 292"/>
                <a:gd name="T33" fmla="*/ 89 h 247"/>
                <a:gd name="T34" fmla="*/ 92 w 292"/>
                <a:gd name="T35" fmla="*/ 76 h 247"/>
                <a:gd name="T36" fmla="*/ 56 w 292"/>
                <a:gd name="T37" fmla="*/ 136 h 247"/>
                <a:gd name="T38" fmla="*/ 150 w 292"/>
                <a:gd name="T39" fmla="*/ 200 h 247"/>
                <a:gd name="T40" fmla="*/ 160 w 292"/>
                <a:gd name="T41" fmla="*/ 205 h 247"/>
                <a:gd name="T42" fmla="*/ 172 w 292"/>
                <a:gd name="T43" fmla="*/ 170 h 247"/>
                <a:gd name="T44" fmla="*/ 114 w 292"/>
                <a:gd name="T45" fmla="*/ 97 h 247"/>
                <a:gd name="T46" fmla="*/ 223 w 292"/>
                <a:gd name="T47" fmla="*/ 92 h 247"/>
                <a:gd name="T48" fmla="*/ 235 w 292"/>
                <a:gd name="T49" fmla="*/ 92 h 247"/>
                <a:gd name="T50" fmla="*/ 209 w 292"/>
                <a:gd name="T51" fmla="*/ 65 h 247"/>
                <a:gd name="T52" fmla="*/ 210 w 292"/>
                <a:gd name="T53" fmla="*/ 55 h 247"/>
                <a:gd name="T54" fmla="*/ 192 w 292"/>
                <a:gd name="T55" fmla="*/ 38 h 247"/>
                <a:gd name="T56" fmla="*/ 180 w 292"/>
                <a:gd name="T57" fmla="*/ 33 h 247"/>
                <a:gd name="T58" fmla="*/ 136 w 292"/>
                <a:gd name="T59" fmla="*/ 63 h 247"/>
                <a:gd name="T60" fmla="*/ 12 w 292"/>
                <a:gd name="T61" fmla="*/ 65 h 247"/>
                <a:gd name="T62" fmla="*/ 13 w 292"/>
                <a:gd name="T63" fmla="*/ 80 h 247"/>
                <a:gd name="T64" fmla="*/ 12 w 292"/>
                <a:gd name="T65" fmla="*/ 65 h 247"/>
                <a:gd name="T66" fmla="*/ 21 w 292"/>
                <a:gd name="T67" fmla="*/ 101 h 247"/>
                <a:gd name="T68" fmla="*/ 25 w 292"/>
                <a:gd name="T69" fmla="*/ 81 h 247"/>
                <a:gd name="T70" fmla="*/ 24 w 292"/>
                <a:gd name="T71" fmla="*/ 107 h 247"/>
                <a:gd name="T72" fmla="*/ 45 w 292"/>
                <a:gd name="T73" fmla="*/ 131 h 247"/>
                <a:gd name="T74" fmla="*/ 24 w 292"/>
                <a:gd name="T75" fmla="*/ 107 h 247"/>
                <a:gd name="T76" fmla="*/ 151 w 292"/>
                <a:gd name="T77" fmla="*/ 120 h 247"/>
                <a:gd name="T78" fmla="*/ 196 w 292"/>
                <a:gd name="T79" fmla="*/ 102 h 247"/>
                <a:gd name="T80" fmla="*/ 162 w 292"/>
                <a:gd name="T81" fmla="*/ 85 h 247"/>
                <a:gd name="T82" fmla="*/ 146 w 292"/>
                <a:gd name="T83" fmla="*/ 108 h 247"/>
                <a:gd name="T84" fmla="*/ 195 w 292"/>
                <a:gd name="T85" fmla="*/ 96 h 247"/>
                <a:gd name="T86" fmla="*/ 152 w 292"/>
                <a:gd name="T87" fmla="*/ 113 h 247"/>
                <a:gd name="T88" fmla="*/ 128 w 292"/>
                <a:gd name="T89" fmla="*/ 94 h 247"/>
                <a:gd name="T90" fmla="*/ 136 w 292"/>
                <a:gd name="T91" fmla="*/ 83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2" h="247">
                  <a:moveTo>
                    <a:pt x="152" y="218"/>
                  </a:moveTo>
                  <a:cubicBezTo>
                    <a:pt x="143" y="212"/>
                    <a:pt x="143" y="212"/>
                    <a:pt x="143" y="212"/>
                  </a:cubicBezTo>
                  <a:cubicBezTo>
                    <a:pt x="143" y="211"/>
                    <a:pt x="143" y="211"/>
                    <a:pt x="143" y="211"/>
                  </a:cubicBezTo>
                  <a:cubicBezTo>
                    <a:pt x="35" y="139"/>
                    <a:pt x="35" y="139"/>
                    <a:pt x="35" y="139"/>
                  </a:cubicBezTo>
                  <a:cubicBezTo>
                    <a:pt x="36" y="138"/>
                    <a:pt x="36" y="138"/>
                    <a:pt x="36" y="138"/>
                  </a:cubicBezTo>
                  <a:cubicBezTo>
                    <a:pt x="16" y="117"/>
                    <a:pt x="4" y="93"/>
                    <a:pt x="0" y="64"/>
                  </a:cubicBezTo>
                  <a:cubicBezTo>
                    <a:pt x="0" y="61"/>
                    <a:pt x="0" y="61"/>
                    <a:pt x="0" y="61"/>
                  </a:cubicBezTo>
                  <a:cubicBezTo>
                    <a:pt x="14" y="54"/>
                    <a:pt x="14" y="54"/>
                    <a:pt x="14" y="54"/>
                  </a:cubicBezTo>
                  <a:cubicBezTo>
                    <a:pt x="38" y="74"/>
                    <a:pt x="38" y="74"/>
                    <a:pt x="38" y="74"/>
                  </a:cubicBezTo>
                  <a:cubicBezTo>
                    <a:pt x="185" y="0"/>
                    <a:pt x="185" y="0"/>
                    <a:pt x="185" y="0"/>
                  </a:cubicBezTo>
                  <a:cubicBezTo>
                    <a:pt x="197" y="23"/>
                    <a:pt x="197" y="23"/>
                    <a:pt x="197" y="23"/>
                  </a:cubicBezTo>
                  <a:cubicBezTo>
                    <a:pt x="200" y="25"/>
                    <a:pt x="200" y="25"/>
                    <a:pt x="200" y="25"/>
                  </a:cubicBezTo>
                  <a:cubicBezTo>
                    <a:pt x="199" y="27"/>
                    <a:pt x="199" y="27"/>
                    <a:pt x="199" y="27"/>
                  </a:cubicBezTo>
                  <a:cubicBezTo>
                    <a:pt x="219" y="40"/>
                    <a:pt x="219" y="40"/>
                    <a:pt x="219" y="40"/>
                  </a:cubicBezTo>
                  <a:cubicBezTo>
                    <a:pt x="221" y="37"/>
                    <a:pt x="221" y="37"/>
                    <a:pt x="221" y="37"/>
                  </a:cubicBezTo>
                  <a:cubicBezTo>
                    <a:pt x="226" y="40"/>
                    <a:pt x="226" y="40"/>
                    <a:pt x="226" y="40"/>
                  </a:cubicBezTo>
                  <a:cubicBezTo>
                    <a:pt x="231" y="32"/>
                    <a:pt x="231" y="32"/>
                    <a:pt x="231" y="32"/>
                  </a:cubicBezTo>
                  <a:cubicBezTo>
                    <a:pt x="261" y="52"/>
                    <a:pt x="261" y="52"/>
                    <a:pt x="261" y="52"/>
                  </a:cubicBezTo>
                  <a:cubicBezTo>
                    <a:pt x="268" y="42"/>
                    <a:pt x="268" y="42"/>
                    <a:pt x="268" y="42"/>
                  </a:cubicBezTo>
                  <a:cubicBezTo>
                    <a:pt x="292" y="51"/>
                    <a:pt x="292" y="51"/>
                    <a:pt x="292" y="51"/>
                  </a:cubicBezTo>
                  <a:cubicBezTo>
                    <a:pt x="163" y="247"/>
                    <a:pt x="163" y="247"/>
                    <a:pt x="163" y="247"/>
                  </a:cubicBezTo>
                  <a:cubicBezTo>
                    <a:pt x="145" y="229"/>
                    <a:pt x="145" y="229"/>
                    <a:pt x="145" y="229"/>
                  </a:cubicBezTo>
                  <a:cubicBezTo>
                    <a:pt x="152" y="218"/>
                    <a:pt x="152" y="218"/>
                    <a:pt x="152" y="218"/>
                  </a:cubicBezTo>
                  <a:close/>
                  <a:moveTo>
                    <a:pt x="194" y="155"/>
                  </a:moveTo>
                  <a:cubicBezTo>
                    <a:pt x="220" y="115"/>
                    <a:pt x="220" y="115"/>
                    <a:pt x="220" y="115"/>
                  </a:cubicBezTo>
                  <a:cubicBezTo>
                    <a:pt x="213" y="107"/>
                    <a:pt x="213" y="107"/>
                    <a:pt x="213" y="107"/>
                  </a:cubicBezTo>
                  <a:cubicBezTo>
                    <a:pt x="209" y="105"/>
                    <a:pt x="209" y="105"/>
                    <a:pt x="209" y="105"/>
                  </a:cubicBezTo>
                  <a:cubicBezTo>
                    <a:pt x="181" y="148"/>
                    <a:pt x="181" y="148"/>
                    <a:pt x="181" y="148"/>
                  </a:cubicBezTo>
                  <a:cubicBezTo>
                    <a:pt x="184" y="152"/>
                    <a:pt x="184" y="152"/>
                    <a:pt x="184" y="152"/>
                  </a:cubicBezTo>
                  <a:cubicBezTo>
                    <a:pt x="184" y="151"/>
                    <a:pt x="184" y="151"/>
                    <a:pt x="184" y="151"/>
                  </a:cubicBezTo>
                  <a:cubicBezTo>
                    <a:pt x="194" y="155"/>
                    <a:pt x="194" y="155"/>
                    <a:pt x="194" y="155"/>
                  </a:cubicBezTo>
                  <a:close/>
                  <a:moveTo>
                    <a:pt x="114" y="97"/>
                  </a:moveTo>
                  <a:cubicBezTo>
                    <a:pt x="113" y="98"/>
                    <a:pt x="113" y="98"/>
                    <a:pt x="113" y="98"/>
                  </a:cubicBezTo>
                  <a:cubicBezTo>
                    <a:pt x="100" y="89"/>
                    <a:pt x="100" y="89"/>
                    <a:pt x="100" y="89"/>
                  </a:cubicBezTo>
                  <a:cubicBezTo>
                    <a:pt x="103" y="84"/>
                    <a:pt x="103" y="84"/>
                    <a:pt x="103" y="84"/>
                  </a:cubicBezTo>
                  <a:cubicBezTo>
                    <a:pt x="92" y="76"/>
                    <a:pt x="92" y="76"/>
                    <a:pt x="92" y="76"/>
                  </a:cubicBezTo>
                  <a:cubicBezTo>
                    <a:pt x="46" y="99"/>
                    <a:pt x="46" y="99"/>
                    <a:pt x="46" y="99"/>
                  </a:cubicBezTo>
                  <a:cubicBezTo>
                    <a:pt x="56" y="136"/>
                    <a:pt x="56" y="136"/>
                    <a:pt x="56" y="136"/>
                  </a:cubicBezTo>
                  <a:cubicBezTo>
                    <a:pt x="54" y="137"/>
                    <a:pt x="54" y="137"/>
                    <a:pt x="54" y="137"/>
                  </a:cubicBezTo>
                  <a:cubicBezTo>
                    <a:pt x="150" y="200"/>
                    <a:pt x="150" y="200"/>
                    <a:pt x="150" y="200"/>
                  </a:cubicBezTo>
                  <a:cubicBezTo>
                    <a:pt x="151" y="199"/>
                    <a:pt x="151" y="199"/>
                    <a:pt x="151" y="199"/>
                  </a:cubicBezTo>
                  <a:cubicBezTo>
                    <a:pt x="160" y="205"/>
                    <a:pt x="160" y="205"/>
                    <a:pt x="160" y="205"/>
                  </a:cubicBezTo>
                  <a:cubicBezTo>
                    <a:pt x="179" y="177"/>
                    <a:pt x="179" y="177"/>
                    <a:pt x="179" y="177"/>
                  </a:cubicBezTo>
                  <a:cubicBezTo>
                    <a:pt x="172" y="170"/>
                    <a:pt x="172" y="170"/>
                    <a:pt x="172" y="170"/>
                  </a:cubicBezTo>
                  <a:cubicBezTo>
                    <a:pt x="174" y="167"/>
                    <a:pt x="174" y="167"/>
                    <a:pt x="174" y="167"/>
                  </a:cubicBezTo>
                  <a:cubicBezTo>
                    <a:pt x="114" y="97"/>
                    <a:pt x="114" y="97"/>
                    <a:pt x="114" y="97"/>
                  </a:cubicBezTo>
                  <a:close/>
                  <a:moveTo>
                    <a:pt x="136" y="64"/>
                  </a:moveTo>
                  <a:cubicBezTo>
                    <a:pt x="223" y="92"/>
                    <a:pt x="223" y="92"/>
                    <a:pt x="223" y="92"/>
                  </a:cubicBezTo>
                  <a:cubicBezTo>
                    <a:pt x="225" y="88"/>
                    <a:pt x="225" y="88"/>
                    <a:pt x="225" y="88"/>
                  </a:cubicBezTo>
                  <a:cubicBezTo>
                    <a:pt x="235" y="92"/>
                    <a:pt x="235" y="92"/>
                    <a:pt x="235" y="92"/>
                  </a:cubicBezTo>
                  <a:cubicBezTo>
                    <a:pt x="240" y="85"/>
                    <a:pt x="240" y="85"/>
                    <a:pt x="240" y="85"/>
                  </a:cubicBezTo>
                  <a:cubicBezTo>
                    <a:pt x="209" y="65"/>
                    <a:pt x="209" y="65"/>
                    <a:pt x="209" y="65"/>
                  </a:cubicBezTo>
                  <a:cubicBezTo>
                    <a:pt x="214" y="57"/>
                    <a:pt x="214" y="57"/>
                    <a:pt x="214" y="57"/>
                  </a:cubicBezTo>
                  <a:cubicBezTo>
                    <a:pt x="210" y="55"/>
                    <a:pt x="210" y="55"/>
                    <a:pt x="210" y="55"/>
                  </a:cubicBezTo>
                  <a:cubicBezTo>
                    <a:pt x="212" y="52"/>
                    <a:pt x="212" y="52"/>
                    <a:pt x="212" y="52"/>
                  </a:cubicBezTo>
                  <a:cubicBezTo>
                    <a:pt x="192" y="38"/>
                    <a:pt x="192" y="38"/>
                    <a:pt x="192" y="38"/>
                  </a:cubicBezTo>
                  <a:cubicBezTo>
                    <a:pt x="190" y="40"/>
                    <a:pt x="190" y="40"/>
                    <a:pt x="190" y="40"/>
                  </a:cubicBezTo>
                  <a:cubicBezTo>
                    <a:pt x="180" y="33"/>
                    <a:pt x="180" y="33"/>
                    <a:pt x="180" y="33"/>
                  </a:cubicBezTo>
                  <a:cubicBezTo>
                    <a:pt x="129" y="58"/>
                    <a:pt x="129" y="58"/>
                    <a:pt x="129" y="58"/>
                  </a:cubicBezTo>
                  <a:cubicBezTo>
                    <a:pt x="136" y="63"/>
                    <a:pt x="136" y="63"/>
                    <a:pt x="136" y="63"/>
                  </a:cubicBezTo>
                  <a:cubicBezTo>
                    <a:pt x="136" y="64"/>
                    <a:pt x="136" y="64"/>
                    <a:pt x="136" y="64"/>
                  </a:cubicBezTo>
                  <a:close/>
                  <a:moveTo>
                    <a:pt x="12" y="65"/>
                  </a:moveTo>
                  <a:cubicBezTo>
                    <a:pt x="10" y="66"/>
                    <a:pt x="10" y="66"/>
                    <a:pt x="10" y="66"/>
                  </a:cubicBezTo>
                  <a:cubicBezTo>
                    <a:pt x="10" y="71"/>
                    <a:pt x="11" y="75"/>
                    <a:pt x="13" y="80"/>
                  </a:cubicBezTo>
                  <a:cubicBezTo>
                    <a:pt x="20" y="76"/>
                    <a:pt x="20" y="76"/>
                    <a:pt x="20" y="76"/>
                  </a:cubicBezTo>
                  <a:cubicBezTo>
                    <a:pt x="18" y="72"/>
                    <a:pt x="15" y="69"/>
                    <a:pt x="12" y="65"/>
                  </a:cubicBezTo>
                  <a:close/>
                  <a:moveTo>
                    <a:pt x="15" y="86"/>
                  </a:moveTo>
                  <a:cubicBezTo>
                    <a:pt x="17" y="91"/>
                    <a:pt x="19" y="96"/>
                    <a:pt x="21" y="101"/>
                  </a:cubicBezTo>
                  <a:cubicBezTo>
                    <a:pt x="35" y="94"/>
                    <a:pt x="35" y="94"/>
                    <a:pt x="35" y="94"/>
                  </a:cubicBezTo>
                  <a:cubicBezTo>
                    <a:pt x="31" y="90"/>
                    <a:pt x="28" y="86"/>
                    <a:pt x="25" y="81"/>
                  </a:cubicBezTo>
                  <a:cubicBezTo>
                    <a:pt x="15" y="86"/>
                    <a:pt x="15" y="86"/>
                    <a:pt x="15" y="86"/>
                  </a:cubicBezTo>
                  <a:close/>
                  <a:moveTo>
                    <a:pt x="24" y="107"/>
                  </a:moveTo>
                  <a:cubicBezTo>
                    <a:pt x="29" y="116"/>
                    <a:pt x="36" y="125"/>
                    <a:pt x="43" y="132"/>
                  </a:cubicBezTo>
                  <a:cubicBezTo>
                    <a:pt x="45" y="131"/>
                    <a:pt x="45" y="131"/>
                    <a:pt x="45" y="131"/>
                  </a:cubicBezTo>
                  <a:cubicBezTo>
                    <a:pt x="37" y="101"/>
                    <a:pt x="37" y="101"/>
                    <a:pt x="37" y="101"/>
                  </a:cubicBezTo>
                  <a:cubicBezTo>
                    <a:pt x="24" y="107"/>
                    <a:pt x="24" y="107"/>
                    <a:pt x="24" y="107"/>
                  </a:cubicBezTo>
                  <a:close/>
                  <a:moveTo>
                    <a:pt x="196" y="102"/>
                  </a:moveTo>
                  <a:cubicBezTo>
                    <a:pt x="151" y="120"/>
                    <a:pt x="151" y="120"/>
                    <a:pt x="151" y="120"/>
                  </a:cubicBezTo>
                  <a:cubicBezTo>
                    <a:pt x="169" y="142"/>
                    <a:pt x="169" y="142"/>
                    <a:pt x="169" y="142"/>
                  </a:cubicBezTo>
                  <a:cubicBezTo>
                    <a:pt x="196" y="102"/>
                    <a:pt x="196" y="102"/>
                    <a:pt x="196" y="102"/>
                  </a:cubicBezTo>
                  <a:close/>
                  <a:moveTo>
                    <a:pt x="146" y="108"/>
                  </a:moveTo>
                  <a:cubicBezTo>
                    <a:pt x="162" y="85"/>
                    <a:pt x="162" y="85"/>
                    <a:pt x="162" y="85"/>
                  </a:cubicBezTo>
                  <a:cubicBezTo>
                    <a:pt x="141" y="79"/>
                    <a:pt x="141" y="79"/>
                    <a:pt x="141" y="79"/>
                  </a:cubicBezTo>
                  <a:cubicBezTo>
                    <a:pt x="146" y="108"/>
                    <a:pt x="146" y="108"/>
                    <a:pt x="146" y="108"/>
                  </a:cubicBezTo>
                  <a:close/>
                  <a:moveTo>
                    <a:pt x="152" y="113"/>
                  </a:moveTo>
                  <a:cubicBezTo>
                    <a:pt x="195" y="96"/>
                    <a:pt x="195" y="96"/>
                    <a:pt x="195" y="96"/>
                  </a:cubicBezTo>
                  <a:cubicBezTo>
                    <a:pt x="169" y="87"/>
                    <a:pt x="169" y="87"/>
                    <a:pt x="169" y="87"/>
                  </a:cubicBezTo>
                  <a:cubicBezTo>
                    <a:pt x="152" y="113"/>
                    <a:pt x="152" y="113"/>
                    <a:pt x="152" y="113"/>
                  </a:cubicBezTo>
                  <a:close/>
                  <a:moveTo>
                    <a:pt x="136" y="83"/>
                  </a:moveTo>
                  <a:cubicBezTo>
                    <a:pt x="128" y="94"/>
                    <a:pt x="128" y="94"/>
                    <a:pt x="128" y="94"/>
                  </a:cubicBezTo>
                  <a:cubicBezTo>
                    <a:pt x="140" y="108"/>
                    <a:pt x="140" y="108"/>
                    <a:pt x="140" y="108"/>
                  </a:cubicBezTo>
                  <a:lnTo>
                    <a:pt x="136" y="8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solidFill>
                  <a:schemeClr val="bg1"/>
                </a:solidFill>
              </a:endParaRPr>
            </a:p>
          </p:txBody>
        </p:sp>
      </p:grpSp>
      <p:grpSp>
        <p:nvGrpSpPr>
          <p:cNvPr id="15" name="Group 41"/>
          <p:cNvGrpSpPr/>
          <p:nvPr/>
        </p:nvGrpSpPr>
        <p:grpSpPr>
          <a:xfrm>
            <a:off x="2754175" y="1163961"/>
            <a:ext cx="1539278" cy="1908572"/>
            <a:chOff x="6113463" y="1581150"/>
            <a:chExt cx="2052637" cy="2544763"/>
          </a:xfrm>
          <a:solidFill>
            <a:schemeClr val="accent2"/>
          </a:solidFill>
        </p:grpSpPr>
        <p:sp>
          <p:nvSpPr>
            <p:cNvPr id="16" name="Freeform 5"/>
            <p:cNvSpPr>
              <a:spLocks noEditPoints="1"/>
            </p:cNvSpPr>
            <p:nvPr/>
          </p:nvSpPr>
          <p:spPr bwMode="auto">
            <a:xfrm>
              <a:off x="6843713" y="1790700"/>
              <a:ext cx="682625" cy="774700"/>
            </a:xfrm>
            <a:custGeom>
              <a:avLst/>
              <a:gdLst>
                <a:gd name="T0" fmla="*/ 208 w 212"/>
                <a:gd name="T1" fmla="*/ 228 h 241"/>
                <a:gd name="T2" fmla="*/ 162 w 212"/>
                <a:gd name="T3" fmla="*/ 140 h 241"/>
                <a:gd name="T4" fmla="*/ 164 w 212"/>
                <a:gd name="T5" fmla="*/ 107 h 241"/>
                <a:gd name="T6" fmla="*/ 163 w 212"/>
                <a:gd name="T7" fmla="*/ 105 h 241"/>
                <a:gd name="T8" fmla="*/ 174 w 212"/>
                <a:gd name="T9" fmla="*/ 101 h 241"/>
                <a:gd name="T10" fmla="*/ 179 w 212"/>
                <a:gd name="T11" fmla="*/ 95 h 241"/>
                <a:gd name="T12" fmla="*/ 204 w 212"/>
                <a:gd name="T13" fmla="*/ 14 h 241"/>
                <a:gd name="T14" fmla="*/ 194 w 212"/>
                <a:gd name="T15" fmla="*/ 9 h 241"/>
                <a:gd name="T16" fmla="*/ 141 w 212"/>
                <a:gd name="T17" fmla="*/ 92 h 241"/>
                <a:gd name="T18" fmla="*/ 122 w 212"/>
                <a:gd name="T19" fmla="*/ 96 h 241"/>
                <a:gd name="T20" fmla="*/ 110 w 212"/>
                <a:gd name="T21" fmla="*/ 109 h 241"/>
                <a:gd name="T22" fmla="*/ 101 w 212"/>
                <a:gd name="T23" fmla="*/ 101 h 241"/>
                <a:gd name="T24" fmla="*/ 93 w 212"/>
                <a:gd name="T25" fmla="*/ 100 h 241"/>
                <a:gd name="T26" fmla="*/ 11 w 212"/>
                <a:gd name="T27" fmla="*/ 119 h 241"/>
                <a:gd name="T28" fmla="*/ 11 w 212"/>
                <a:gd name="T29" fmla="*/ 130 h 241"/>
                <a:gd name="T30" fmla="*/ 110 w 212"/>
                <a:gd name="T31" fmla="*/ 134 h 241"/>
                <a:gd name="T32" fmla="*/ 112 w 212"/>
                <a:gd name="T33" fmla="*/ 138 h 241"/>
                <a:gd name="T34" fmla="*/ 140 w 212"/>
                <a:gd name="T35" fmla="*/ 153 h 241"/>
                <a:gd name="T36" fmla="*/ 138 w 212"/>
                <a:gd name="T37" fmla="*/ 165 h 241"/>
                <a:gd name="T38" fmla="*/ 140 w 212"/>
                <a:gd name="T39" fmla="*/ 172 h 241"/>
                <a:gd name="T40" fmla="*/ 198 w 212"/>
                <a:gd name="T41" fmla="*/ 234 h 241"/>
                <a:gd name="T42" fmla="*/ 208 w 212"/>
                <a:gd name="T43" fmla="*/ 228 h 241"/>
                <a:gd name="T44" fmla="*/ 145 w 212"/>
                <a:gd name="T45" fmla="*/ 134 h 241"/>
                <a:gd name="T46" fmla="*/ 126 w 212"/>
                <a:gd name="T47" fmla="*/ 130 h 241"/>
                <a:gd name="T48" fmla="*/ 130 w 212"/>
                <a:gd name="T49" fmla="*/ 110 h 241"/>
                <a:gd name="T50" fmla="*/ 150 w 212"/>
                <a:gd name="T51" fmla="*/ 115 h 241"/>
                <a:gd name="T52" fmla="*/ 145 w 212"/>
                <a:gd name="T53" fmla="*/ 134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2" h="241">
                  <a:moveTo>
                    <a:pt x="208" y="228"/>
                  </a:moveTo>
                  <a:cubicBezTo>
                    <a:pt x="162" y="140"/>
                    <a:pt x="162" y="140"/>
                    <a:pt x="162" y="140"/>
                  </a:cubicBezTo>
                  <a:cubicBezTo>
                    <a:pt x="169" y="131"/>
                    <a:pt x="170" y="117"/>
                    <a:pt x="164" y="107"/>
                  </a:cubicBezTo>
                  <a:cubicBezTo>
                    <a:pt x="163" y="106"/>
                    <a:pt x="163" y="106"/>
                    <a:pt x="163" y="105"/>
                  </a:cubicBezTo>
                  <a:cubicBezTo>
                    <a:pt x="167" y="104"/>
                    <a:pt x="171" y="102"/>
                    <a:pt x="174" y="101"/>
                  </a:cubicBezTo>
                  <a:cubicBezTo>
                    <a:pt x="177" y="99"/>
                    <a:pt x="178" y="98"/>
                    <a:pt x="179" y="95"/>
                  </a:cubicBezTo>
                  <a:cubicBezTo>
                    <a:pt x="204" y="14"/>
                    <a:pt x="204" y="14"/>
                    <a:pt x="204" y="14"/>
                  </a:cubicBezTo>
                  <a:cubicBezTo>
                    <a:pt x="208" y="6"/>
                    <a:pt x="201" y="0"/>
                    <a:pt x="194" y="9"/>
                  </a:cubicBezTo>
                  <a:cubicBezTo>
                    <a:pt x="141" y="92"/>
                    <a:pt x="141" y="92"/>
                    <a:pt x="141" y="92"/>
                  </a:cubicBezTo>
                  <a:cubicBezTo>
                    <a:pt x="135" y="91"/>
                    <a:pt x="128" y="93"/>
                    <a:pt x="122" y="96"/>
                  </a:cubicBezTo>
                  <a:cubicBezTo>
                    <a:pt x="117" y="99"/>
                    <a:pt x="113" y="104"/>
                    <a:pt x="110" y="109"/>
                  </a:cubicBezTo>
                  <a:cubicBezTo>
                    <a:pt x="107" y="106"/>
                    <a:pt x="104" y="103"/>
                    <a:pt x="101" y="101"/>
                  </a:cubicBezTo>
                  <a:cubicBezTo>
                    <a:pt x="98" y="100"/>
                    <a:pt x="97" y="100"/>
                    <a:pt x="93" y="100"/>
                  </a:cubicBezTo>
                  <a:cubicBezTo>
                    <a:pt x="11" y="119"/>
                    <a:pt x="11" y="119"/>
                    <a:pt x="11" y="119"/>
                  </a:cubicBezTo>
                  <a:cubicBezTo>
                    <a:pt x="2" y="120"/>
                    <a:pt x="0" y="128"/>
                    <a:pt x="11" y="130"/>
                  </a:cubicBezTo>
                  <a:cubicBezTo>
                    <a:pt x="110" y="134"/>
                    <a:pt x="110" y="134"/>
                    <a:pt x="110" y="134"/>
                  </a:cubicBezTo>
                  <a:cubicBezTo>
                    <a:pt x="110" y="136"/>
                    <a:pt x="111" y="137"/>
                    <a:pt x="112" y="138"/>
                  </a:cubicBezTo>
                  <a:cubicBezTo>
                    <a:pt x="118" y="148"/>
                    <a:pt x="129" y="153"/>
                    <a:pt x="140" y="153"/>
                  </a:cubicBezTo>
                  <a:cubicBezTo>
                    <a:pt x="139" y="157"/>
                    <a:pt x="138" y="161"/>
                    <a:pt x="138" y="165"/>
                  </a:cubicBezTo>
                  <a:cubicBezTo>
                    <a:pt x="138" y="168"/>
                    <a:pt x="139" y="169"/>
                    <a:pt x="140" y="172"/>
                  </a:cubicBezTo>
                  <a:cubicBezTo>
                    <a:pt x="198" y="234"/>
                    <a:pt x="198" y="234"/>
                    <a:pt x="198" y="234"/>
                  </a:cubicBezTo>
                  <a:cubicBezTo>
                    <a:pt x="204" y="241"/>
                    <a:pt x="212" y="238"/>
                    <a:pt x="208" y="228"/>
                  </a:cubicBezTo>
                  <a:close/>
                  <a:moveTo>
                    <a:pt x="145" y="134"/>
                  </a:moveTo>
                  <a:cubicBezTo>
                    <a:pt x="138" y="138"/>
                    <a:pt x="130" y="136"/>
                    <a:pt x="126" y="130"/>
                  </a:cubicBezTo>
                  <a:cubicBezTo>
                    <a:pt x="122" y="123"/>
                    <a:pt x="124" y="114"/>
                    <a:pt x="130" y="110"/>
                  </a:cubicBezTo>
                  <a:cubicBezTo>
                    <a:pt x="137" y="106"/>
                    <a:pt x="146" y="108"/>
                    <a:pt x="150" y="115"/>
                  </a:cubicBezTo>
                  <a:cubicBezTo>
                    <a:pt x="154" y="122"/>
                    <a:pt x="152" y="130"/>
                    <a:pt x="145" y="1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solidFill>
                  <a:schemeClr val="bg1"/>
                </a:solidFill>
              </a:endParaRPr>
            </a:p>
          </p:txBody>
        </p:sp>
        <p:sp>
          <p:nvSpPr>
            <p:cNvPr id="17" name="Freeform 6"/>
            <p:cNvSpPr/>
            <p:nvPr/>
          </p:nvSpPr>
          <p:spPr bwMode="auto">
            <a:xfrm>
              <a:off x="6864350" y="2254250"/>
              <a:ext cx="382587" cy="463550"/>
            </a:xfrm>
            <a:custGeom>
              <a:avLst/>
              <a:gdLst>
                <a:gd name="T0" fmla="*/ 103 w 119"/>
                <a:gd name="T1" fmla="*/ 0 h 144"/>
                <a:gd name="T2" fmla="*/ 119 w 119"/>
                <a:gd name="T3" fmla="*/ 12 h 144"/>
                <a:gd name="T4" fmla="*/ 37 w 119"/>
                <a:gd name="T5" fmla="*/ 144 h 144"/>
                <a:gd name="T6" fmla="*/ 0 w 119"/>
                <a:gd name="T7" fmla="*/ 116 h 144"/>
                <a:gd name="T8" fmla="*/ 103 w 119"/>
                <a:gd name="T9" fmla="*/ 0 h 144"/>
              </a:gdLst>
              <a:ahLst/>
              <a:cxnLst>
                <a:cxn ang="0">
                  <a:pos x="T0" y="T1"/>
                </a:cxn>
                <a:cxn ang="0">
                  <a:pos x="T2" y="T3"/>
                </a:cxn>
                <a:cxn ang="0">
                  <a:pos x="T4" y="T5"/>
                </a:cxn>
                <a:cxn ang="0">
                  <a:pos x="T6" y="T7"/>
                </a:cxn>
                <a:cxn ang="0">
                  <a:pos x="T8" y="T9"/>
                </a:cxn>
              </a:cxnLst>
              <a:rect l="0" t="0" r="r" b="b"/>
              <a:pathLst>
                <a:path w="119" h="144">
                  <a:moveTo>
                    <a:pt x="103" y="0"/>
                  </a:moveTo>
                  <a:cubicBezTo>
                    <a:pt x="107" y="6"/>
                    <a:pt x="112" y="9"/>
                    <a:pt x="119" y="12"/>
                  </a:cubicBezTo>
                  <a:cubicBezTo>
                    <a:pt x="37" y="144"/>
                    <a:pt x="37" y="144"/>
                    <a:pt x="37" y="144"/>
                  </a:cubicBezTo>
                  <a:cubicBezTo>
                    <a:pt x="0" y="116"/>
                    <a:pt x="0" y="116"/>
                    <a:pt x="0" y="116"/>
                  </a:cubicBezTo>
                  <a:cubicBezTo>
                    <a:pt x="103" y="0"/>
                    <a:pt x="103" y="0"/>
                    <a:pt x="10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solidFill>
                  <a:schemeClr val="bg1"/>
                </a:solidFill>
              </a:endParaRPr>
            </a:p>
          </p:txBody>
        </p:sp>
        <p:sp>
          <p:nvSpPr>
            <p:cNvPr id="18" name="Freeform 7"/>
            <p:cNvSpPr/>
            <p:nvPr/>
          </p:nvSpPr>
          <p:spPr bwMode="auto">
            <a:xfrm>
              <a:off x="6519863" y="2147888"/>
              <a:ext cx="157162" cy="322262"/>
            </a:xfrm>
            <a:custGeom>
              <a:avLst/>
              <a:gdLst>
                <a:gd name="T0" fmla="*/ 49 w 49"/>
                <a:gd name="T1" fmla="*/ 29 h 100"/>
                <a:gd name="T2" fmla="*/ 30 w 49"/>
                <a:gd name="T3" fmla="*/ 100 h 100"/>
                <a:gd name="T4" fmla="*/ 0 w 49"/>
                <a:gd name="T5" fmla="*/ 89 h 100"/>
                <a:gd name="T6" fmla="*/ 41 w 49"/>
                <a:gd name="T7" fmla="*/ 0 h 100"/>
                <a:gd name="T8" fmla="*/ 42 w 49"/>
                <a:gd name="T9" fmla="*/ 5 h 100"/>
                <a:gd name="T10" fmla="*/ 49 w 49"/>
                <a:gd name="T11" fmla="*/ 29 h 100"/>
              </a:gdLst>
              <a:ahLst/>
              <a:cxnLst>
                <a:cxn ang="0">
                  <a:pos x="T0" y="T1"/>
                </a:cxn>
                <a:cxn ang="0">
                  <a:pos x="T2" y="T3"/>
                </a:cxn>
                <a:cxn ang="0">
                  <a:pos x="T4" y="T5"/>
                </a:cxn>
                <a:cxn ang="0">
                  <a:pos x="T6" y="T7"/>
                </a:cxn>
                <a:cxn ang="0">
                  <a:pos x="T8" y="T9"/>
                </a:cxn>
                <a:cxn ang="0">
                  <a:pos x="T10" y="T11"/>
                </a:cxn>
              </a:cxnLst>
              <a:rect l="0" t="0" r="r" b="b"/>
              <a:pathLst>
                <a:path w="49" h="100">
                  <a:moveTo>
                    <a:pt x="49" y="29"/>
                  </a:moveTo>
                  <a:cubicBezTo>
                    <a:pt x="30" y="100"/>
                    <a:pt x="30" y="100"/>
                    <a:pt x="30" y="100"/>
                  </a:cubicBezTo>
                  <a:cubicBezTo>
                    <a:pt x="0" y="89"/>
                    <a:pt x="0" y="89"/>
                    <a:pt x="0" y="89"/>
                  </a:cubicBezTo>
                  <a:cubicBezTo>
                    <a:pt x="41" y="0"/>
                    <a:pt x="41" y="0"/>
                    <a:pt x="41" y="0"/>
                  </a:cubicBezTo>
                  <a:cubicBezTo>
                    <a:pt x="41" y="2"/>
                    <a:pt x="41" y="3"/>
                    <a:pt x="42" y="5"/>
                  </a:cubicBezTo>
                  <a:cubicBezTo>
                    <a:pt x="49" y="29"/>
                    <a:pt x="49" y="29"/>
                    <a:pt x="49"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solidFill>
                  <a:schemeClr val="bg1"/>
                </a:solidFill>
              </a:endParaRPr>
            </a:p>
          </p:txBody>
        </p:sp>
        <p:sp>
          <p:nvSpPr>
            <p:cNvPr id="19" name="Freeform 8"/>
            <p:cNvSpPr>
              <a:spLocks noEditPoints="1"/>
            </p:cNvSpPr>
            <p:nvPr/>
          </p:nvSpPr>
          <p:spPr bwMode="auto">
            <a:xfrm>
              <a:off x="6429375" y="1874838"/>
              <a:ext cx="527050" cy="485775"/>
            </a:xfrm>
            <a:custGeom>
              <a:avLst/>
              <a:gdLst>
                <a:gd name="T0" fmla="*/ 155 w 164"/>
                <a:gd name="T1" fmla="*/ 4 h 151"/>
                <a:gd name="T2" fmla="*/ 97 w 164"/>
                <a:gd name="T3" fmla="*/ 40 h 151"/>
                <a:gd name="T4" fmla="*/ 84 w 164"/>
                <a:gd name="T5" fmla="*/ 37 h 151"/>
                <a:gd name="T6" fmla="*/ 73 w 164"/>
                <a:gd name="T7" fmla="*/ 41 h 151"/>
                <a:gd name="T8" fmla="*/ 70 w 164"/>
                <a:gd name="T9" fmla="*/ 34 h 151"/>
                <a:gd name="T10" fmla="*/ 66 w 164"/>
                <a:gd name="T11" fmla="*/ 31 h 151"/>
                <a:gd name="T12" fmla="*/ 9 w 164"/>
                <a:gd name="T13" fmla="*/ 18 h 151"/>
                <a:gd name="T14" fmla="*/ 6 w 164"/>
                <a:gd name="T15" fmla="*/ 25 h 151"/>
                <a:gd name="T16" fmla="*/ 66 w 164"/>
                <a:gd name="T17" fmla="*/ 57 h 151"/>
                <a:gd name="T18" fmla="*/ 66 w 164"/>
                <a:gd name="T19" fmla="*/ 59 h 151"/>
                <a:gd name="T20" fmla="*/ 79 w 164"/>
                <a:gd name="T21" fmla="*/ 77 h 151"/>
                <a:gd name="T22" fmla="*/ 74 w 164"/>
                <a:gd name="T23" fmla="*/ 84 h 151"/>
                <a:gd name="T24" fmla="*/ 74 w 164"/>
                <a:gd name="T25" fmla="*/ 89 h 151"/>
                <a:gd name="T26" fmla="*/ 91 w 164"/>
                <a:gd name="T27" fmla="*/ 144 h 151"/>
                <a:gd name="T28" fmla="*/ 99 w 164"/>
                <a:gd name="T29" fmla="*/ 144 h 151"/>
                <a:gd name="T30" fmla="*/ 96 w 164"/>
                <a:gd name="T31" fmla="*/ 76 h 151"/>
                <a:gd name="T32" fmla="*/ 107 w 164"/>
                <a:gd name="T33" fmla="*/ 55 h 151"/>
                <a:gd name="T34" fmla="*/ 107 w 164"/>
                <a:gd name="T35" fmla="*/ 54 h 151"/>
                <a:gd name="T36" fmla="*/ 116 w 164"/>
                <a:gd name="T37" fmla="*/ 55 h 151"/>
                <a:gd name="T38" fmla="*/ 120 w 164"/>
                <a:gd name="T39" fmla="*/ 53 h 151"/>
                <a:gd name="T40" fmla="*/ 159 w 164"/>
                <a:gd name="T41" fmla="*/ 10 h 151"/>
                <a:gd name="T42" fmla="*/ 155 w 164"/>
                <a:gd name="T43" fmla="*/ 4 h 151"/>
                <a:gd name="T44" fmla="*/ 87 w 164"/>
                <a:gd name="T45" fmla="*/ 67 h 151"/>
                <a:gd name="T46" fmla="*/ 77 w 164"/>
                <a:gd name="T47" fmla="*/ 58 h 151"/>
                <a:gd name="T48" fmla="*/ 86 w 164"/>
                <a:gd name="T49" fmla="*/ 48 h 151"/>
                <a:gd name="T50" fmla="*/ 96 w 164"/>
                <a:gd name="T51" fmla="*/ 56 h 151"/>
                <a:gd name="T52" fmla="*/ 87 w 164"/>
                <a:gd name="T53" fmla="*/ 6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64" h="151">
                  <a:moveTo>
                    <a:pt x="155" y="4"/>
                  </a:moveTo>
                  <a:cubicBezTo>
                    <a:pt x="97" y="40"/>
                    <a:pt x="97" y="40"/>
                    <a:pt x="97" y="40"/>
                  </a:cubicBezTo>
                  <a:cubicBezTo>
                    <a:pt x="94" y="37"/>
                    <a:pt x="89" y="36"/>
                    <a:pt x="84" y="37"/>
                  </a:cubicBezTo>
                  <a:cubicBezTo>
                    <a:pt x="80" y="37"/>
                    <a:pt x="76" y="39"/>
                    <a:pt x="73" y="41"/>
                  </a:cubicBezTo>
                  <a:cubicBezTo>
                    <a:pt x="72" y="38"/>
                    <a:pt x="71" y="36"/>
                    <a:pt x="70" y="34"/>
                  </a:cubicBezTo>
                  <a:cubicBezTo>
                    <a:pt x="68" y="32"/>
                    <a:pt x="68" y="31"/>
                    <a:pt x="66" y="31"/>
                  </a:cubicBezTo>
                  <a:cubicBezTo>
                    <a:pt x="9" y="18"/>
                    <a:pt x="9" y="18"/>
                    <a:pt x="9" y="18"/>
                  </a:cubicBezTo>
                  <a:cubicBezTo>
                    <a:pt x="3" y="16"/>
                    <a:pt x="0" y="21"/>
                    <a:pt x="6" y="25"/>
                  </a:cubicBezTo>
                  <a:cubicBezTo>
                    <a:pt x="66" y="57"/>
                    <a:pt x="66" y="57"/>
                    <a:pt x="66" y="57"/>
                  </a:cubicBezTo>
                  <a:cubicBezTo>
                    <a:pt x="66" y="58"/>
                    <a:pt x="66" y="59"/>
                    <a:pt x="66" y="59"/>
                  </a:cubicBezTo>
                  <a:cubicBezTo>
                    <a:pt x="67" y="68"/>
                    <a:pt x="72" y="74"/>
                    <a:pt x="79" y="77"/>
                  </a:cubicBezTo>
                  <a:cubicBezTo>
                    <a:pt x="77" y="79"/>
                    <a:pt x="75" y="82"/>
                    <a:pt x="74" y="84"/>
                  </a:cubicBezTo>
                  <a:cubicBezTo>
                    <a:pt x="73" y="86"/>
                    <a:pt x="73" y="87"/>
                    <a:pt x="74" y="89"/>
                  </a:cubicBezTo>
                  <a:cubicBezTo>
                    <a:pt x="91" y="144"/>
                    <a:pt x="91" y="144"/>
                    <a:pt x="91" y="144"/>
                  </a:cubicBezTo>
                  <a:cubicBezTo>
                    <a:pt x="93" y="150"/>
                    <a:pt x="98" y="151"/>
                    <a:pt x="99" y="144"/>
                  </a:cubicBezTo>
                  <a:cubicBezTo>
                    <a:pt x="96" y="76"/>
                    <a:pt x="96" y="76"/>
                    <a:pt x="96" y="76"/>
                  </a:cubicBezTo>
                  <a:cubicBezTo>
                    <a:pt x="104" y="72"/>
                    <a:pt x="108" y="64"/>
                    <a:pt x="107" y="55"/>
                  </a:cubicBezTo>
                  <a:cubicBezTo>
                    <a:pt x="107" y="55"/>
                    <a:pt x="107" y="55"/>
                    <a:pt x="107" y="54"/>
                  </a:cubicBezTo>
                  <a:cubicBezTo>
                    <a:pt x="110" y="55"/>
                    <a:pt x="113" y="55"/>
                    <a:pt x="116" y="55"/>
                  </a:cubicBezTo>
                  <a:cubicBezTo>
                    <a:pt x="118" y="55"/>
                    <a:pt x="118" y="54"/>
                    <a:pt x="120" y="53"/>
                  </a:cubicBezTo>
                  <a:cubicBezTo>
                    <a:pt x="159" y="10"/>
                    <a:pt x="159" y="10"/>
                    <a:pt x="159" y="10"/>
                  </a:cubicBezTo>
                  <a:cubicBezTo>
                    <a:pt x="164" y="6"/>
                    <a:pt x="161" y="0"/>
                    <a:pt x="155" y="4"/>
                  </a:cubicBezTo>
                  <a:close/>
                  <a:moveTo>
                    <a:pt x="87" y="67"/>
                  </a:moveTo>
                  <a:cubicBezTo>
                    <a:pt x="82" y="68"/>
                    <a:pt x="77" y="64"/>
                    <a:pt x="77" y="58"/>
                  </a:cubicBezTo>
                  <a:cubicBezTo>
                    <a:pt x="76" y="53"/>
                    <a:pt x="80" y="48"/>
                    <a:pt x="86" y="48"/>
                  </a:cubicBezTo>
                  <a:cubicBezTo>
                    <a:pt x="91" y="47"/>
                    <a:pt x="96" y="51"/>
                    <a:pt x="96" y="56"/>
                  </a:cubicBezTo>
                  <a:cubicBezTo>
                    <a:pt x="97" y="62"/>
                    <a:pt x="93" y="66"/>
                    <a:pt x="87" y="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solidFill>
                  <a:schemeClr val="bg1"/>
                </a:solidFill>
              </a:endParaRPr>
            </a:p>
          </p:txBody>
        </p:sp>
        <p:sp>
          <p:nvSpPr>
            <p:cNvPr id="20" name="Freeform 9"/>
            <p:cNvSpPr>
              <a:spLocks noEditPoints="1"/>
            </p:cNvSpPr>
            <p:nvPr/>
          </p:nvSpPr>
          <p:spPr bwMode="auto">
            <a:xfrm>
              <a:off x="7764463" y="3244850"/>
              <a:ext cx="401637" cy="820737"/>
            </a:xfrm>
            <a:custGeom>
              <a:avLst/>
              <a:gdLst>
                <a:gd name="T0" fmla="*/ 29 w 125"/>
                <a:gd name="T1" fmla="*/ 95 h 255"/>
                <a:gd name="T2" fmla="*/ 43 w 125"/>
                <a:gd name="T3" fmla="*/ 97 h 255"/>
                <a:gd name="T4" fmla="*/ 47 w 125"/>
                <a:gd name="T5" fmla="*/ 100 h 255"/>
                <a:gd name="T6" fmla="*/ 83 w 125"/>
                <a:gd name="T7" fmla="*/ 97 h 255"/>
                <a:gd name="T8" fmla="*/ 111 w 125"/>
                <a:gd name="T9" fmla="*/ 103 h 255"/>
                <a:gd name="T10" fmla="*/ 117 w 125"/>
                <a:gd name="T11" fmla="*/ 87 h 255"/>
                <a:gd name="T12" fmla="*/ 101 w 125"/>
                <a:gd name="T13" fmla="*/ 35 h 255"/>
                <a:gd name="T14" fmla="*/ 86 w 125"/>
                <a:gd name="T15" fmla="*/ 22 h 255"/>
                <a:gd name="T16" fmla="*/ 61 w 125"/>
                <a:gd name="T17" fmla="*/ 3 h 255"/>
                <a:gd name="T18" fmla="*/ 33 w 125"/>
                <a:gd name="T19" fmla="*/ 9 h 255"/>
                <a:gd name="T20" fmla="*/ 20 w 125"/>
                <a:gd name="T21" fmla="*/ 53 h 255"/>
                <a:gd name="T22" fmla="*/ 32 w 125"/>
                <a:gd name="T23" fmla="*/ 76 h 255"/>
                <a:gd name="T24" fmla="*/ 0 w 125"/>
                <a:gd name="T25" fmla="*/ 84 h 255"/>
                <a:gd name="T26" fmla="*/ 114 w 125"/>
                <a:gd name="T27" fmla="*/ 239 h 255"/>
                <a:gd name="T28" fmla="*/ 120 w 125"/>
                <a:gd name="T29" fmla="*/ 203 h 255"/>
                <a:gd name="T30" fmla="*/ 101 w 125"/>
                <a:gd name="T31" fmla="*/ 203 h 255"/>
                <a:gd name="T32" fmla="*/ 69 w 125"/>
                <a:gd name="T33" fmla="*/ 203 h 255"/>
                <a:gd name="T34" fmla="*/ 59 w 125"/>
                <a:gd name="T35" fmla="*/ 190 h 255"/>
                <a:gd name="T36" fmla="*/ 57 w 125"/>
                <a:gd name="T37" fmla="*/ 204 h 255"/>
                <a:gd name="T38" fmla="*/ 58 w 125"/>
                <a:gd name="T39" fmla="*/ 219 h 255"/>
                <a:gd name="T40" fmla="*/ 37 w 125"/>
                <a:gd name="T41" fmla="*/ 224 h 255"/>
                <a:gd name="T42" fmla="*/ 49 w 125"/>
                <a:gd name="T43" fmla="*/ 234 h 255"/>
                <a:gd name="T44" fmla="*/ 63 w 125"/>
                <a:gd name="T45" fmla="*/ 233 h 255"/>
                <a:gd name="T46" fmla="*/ 68 w 125"/>
                <a:gd name="T47" fmla="*/ 252 h 255"/>
                <a:gd name="T48" fmla="*/ 101 w 125"/>
                <a:gd name="T49" fmla="*/ 250 h 255"/>
                <a:gd name="T50" fmla="*/ 22 w 125"/>
                <a:gd name="T51" fmla="*/ 153 h 255"/>
                <a:gd name="T52" fmla="*/ 47 w 125"/>
                <a:gd name="T53" fmla="*/ 148 h 255"/>
                <a:gd name="T54" fmla="*/ 52 w 125"/>
                <a:gd name="T55" fmla="*/ 103 h 255"/>
                <a:gd name="T56" fmla="*/ 86 w 125"/>
                <a:gd name="T57" fmla="*/ 102 h 255"/>
                <a:gd name="T58" fmla="*/ 120 w 125"/>
                <a:gd name="T59" fmla="*/ 138 h 255"/>
                <a:gd name="T60" fmla="*/ 116 w 125"/>
                <a:gd name="T61" fmla="*/ 188 h 255"/>
                <a:gd name="T62" fmla="*/ 96 w 125"/>
                <a:gd name="T63" fmla="*/ 201 h 255"/>
                <a:gd name="T64" fmla="*/ 67 w 125"/>
                <a:gd name="T65" fmla="*/ 194 h 255"/>
                <a:gd name="T66" fmla="*/ 36 w 125"/>
                <a:gd name="T67" fmla="*/ 171 h 255"/>
                <a:gd name="T68" fmla="*/ 28 w 125"/>
                <a:gd name="T69" fmla="*/ 18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5" h="255">
                  <a:moveTo>
                    <a:pt x="10" y="110"/>
                  </a:moveTo>
                  <a:cubicBezTo>
                    <a:pt x="13" y="102"/>
                    <a:pt x="21" y="98"/>
                    <a:pt x="29" y="95"/>
                  </a:cubicBezTo>
                  <a:cubicBezTo>
                    <a:pt x="33" y="95"/>
                    <a:pt x="37" y="94"/>
                    <a:pt x="39" y="93"/>
                  </a:cubicBezTo>
                  <a:cubicBezTo>
                    <a:pt x="43" y="93"/>
                    <a:pt x="43" y="94"/>
                    <a:pt x="43" y="97"/>
                  </a:cubicBezTo>
                  <a:cubicBezTo>
                    <a:pt x="44" y="98"/>
                    <a:pt x="44" y="100"/>
                    <a:pt x="45" y="102"/>
                  </a:cubicBezTo>
                  <a:cubicBezTo>
                    <a:pt x="45" y="103"/>
                    <a:pt x="47" y="100"/>
                    <a:pt x="47" y="100"/>
                  </a:cubicBezTo>
                  <a:cubicBezTo>
                    <a:pt x="50" y="98"/>
                    <a:pt x="53" y="96"/>
                    <a:pt x="56" y="95"/>
                  </a:cubicBezTo>
                  <a:cubicBezTo>
                    <a:pt x="65" y="91"/>
                    <a:pt x="75" y="92"/>
                    <a:pt x="83" y="97"/>
                  </a:cubicBezTo>
                  <a:cubicBezTo>
                    <a:pt x="84" y="98"/>
                    <a:pt x="84" y="98"/>
                    <a:pt x="84" y="98"/>
                  </a:cubicBezTo>
                  <a:cubicBezTo>
                    <a:pt x="93" y="92"/>
                    <a:pt x="104" y="97"/>
                    <a:pt x="111" y="103"/>
                  </a:cubicBezTo>
                  <a:cubicBezTo>
                    <a:pt x="112" y="102"/>
                    <a:pt x="112" y="101"/>
                    <a:pt x="112" y="100"/>
                  </a:cubicBezTo>
                  <a:cubicBezTo>
                    <a:pt x="114" y="92"/>
                    <a:pt x="115" y="93"/>
                    <a:pt x="117" y="87"/>
                  </a:cubicBezTo>
                  <a:cubicBezTo>
                    <a:pt x="121" y="77"/>
                    <a:pt x="119" y="65"/>
                    <a:pt x="115" y="54"/>
                  </a:cubicBezTo>
                  <a:cubicBezTo>
                    <a:pt x="112" y="46"/>
                    <a:pt x="108" y="39"/>
                    <a:pt x="101" y="35"/>
                  </a:cubicBezTo>
                  <a:cubicBezTo>
                    <a:pt x="99" y="34"/>
                    <a:pt x="94" y="30"/>
                    <a:pt x="93" y="28"/>
                  </a:cubicBezTo>
                  <a:cubicBezTo>
                    <a:pt x="91" y="26"/>
                    <a:pt x="88" y="25"/>
                    <a:pt x="86" y="22"/>
                  </a:cubicBezTo>
                  <a:cubicBezTo>
                    <a:pt x="86" y="20"/>
                    <a:pt x="85" y="19"/>
                    <a:pt x="85" y="18"/>
                  </a:cubicBezTo>
                  <a:cubicBezTo>
                    <a:pt x="79" y="9"/>
                    <a:pt x="68" y="7"/>
                    <a:pt x="61" y="3"/>
                  </a:cubicBezTo>
                  <a:cubicBezTo>
                    <a:pt x="53" y="0"/>
                    <a:pt x="47" y="3"/>
                    <a:pt x="41" y="7"/>
                  </a:cubicBezTo>
                  <a:cubicBezTo>
                    <a:pt x="39" y="8"/>
                    <a:pt x="38" y="9"/>
                    <a:pt x="33" y="9"/>
                  </a:cubicBezTo>
                  <a:cubicBezTo>
                    <a:pt x="19" y="10"/>
                    <a:pt x="15" y="26"/>
                    <a:pt x="16" y="37"/>
                  </a:cubicBezTo>
                  <a:cubicBezTo>
                    <a:pt x="17" y="39"/>
                    <a:pt x="19" y="51"/>
                    <a:pt x="20" y="53"/>
                  </a:cubicBezTo>
                  <a:cubicBezTo>
                    <a:pt x="22" y="56"/>
                    <a:pt x="26" y="65"/>
                    <a:pt x="28" y="68"/>
                  </a:cubicBezTo>
                  <a:cubicBezTo>
                    <a:pt x="31" y="73"/>
                    <a:pt x="30" y="73"/>
                    <a:pt x="32" y="76"/>
                  </a:cubicBezTo>
                  <a:cubicBezTo>
                    <a:pt x="34" y="79"/>
                    <a:pt x="28" y="81"/>
                    <a:pt x="21" y="82"/>
                  </a:cubicBezTo>
                  <a:cubicBezTo>
                    <a:pt x="14" y="83"/>
                    <a:pt x="5" y="84"/>
                    <a:pt x="0" y="84"/>
                  </a:cubicBezTo>
                  <a:cubicBezTo>
                    <a:pt x="3" y="92"/>
                    <a:pt x="7" y="101"/>
                    <a:pt x="10" y="110"/>
                  </a:cubicBezTo>
                  <a:close/>
                  <a:moveTo>
                    <a:pt x="114" y="239"/>
                  </a:moveTo>
                  <a:cubicBezTo>
                    <a:pt x="114" y="239"/>
                    <a:pt x="125" y="229"/>
                    <a:pt x="121" y="216"/>
                  </a:cubicBezTo>
                  <a:cubicBezTo>
                    <a:pt x="120" y="214"/>
                    <a:pt x="122" y="206"/>
                    <a:pt x="120" y="203"/>
                  </a:cubicBezTo>
                  <a:cubicBezTo>
                    <a:pt x="119" y="199"/>
                    <a:pt x="117" y="196"/>
                    <a:pt x="115" y="194"/>
                  </a:cubicBezTo>
                  <a:cubicBezTo>
                    <a:pt x="111" y="199"/>
                    <a:pt x="107" y="201"/>
                    <a:pt x="101" y="203"/>
                  </a:cubicBezTo>
                  <a:cubicBezTo>
                    <a:pt x="100" y="203"/>
                    <a:pt x="96" y="205"/>
                    <a:pt x="95" y="205"/>
                  </a:cubicBezTo>
                  <a:cubicBezTo>
                    <a:pt x="81" y="209"/>
                    <a:pt x="75" y="210"/>
                    <a:pt x="69" y="203"/>
                  </a:cubicBezTo>
                  <a:cubicBezTo>
                    <a:pt x="67" y="202"/>
                    <a:pt x="67" y="201"/>
                    <a:pt x="66" y="198"/>
                  </a:cubicBezTo>
                  <a:cubicBezTo>
                    <a:pt x="64" y="194"/>
                    <a:pt x="60" y="193"/>
                    <a:pt x="59" y="190"/>
                  </a:cubicBezTo>
                  <a:cubicBezTo>
                    <a:pt x="58" y="191"/>
                    <a:pt x="57" y="192"/>
                    <a:pt x="57" y="194"/>
                  </a:cubicBezTo>
                  <a:cubicBezTo>
                    <a:pt x="57" y="195"/>
                    <a:pt x="56" y="201"/>
                    <a:pt x="57" y="204"/>
                  </a:cubicBezTo>
                  <a:cubicBezTo>
                    <a:pt x="57" y="207"/>
                    <a:pt x="58" y="210"/>
                    <a:pt x="59" y="213"/>
                  </a:cubicBezTo>
                  <a:cubicBezTo>
                    <a:pt x="60" y="216"/>
                    <a:pt x="60" y="215"/>
                    <a:pt x="58" y="219"/>
                  </a:cubicBezTo>
                  <a:cubicBezTo>
                    <a:pt x="58" y="219"/>
                    <a:pt x="51" y="222"/>
                    <a:pt x="44" y="223"/>
                  </a:cubicBezTo>
                  <a:cubicBezTo>
                    <a:pt x="36" y="223"/>
                    <a:pt x="39" y="224"/>
                    <a:pt x="37" y="224"/>
                  </a:cubicBezTo>
                  <a:cubicBezTo>
                    <a:pt x="38" y="231"/>
                    <a:pt x="38" y="236"/>
                    <a:pt x="38" y="236"/>
                  </a:cubicBezTo>
                  <a:cubicBezTo>
                    <a:pt x="43" y="236"/>
                    <a:pt x="40" y="240"/>
                    <a:pt x="49" y="234"/>
                  </a:cubicBezTo>
                  <a:cubicBezTo>
                    <a:pt x="58" y="227"/>
                    <a:pt x="60" y="229"/>
                    <a:pt x="60" y="229"/>
                  </a:cubicBezTo>
                  <a:cubicBezTo>
                    <a:pt x="60" y="229"/>
                    <a:pt x="63" y="230"/>
                    <a:pt x="63" y="233"/>
                  </a:cubicBezTo>
                  <a:cubicBezTo>
                    <a:pt x="63" y="235"/>
                    <a:pt x="63" y="241"/>
                    <a:pt x="64" y="244"/>
                  </a:cubicBezTo>
                  <a:cubicBezTo>
                    <a:pt x="64" y="247"/>
                    <a:pt x="67" y="251"/>
                    <a:pt x="68" y="252"/>
                  </a:cubicBezTo>
                  <a:cubicBezTo>
                    <a:pt x="70" y="253"/>
                    <a:pt x="76" y="255"/>
                    <a:pt x="78" y="255"/>
                  </a:cubicBezTo>
                  <a:cubicBezTo>
                    <a:pt x="81" y="255"/>
                    <a:pt x="97" y="253"/>
                    <a:pt x="101" y="250"/>
                  </a:cubicBezTo>
                  <a:cubicBezTo>
                    <a:pt x="104" y="247"/>
                    <a:pt x="114" y="239"/>
                    <a:pt x="114" y="239"/>
                  </a:cubicBezTo>
                  <a:close/>
                  <a:moveTo>
                    <a:pt x="22" y="153"/>
                  </a:moveTo>
                  <a:cubicBezTo>
                    <a:pt x="29" y="155"/>
                    <a:pt x="38" y="155"/>
                    <a:pt x="44" y="152"/>
                  </a:cubicBezTo>
                  <a:cubicBezTo>
                    <a:pt x="46" y="150"/>
                    <a:pt x="47" y="150"/>
                    <a:pt x="47" y="148"/>
                  </a:cubicBezTo>
                  <a:cubicBezTo>
                    <a:pt x="47" y="145"/>
                    <a:pt x="44" y="138"/>
                    <a:pt x="43" y="133"/>
                  </a:cubicBezTo>
                  <a:cubicBezTo>
                    <a:pt x="41" y="120"/>
                    <a:pt x="45" y="109"/>
                    <a:pt x="52" y="103"/>
                  </a:cubicBezTo>
                  <a:cubicBezTo>
                    <a:pt x="60" y="97"/>
                    <a:pt x="71" y="95"/>
                    <a:pt x="82" y="102"/>
                  </a:cubicBezTo>
                  <a:cubicBezTo>
                    <a:pt x="84" y="103"/>
                    <a:pt x="85" y="103"/>
                    <a:pt x="86" y="102"/>
                  </a:cubicBezTo>
                  <a:cubicBezTo>
                    <a:pt x="100" y="94"/>
                    <a:pt x="121" y="113"/>
                    <a:pt x="119" y="130"/>
                  </a:cubicBezTo>
                  <a:cubicBezTo>
                    <a:pt x="119" y="133"/>
                    <a:pt x="119" y="135"/>
                    <a:pt x="120" y="138"/>
                  </a:cubicBezTo>
                  <a:cubicBezTo>
                    <a:pt x="123" y="141"/>
                    <a:pt x="125" y="148"/>
                    <a:pt x="125" y="155"/>
                  </a:cubicBezTo>
                  <a:cubicBezTo>
                    <a:pt x="125" y="170"/>
                    <a:pt x="122" y="174"/>
                    <a:pt x="116" y="188"/>
                  </a:cubicBezTo>
                  <a:cubicBezTo>
                    <a:pt x="112" y="195"/>
                    <a:pt x="108" y="196"/>
                    <a:pt x="101" y="199"/>
                  </a:cubicBezTo>
                  <a:cubicBezTo>
                    <a:pt x="101" y="199"/>
                    <a:pt x="96" y="201"/>
                    <a:pt x="96" y="201"/>
                  </a:cubicBezTo>
                  <a:cubicBezTo>
                    <a:pt x="82" y="205"/>
                    <a:pt x="76" y="205"/>
                    <a:pt x="69" y="199"/>
                  </a:cubicBezTo>
                  <a:cubicBezTo>
                    <a:pt x="68" y="198"/>
                    <a:pt x="68" y="196"/>
                    <a:pt x="67" y="194"/>
                  </a:cubicBezTo>
                  <a:cubicBezTo>
                    <a:pt x="53" y="181"/>
                    <a:pt x="58" y="182"/>
                    <a:pt x="53" y="164"/>
                  </a:cubicBezTo>
                  <a:cubicBezTo>
                    <a:pt x="52" y="160"/>
                    <a:pt x="44" y="165"/>
                    <a:pt x="36" y="171"/>
                  </a:cubicBezTo>
                  <a:cubicBezTo>
                    <a:pt x="32" y="175"/>
                    <a:pt x="29" y="178"/>
                    <a:pt x="28" y="180"/>
                  </a:cubicBezTo>
                  <a:cubicBezTo>
                    <a:pt x="28" y="180"/>
                    <a:pt x="28" y="180"/>
                    <a:pt x="28" y="180"/>
                  </a:cubicBezTo>
                  <a:cubicBezTo>
                    <a:pt x="26" y="172"/>
                    <a:pt x="24" y="160"/>
                    <a:pt x="22" y="1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solidFill>
                  <a:schemeClr val="bg1"/>
                </a:solidFill>
              </a:endParaRPr>
            </a:p>
          </p:txBody>
        </p:sp>
        <p:sp>
          <p:nvSpPr>
            <p:cNvPr id="21" name="Freeform 11"/>
            <p:cNvSpPr/>
            <p:nvPr/>
          </p:nvSpPr>
          <p:spPr bwMode="auto">
            <a:xfrm>
              <a:off x="6113463" y="2351088"/>
              <a:ext cx="1776412" cy="1774825"/>
            </a:xfrm>
            <a:custGeom>
              <a:avLst/>
              <a:gdLst>
                <a:gd name="T0" fmla="*/ 0 w 552"/>
                <a:gd name="T1" fmla="*/ 552 h 552"/>
                <a:gd name="T2" fmla="*/ 552 w 552"/>
                <a:gd name="T3" fmla="*/ 552 h 552"/>
                <a:gd name="T4" fmla="*/ 0 w 552"/>
                <a:gd name="T5" fmla="*/ 0 h 552"/>
                <a:gd name="T6" fmla="*/ 0 w 552"/>
                <a:gd name="T7" fmla="*/ 552 h 552"/>
              </a:gdLst>
              <a:ahLst/>
              <a:cxnLst>
                <a:cxn ang="0">
                  <a:pos x="T0" y="T1"/>
                </a:cxn>
                <a:cxn ang="0">
                  <a:pos x="T2" y="T3"/>
                </a:cxn>
                <a:cxn ang="0">
                  <a:pos x="T4" y="T5"/>
                </a:cxn>
                <a:cxn ang="0">
                  <a:pos x="T6" y="T7"/>
                </a:cxn>
              </a:cxnLst>
              <a:rect l="0" t="0" r="r" b="b"/>
              <a:pathLst>
                <a:path w="552" h="552">
                  <a:moveTo>
                    <a:pt x="0" y="552"/>
                  </a:moveTo>
                  <a:cubicBezTo>
                    <a:pt x="552" y="552"/>
                    <a:pt x="552" y="552"/>
                    <a:pt x="552" y="552"/>
                  </a:cubicBezTo>
                  <a:cubicBezTo>
                    <a:pt x="551" y="247"/>
                    <a:pt x="304" y="1"/>
                    <a:pt x="0" y="0"/>
                  </a:cubicBezTo>
                  <a:lnTo>
                    <a:pt x="0" y="5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solidFill>
                  <a:schemeClr val="bg1"/>
                </a:solidFill>
              </a:endParaRPr>
            </a:p>
          </p:txBody>
        </p:sp>
        <p:sp>
          <p:nvSpPr>
            <p:cNvPr id="22" name="Freeform 14"/>
            <p:cNvSpPr/>
            <p:nvPr/>
          </p:nvSpPr>
          <p:spPr bwMode="auto">
            <a:xfrm>
              <a:off x="7300913" y="2733675"/>
              <a:ext cx="276225" cy="234950"/>
            </a:xfrm>
            <a:custGeom>
              <a:avLst/>
              <a:gdLst>
                <a:gd name="T0" fmla="*/ 57 w 86"/>
                <a:gd name="T1" fmla="*/ 4 h 73"/>
                <a:gd name="T2" fmla="*/ 82 w 86"/>
                <a:gd name="T3" fmla="*/ 1 h 73"/>
                <a:gd name="T4" fmla="*/ 86 w 86"/>
                <a:gd name="T5" fmla="*/ 0 h 73"/>
                <a:gd name="T6" fmla="*/ 22 w 86"/>
                <a:gd name="T7" fmla="*/ 73 h 73"/>
                <a:gd name="T8" fmla="*/ 0 w 86"/>
                <a:gd name="T9" fmla="*/ 50 h 73"/>
                <a:gd name="T10" fmla="*/ 57 w 86"/>
                <a:gd name="T11" fmla="*/ 4 h 73"/>
              </a:gdLst>
              <a:ahLst/>
              <a:cxnLst>
                <a:cxn ang="0">
                  <a:pos x="T0" y="T1"/>
                </a:cxn>
                <a:cxn ang="0">
                  <a:pos x="T2" y="T3"/>
                </a:cxn>
                <a:cxn ang="0">
                  <a:pos x="T4" y="T5"/>
                </a:cxn>
                <a:cxn ang="0">
                  <a:pos x="T6" y="T7"/>
                </a:cxn>
                <a:cxn ang="0">
                  <a:pos x="T8" y="T9"/>
                </a:cxn>
                <a:cxn ang="0">
                  <a:pos x="T10" y="T11"/>
                </a:cxn>
              </a:cxnLst>
              <a:rect l="0" t="0" r="r" b="b"/>
              <a:pathLst>
                <a:path w="86" h="73">
                  <a:moveTo>
                    <a:pt x="57" y="4"/>
                  </a:moveTo>
                  <a:cubicBezTo>
                    <a:pt x="82" y="1"/>
                    <a:pt x="82" y="1"/>
                    <a:pt x="82" y="1"/>
                  </a:cubicBezTo>
                  <a:cubicBezTo>
                    <a:pt x="84" y="1"/>
                    <a:pt x="85" y="0"/>
                    <a:pt x="86" y="0"/>
                  </a:cubicBezTo>
                  <a:cubicBezTo>
                    <a:pt x="22" y="73"/>
                    <a:pt x="22" y="73"/>
                    <a:pt x="22" y="73"/>
                  </a:cubicBezTo>
                  <a:cubicBezTo>
                    <a:pt x="0" y="50"/>
                    <a:pt x="0" y="50"/>
                    <a:pt x="0" y="50"/>
                  </a:cubicBezTo>
                  <a:cubicBezTo>
                    <a:pt x="57" y="4"/>
                    <a:pt x="57" y="4"/>
                    <a:pt x="5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solidFill>
                  <a:schemeClr val="bg1"/>
                </a:solidFill>
              </a:endParaRPr>
            </a:p>
          </p:txBody>
        </p:sp>
        <p:sp>
          <p:nvSpPr>
            <p:cNvPr id="23" name="Freeform 15"/>
            <p:cNvSpPr>
              <a:spLocks noEditPoints="1"/>
            </p:cNvSpPr>
            <p:nvPr/>
          </p:nvSpPr>
          <p:spPr bwMode="auto">
            <a:xfrm>
              <a:off x="7350125" y="2347913"/>
              <a:ext cx="520700" cy="504825"/>
            </a:xfrm>
            <a:custGeom>
              <a:avLst/>
              <a:gdLst>
                <a:gd name="T0" fmla="*/ 104 w 162"/>
                <a:gd name="T1" fmla="*/ 6 h 157"/>
                <a:gd name="T2" fmla="*/ 81 w 162"/>
                <a:gd name="T3" fmla="*/ 60 h 157"/>
                <a:gd name="T4" fmla="*/ 81 w 162"/>
                <a:gd name="T5" fmla="*/ 64 h 157"/>
                <a:gd name="T6" fmla="*/ 85 w 162"/>
                <a:gd name="T7" fmla="*/ 72 h 157"/>
                <a:gd name="T8" fmla="*/ 83 w 162"/>
                <a:gd name="T9" fmla="*/ 72 h 157"/>
                <a:gd name="T10" fmla="*/ 69 w 162"/>
                <a:gd name="T11" fmla="*/ 91 h 157"/>
                <a:gd name="T12" fmla="*/ 6 w 162"/>
                <a:gd name="T13" fmla="*/ 116 h 157"/>
                <a:gd name="T14" fmla="*/ 9 w 162"/>
                <a:gd name="T15" fmla="*/ 123 h 157"/>
                <a:gd name="T16" fmla="*/ 66 w 162"/>
                <a:gd name="T17" fmla="*/ 116 h 157"/>
                <a:gd name="T18" fmla="*/ 71 w 162"/>
                <a:gd name="T19" fmla="*/ 114 h 157"/>
                <a:gd name="T20" fmla="*/ 75 w 162"/>
                <a:gd name="T21" fmla="*/ 107 h 157"/>
                <a:gd name="T22" fmla="*/ 97 w 162"/>
                <a:gd name="T23" fmla="*/ 112 h 157"/>
                <a:gd name="T24" fmla="*/ 99 w 162"/>
                <a:gd name="T25" fmla="*/ 111 h 157"/>
                <a:gd name="T26" fmla="*/ 152 w 162"/>
                <a:gd name="T27" fmla="*/ 153 h 157"/>
                <a:gd name="T28" fmla="*/ 157 w 162"/>
                <a:gd name="T29" fmla="*/ 147 h 157"/>
                <a:gd name="T30" fmla="*/ 123 w 162"/>
                <a:gd name="T31" fmla="*/ 100 h 157"/>
                <a:gd name="T32" fmla="*/ 119 w 162"/>
                <a:gd name="T33" fmla="*/ 98 h 157"/>
                <a:gd name="T34" fmla="*/ 110 w 162"/>
                <a:gd name="T35" fmla="*/ 97 h 157"/>
                <a:gd name="T36" fmla="*/ 110 w 162"/>
                <a:gd name="T37" fmla="*/ 86 h 157"/>
                <a:gd name="T38" fmla="*/ 102 w 162"/>
                <a:gd name="T39" fmla="*/ 75 h 157"/>
                <a:gd name="T40" fmla="*/ 111 w 162"/>
                <a:gd name="T41" fmla="*/ 8 h 157"/>
                <a:gd name="T42" fmla="*/ 104 w 162"/>
                <a:gd name="T43" fmla="*/ 6 h 157"/>
                <a:gd name="T44" fmla="*/ 87 w 162"/>
                <a:gd name="T45" fmla="*/ 83 h 157"/>
                <a:gd name="T46" fmla="*/ 99 w 162"/>
                <a:gd name="T47" fmla="*/ 89 h 157"/>
                <a:gd name="T48" fmla="*/ 93 w 162"/>
                <a:gd name="T49" fmla="*/ 101 h 157"/>
                <a:gd name="T50" fmla="*/ 81 w 162"/>
                <a:gd name="T51" fmla="*/ 95 h 157"/>
                <a:gd name="T52" fmla="*/ 87 w 162"/>
                <a:gd name="T53" fmla="*/ 83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62" h="157">
                  <a:moveTo>
                    <a:pt x="104" y="6"/>
                  </a:moveTo>
                  <a:cubicBezTo>
                    <a:pt x="81" y="60"/>
                    <a:pt x="81" y="60"/>
                    <a:pt x="81" y="60"/>
                  </a:cubicBezTo>
                  <a:cubicBezTo>
                    <a:pt x="80" y="62"/>
                    <a:pt x="80" y="62"/>
                    <a:pt x="81" y="64"/>
                  </a:cubicBezTo>
                  <a:cubicBezTo>
                    <a:pt x="81" y="67"/>
                    <a:pt x="83" y="69"/>
                    <a:pt x="85" y="72"/>
                  </a:cubicBezTo>
                  <a:cubicBezTo>
                    <a:pt x="84" y="72"/>
                    <a:pt x="84" y="72"/>
                    <a:pt x="83" y="72"/>
                  </a:cubicBezTo>
                  <a:cubicBezTo>
                    <a:pt x="75" y="75"/>
                    <a:pt x="70" y="82"/>
                    <a:pt x="69" y="91"/>
                  </a:cubicBezTo>
                  <a:cubicBezTo>
                    <a:pt x="6" y="116"/>
                    <a:pt x="6" y="116"/>
                    <a:pt x="6" y="116"/>
                  </a:cubicBezTo>
                  <a:cubicBezTo>
                    <a:pt x="0" y="119"/>
                    <a:pt x="2" y="124"/>
                    <a:pt x="9" y="123"/>
                  </a:cubicBezTo>
                  <a:cubicBezTo>
                    <a:pt x="66" y="116"/>
                    <a:pt x="66" y="116"/>
                    <a:pt x="66" y="116"/>
                  </a:cubicBezTo>
                  <a:cubicBezTo>
                    <a:pt x="69" y="116"/>
                    <a:pt x="69" y="116"/>
                    <a:pt x="71" y="114"/>
                  </a:cubicBezTo>
                  <a:cubicBezTo>
                    <a:pt x="72" y="112"/>
                    <a:pt x="74" y="110"/>
                    <a:pt x="75" y="107"/>
                  </a:cubicBezTo>
                  <a:cubicBezTo>
                    <a:pt x="81" y="112"/>
                    <a:pt x="89" y="114"/>
                    <a:pt x="97" y="112"/>
                  </a:cubicBezTo>
                  <a:cubicBezTo>
                    <a:pt x="97" y="112"/>
                    <a:pt x="98" y="111"/>
                    <a:pt x="99" y="111"/>
                  </a:cubicBezTo>
                  <a:cubicBezTo>
                    <a:pt x="152" y="153"/>
                    <a:pt x="152" y="153"/>
                    <a:pt x="152" y="153"/>
                  </a:cubicBezTo>
                  <a:cubicBezTo>
                    <a:pt x="159" y="157"/>
                    <a:pt x="162" y="152"/>
                    <a:pt x="157" y="147"/>
                  </a:cubicBezTo>
                  <a:cubicBezTo>
                    <a:pt x="123" y="100"/>
                    <a:pt x="123" y="100"/>
                    <a:pt x="123" y="100"/>
                  </a:cubicBezTo>
                  <a:cubicBezTo>
                    <a:pt x="121" y="99"/>
                    <a:pt x="121" y="98"/>
                    <a:pt x="119" y="98"/>
                  </a:cubicBezTo>
                  <a:cubicBezTo>
                    <a:pt x="116" y="97"/>
                    <a:pt x="113" y="97"/>
                    <a:pt x="110" y="97"/>
                  </a:cubicBezTo>
                  <a:cubicBezTo>
                    <a:pt x="111" y="94"/>
                    <a:pt x="111" y="90"/>
                    <a:pt x="110" y="86"/>
                  </a:cubicBezTo>
                  <a:cubicBezTo>
                    <a:pt x="108" y="81"/>
                    <a:pt x="105" y="77"/>
                    <a:pt x="102" y="75"/>
                  </a:cubicBezTo>
                  <a:cubicBezTo>
                    <a:pt x="111" y="8"/>
                    <a:pt x="111" y="8"/>
                    <a:pt x="111" y="8"/>
                  </a:cubicBezTo>
                  <a:cubicBezTo>
                    <a:pt x="112" y="0"/>
                    <a:pt x="106" y="0"/>
                    <a:pt x="104" y="6"/>
                  </a:cubicBezTo>
                  <a:close/>
                  <a:moveTo>
                    <a:pt x="87" y="83"/>
                  </a:moveTo>
                  <a:cubicBezTo>
                    <a:pt x="92" y="81"/>
                    <a:pt x="97" y="84"/>
                    <a:pt x="99" y="89"/>
                  </a:cubicBezTo>
                  <a:cubicBezTo>
                    <a:pt x="101" y="94"/>
                    <a:pt x="98" y="100"/>
                    <a:pt x="93" y="101"/>
                  </a:cubicBezTo>
                  <a:cubicBezTo>
                    <a:pt x="88" y="103"/>
                    <a:pt x="82" y="100"/>
                    <a:pt x="81" y="95"/>
                  </a:cubicBezTo>
                  <a:cubicBezTo>
                    <a:pt x="79" y="90"/>
                    <a:pt x="82" y="85"/>
                    <a:pt x="87"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solidFill>
                  <a:schemeClr val="bg1"/>
                </a:solidFill>
              </a:endParaRPr>
            </a:p>
          </p:txBody>
        </p:sp>
        <p:sp>
          <p:nvSpPr>
            <p:cNvPr id="24" name="Freeform 16"/>
            <p:cNvSpPr/>
            <p:nvPr/>
          </p:nvSpPr>
          <p:spPr bwMode="auto">
            <a:xfrm>
              <a:off x="7504113" y="3106738"/>
              <a:ext cx="257175" cy="260350"/>
            </a:xfrm>
            <a:custGeom>
              <a:avLst/>
              <a:gdLst>
                <a:gd name="T0" fmla="*/ 73 w 80"/>
                <a:gd name="T1" fmla="*/ 29 h 81"/>
                <a:gd name="T2" fmla="*/ 20 w 80"/>
                <a:gd name="T3" fmla="*/ 81 h 81"/>
                <a:gd name="T4" fmla="*/ 0 w 80"/>
                <a:gd name="T5" fmla="*/ 56 h 81"/>
                <a:gd name="T6" fmla="*/ 80 w 80"/>
                <a:gd name="T7" fmla="*/ 0 h 81"/>
                <a:gd name="T8" fmla="*/ 78 w 80"/>
                <a:gd name="T9" fmla="*/ 5 h 81"/>
                <a:gd name="T10" fmla="*/ 73 w 80"/>
                <a:gd name="T11" fmla="*/ 29 h 81"/>
              </a:gdLst>
              <a:ahLst/>
              <a:cxnLst>
                <a:cxn ang="0">
                  <a:pos x="T0" y="T1"/>
                </a:cxn>
                <a:cxn ang="0">
                  <a:pos x="T2" y="T3"/>
                </a:cxn>
                <a:cxn ang="0">
                  <a:pos x="T4" y="T5"/>
                </a:cxn>
                <a:cxn ang="0">
                  <a:pos x="T6" y="T7"/>
                </a:cxn>
                <a:cxn ang="0">
                  <a:pos x="T8" y="T9"/>
                </a:cxn>
                <a:cxn ang="0">
                  <a:pos x="T10" y="T11"/>
                </a:cxn>
              </a:cxnLst>
              <a:rect l="0" t="0" r="r" b="b"/>
              <a:pathLst>
                <a:path w="80" h="81">
                  <a:moveTo>
                    <a:pt x="73" y="29"/>
                  </a:moveTo>
                  <a:cubicBezTo>
                    <a:pt x="20" y="81"/>
                    <a:pt x="20" y="81"/>
                    <a:pt x="20" y="81"/>
                  </a:cubicBezTo>
                  <a:cubicBezTo>
                    <a:pt x="0" y="56"/>
                    <a:pt x="0" y="56"/>
                    <a:pt x="0" y="56"/>
                  </a:cubicBezTo>
                  <a:cubicBezTo>
                    <a:pt x="80" y="0"/>
                    <a:pt x="80" y="0"/>
                    <a:pt x="80" y="0"/>
                  </a:cubicBezTo>
                  <a:cubicBezTo>
                    <a:pt x="79" y="1"/>
                    <a:pt x="79" y="3"/>
                    <a:pt x="78" y="5"/>
                  </a:cubicBezTo>
                  <a:cubicBezTo>
                    <a:pt x="73" y="29"/>
                    <a:pt x="73" y="29"/>
                    <a:pt x="73"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solidFill>
                  <a:schemeClr val="bg1"/>
                </a:solidFill>
              </a:endParaRPr>
            </a:p>
          </p:txBody>
        </p:sp>
        <p:sp>
          <p:nvSpPr>
            <p:cNvPr id="25" name="Freeform 17"/>
            <p:cNvSpPr>
              <a:spLocks noEditPoints="1"/>
            </p:cNvSpPr>
            <p:nvPr/>
          </p:nvSpPr>
          <p:spPr bwMode="auto">
            <a:xfrm>
              <a:off x="7677150" y="2806700"/>
              <a:ext cx="479425" cy="531812"/>
            </a:xfrm>
            <a:custGeom>
              <a:avLst/>
              <a:gdLst>
                <a:gd name="T0" fmla="*/ 142 w 149"/>
                <a:gd name="T1" fmla="*/ 67 h 165"/>
                <a:gd name="T2" fmla="*/ 74 w 149"/>
                <a:gd name="T3" fmla="*/ 69 h 165"/>
                <a:gd name="T4" fmla="*/ 65 w 149"/>
                <a:gd name="T5" fmla="*/ 59 h 165"/>
                <a:gd name="T6" fmla="*/ 53 w 149"/>
                <a:gd name="T7" fmla="*/ 58 h 165"/>
                <a:gd name="T8" fmla="*/ 54 w 149"/>
                <a:gd name="T9" fmla="*/ 49 h 165"/>
                <a:gd name="T10" fmla="*/ 51 w 149"/>
                <a:gd name="T11" fmla="*/ 45 h 165"/>
                <a:gd name="T12" fmla="*/ 9 w 149"/>
                <a:gd name="T13" fmla="*/ 5 h 165"/>
                <a:gd name="T14" fmla="*/ 3 w 149"/>
                <a:gd name="T15" fmla="*/ 9 h 165"/>
                <a:gd name="T16" fmla="*/ 38 w 149"/>
                <a:gd name="T17" fmla="*/ 67 h 165"/>
                <a:gd name="T18" fmla="*/ 37 w 149"/>
                <a:gd name="T19" fmla="*/ 69 h 165"/>
                <a:gd name="T20" fmla="*/ 39 w 149"/>
                <a:gd name="T21" fmla="*/ 91 h 165"/>
                <a:gd name="T22" fmla="*/ 32 w 149"/>
                <a:gd name="T23" fmla="*/ 95 h 165"/>
                <a:gd name="T24" fmla="*/ 29 w 149"/>
                <a:gd name="T25" fmla="*/ 99 h 165"/>
                <a:gd name="T26" fmla="*/ 16 w 149"/>
                <a:gd name="T27" fmla="*/ 155 h 165"/>
                <a:gd name="T28" fmla="*/ 22 w 149"/>
                <a:gd name="T29" fmla="*/ 158 h 165"/>
                <a:gd name="T30" fmla="*/ 55 w 149"/>
                <a:gd name="T31" fmla="*/ 99 h 165"/>
                <a:gd name="T32" fmla="*/ 75 w 149"/>
                <a:gd name="T33" fmla="*/ 87 h 165"/>
                <a:gd name="T34" fmla="*/ 75 w 149"/>
                <a:gd name="T35" fmla="*/ 86 h 165"/>
                <a:gd name="T36" fmla="*/ 82 w 149"/>
                <a:gd name="T37" fmla="*/ 91 h 165"/>
                <a:gd name="T38" fmla="*/ 87 w 149"/>
                <a:gd name="T39" fmla="*/ 91 h 165"/>
                <a:gd name="T40" fmla="*/ 143 w 149"/>
                <a:gd name="T41" fmla="*/ 74 h 165"/>
                <a:gd name="T42" fmla="*/ 142 w 149"/>
                <a:gd name="T43" fmla="*/ 67 h 165"/>
                <a:gd name="T44" fmla="*/ 52 w 149"/>
                <a:gd name="T45" fmla="*/ 87 h 165"/>
                <a:gd name="T46" fmla="*/ 47 w 149"/>
                <a:gd name="T47" fmla="*/ 74 h 165"/>
                <a:gd name="T48" fmla="*/ 60 w 149"/>
                <a:gd name="T49" fmla="*/ 69 h 165"/>
                <a:gd name="T50" fmla="*/ 65 w 149"/>
                <a:gd name="T51" fmla="*/ 82 h 165"/>
                <a:gd name="T52" fmla="*/ 52 w 149"/>
                <a:gd name="T53" fmla="*/ 87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9" h="165">
                  <a:moveTo>
                    <a:pt x="142" y="67"/>
                  </a:moveTo>
                  <a:cubicBezTo>
                    <a:pt x="74" y="69"/>
                    <a:pt x="74" y="69"/>
                    <a:pt x="74" y="69"/>
                  </a:cubicBezTo>
                  <a:cubicBezTo>
                    <a:pt x="72" y="65"/>
                    <a:pt x="69" y="61"/>
                    <a:pt x="65" y="59"/>
                  </a:cubicBezTo>
                  <a:cubicBezTo>
                    <a:pt x="61" y="57"/>
                    <a:pt x="57" y="57"/>
                    <a:pt x="53" y="58"/>
                  </a:cubicBezTo>
                  <a:cubicBezTo>
                    <a:pt x="53" y="55"/>
                    <a:pt x="54" y="52"/>
                    <a:pt x="54" y="49"/>
                  </a:cubicBezTo>
                  <a:cubicBezTo>
                    <a:pt x="53" y="47"/>
                    <a:pt x="53" y="46"/>
                    <a:pt x="51" y="45"/>
                  </a:cubicBezTo>
                  <a:cubicBezTo>
                    <a:pt x="9" y="5"/>
                    <a:pt x="9" y="5"/>
                    <a:pt x="9" y="5"/>
                  </a:cubicBezTo>
                  <a:cubicBezTo>
                    <a:pt x="5" y="0"/>
                    <a:pt x="0" y="2"/>
                    <a:pt x="3" y="9"/>
                  </a:cubicBezTo>
                  <a:cubicBezTo>
                    <a:pt x="38" y="67"/>
                    <a:pt x="38" y="67"/>
                    <a:pt x="38" y="67"/>
                  </a:cubicBezTo>
                  <a:cubicBezTo>
                    <a:pt x="38" y="68"/>
                    <a:pt x="37" y="68"/>
                    <a:pt x="37" y="69"/>
                  </a:cubicBezTo>
                  <a:cubicBezTo>
                    <a:pt x="33" y="77"/>
                    <a:pt x="35" y="85"/>
                    <a:pt x="39" y="91"/>
                  </a:cubicBezTo>
                  <a:cubicBezTo>
                    <a:pt x="37" y="92"/>
                    <a:pt x="34" y="93"/>
                    <a:pt x="32" y="95"/>
                  </a:cubicBezTo>
                  <a:cubicBezTo>
                    <a:pt x="30" y="96"/>
                    <a:pt x="30" y="97"/>
                    <a:pt x="29" y="99"/>
                  </a:cubicBezTo>
                  <a:cubicBezTo>
                    <a:pt x="16" y="155"/>
                    <a:pt x="16" y="155"/>
                    <a:pt x="16" y="155"/>
                  </a:cubicBezTo>
                  <a:cubicBezTo>
                    <a:pt x="13" y="161"/>
                    <a:pt x="18" y="165"/>
                    <a:pt x="22" y="158"/>
                  </a:cubicBezTo>
                  <a:cubicBezTo>
                    <a:pt x="55" y="99"/>
                    <a:pt x="55" y="99"/>
                    <a:pt x="55" y="99"/>
                  </a:cubicBezTo>
                  <a:cubicBezTo>
                    <a:pt x="63" y="99"/>
                    <a:pt x="71" y="95"/>
                    <a:pt x="75" y="87"/>
                  </a:cubicBezTo>
                  <a:cubicBezTo>
                    <a:pt x="75" y="87"/>
                    <a:pt x="75" y="86"/>
                    <a:pt x="75" y="86"/>
                  </a:cubicBezTo>
                  <a:cubicBezTo>
                    <a:pt x="77" y="88"/>
                    <a:pt x="80" y="90"/>
                    <a:pt x="82" y="91"/>
                  </a:cubicBezTo>
                  <a:cubicBezTo>
                    <a:pt x="84" y="92"/>
                    <a:pt x="85" y="92"/>
                    <a:pt x="87" y="91"/>
                  </a:cubicBezTo>
                  <a:cubicBezTo>
                    <a:pt x="143" y="74"/>
                    <a:pt x="143" y="74"/>
                    <a:pt x="143" y="74"/>
                  </a:cubicBezTo>
                  <a:cubicBezTo>
                    <a:pt x="149" y="73"/>
                    <a:pt x="149" y="67"/>
                    <a:pt x="142" y="67"/>
                  </a:cubicBezTo>
                  <a:close/>
                  <a:moveTo>
                    <a:pt x="52" y="87"/>
                  </a:moveTo>
                  <a:cubicBezTo>
                    <a:pt x="47" y="85"/>
                    <a:pt x="45" y="79"/>
                    <a:pt x="47" y="74"/>
                  </a:cubicBezTo>
                  <a:cubicBezTo>
                    <a:pt x="49" y="69"/>
                    <a:pt x="55" y="67"/>
                    <a:pt x="60" y="69"/>
                  </a:cubicBezTo>
                  <a:cubicBezTo>
                    <a:pt x="65" y="72"/>
                    <a:pt x="67" y="77"/>
                    <a:pt x="65" y="82"/>
                  </a:cubicBezTo>
                  <a:cubicBezTo>
                    <a:pt x="62" y="87"/>
                    <a:pt x="57" y="89"/>
                    <a:pt x="52" y="8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solidFill>
                  <a:schemeClr val="bg1"/>
                </a:solidFill>
              </a:endParaRPr>
            </a:p>
          </p:txBody>
        </p:sp>
        <p:sp>
          <p:nvSpPr>
            <p:cNvPr id="26" name="Freeform 25"/>
            <p:cNvSpPr>
              <a:spLocks noEditPoints="1"/>
            </p:cNvSpPr>
            <p:nvPr/>
          </p:nvSpPr>
          <p:spPr bwMode="auto">
            <a:xfrm>
              <a:off x="6203950" y="1581150"/>
              <a:ext cx="428625" cy="266700"/>
            </a:xfrm>
            <a:custGeom>
              <a:avLst/>
              <a:gdLst>
                <a:gd name="T0" fmla="*/ 10 w 133"/>
                <a:gd name="T1" fmla="*/ 47 h 83"/>
                <a:gd name="T2" fmla="*/ 66 w 133"/>
                <a:gd name="T3" fmla="*/ 72 h 83"/>
                <a:gd name="T4" fmla="*/ 112 w 133"/>
                <a:gd name="T5" fmla="*/ 80 h 83"/>
                <a:gd name="T6" fmla="*/ 119 w 133"/>
                <a:gd name="T7" fmla="*/ 83 h 83"/>
                <a:gd name="T8" fmla="*/ 113 w 133"/>
                <a:gd name="T9" fmla="*/ 78 h 83"/>
                <a:gd name="T10" fmla="*/ 90 w 133"/>
                <a:gd name="T11" fmla="*/ 67 h 83"/>
                <a:gd name="T12" fmla="*/ 67 w 133"/>
                <a:gd name="T13" fmla="*/ 64 h 83"/>
                <a:gd name="T14" fmla="*/ 12 w 133"/>
                <a:gd name="T15" fmla="*/ 45 h 83"/>
                <a:gd name="T16" fmla="*/ 8 w 133"/>
                <a:gd name="T17" fmla="*/ 43 h 83"/>
                <a:gd name="T18" fmla="*/ 10 w 133"/>
                <a:gd name="T19" fmla="*/ 47 h 83"/>
                <a:gd name="T20" fmla="*/ 2 w 133"/>
                <a:gd name="T21" fmla="*/ 22 h 83"/>
                <a:gd name="T22" fmla="*/ 26 w 133"/>
                <a:gd name="T23" fmla="*/ 44 h 83"/>
                <a:gd name="T24" fmla="*/ 70 w 133"/>
                <a:gd name="T25" fmla="*/ 55 h 83"/>
                <a:gd name="T26" fmla="*/ 127 w 133"/>
                <a:gd name="T27" fmla="*/ 65 h 83"/>
                <a:gd name="T28" fmla="*/ 133 w 133"/>
                <a:gd name="T29" fmla="*/ 67 h 83"/>
                <a:gd name="T30" fmla="*/ 128 w 133"/>
                <a:gd name="T31" fmla="*/ 63 h 83"/>
                <a:gd name="T32" fmla="*/ 69 w 133"/>
                <a:gd name="T33" fmla="*/ 44 h 83"/>
                <a:gd name="T34" fmla="*/ 45 w 133"/>
                <a:gd name="T35" fmla="*/ 40 h 83"/>
                <a:gd name="T36" fmla="*/ 0 w 133"/>
                <a:gd name="T37" fmla="*/ 18 h 83"/>
                <a:gd name="T38" fmla="*/ 2 w 133"/>
                <a:gd name="T39" fmla="*/ 22 h 83"/>
                <a:gd name="T40" fmla="*/ 7 w 133"/>
                <a:gd name="T41" fmla="*/ 5 h 83"/>
                <a:gd name="T42" fmla="*/ 4 w 133"/>
                <a:gd name="T43" fmla="*/ 0 h 83"/>
                <a:gd name="T44" fmla="*/ 9 w 133"/>
                <a:gd name="T45" fmla="*/ 3 h 83"/>
                <a:gd name="T46" fmla="*/ 66 w 133"/>
                <a:gd name="T47" fmla="*/ 24 h 83"/>
                <a:gd name="T48" fmla="*/ 94 w 133"/>
                <a:gd name="T49" fmla="*/ 27 h 83"/>
                <a:gd name="T50" fmla="*/ 114 w 133"/>
                <a:gd name="T51" fmla="*/ 39 h 83"/>
                <a:gd name="T52" fmla="*/ 120 w 133"/>
                <a:gd name="T53" fmla="*/ 44 h 83"/>
                <a:gd name="T54" fmla="*/ 113 w 133"/>
                <a:gd name="T55" fmla="*/ 41 h 83"/>
                <a:gd name="T56" fmla="*/ 58 w 133"/>
                <a:gd name="T57" fmla="*/ 32 h 83"/>
                <a:gd name="T58" fmla="*/ 40 w 133"/>
                <a:gd name="T59" fmla="*/ 28 h 83"/>
                <a:gd name="T60" fmla="*/ 7 w 133"/>
                <a:gd name="T61" fmla="*/ 5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3" h="83">
                  <a:moveTo>
                    <a:pt x="10" y="47"/>
                  </a:moveTo>
                  <a:cubicBezTo>
                    <a:pt x="21" y="63"/>
                    <a:pt x="47" y="71"/>
                    <a:pt x="66" y="72"/>
                  </a:cubicBezTo>
                  <a:cubicBezTo>
                    <a:pt x="87" y="74"/>
                    <a:pt x="90" y="71"/>
                    <a:pt x="112" y="80"/>
                  </a:cubicBezTo>
                  <a:cubicBezTo>
                    <a:pt x="119" y="83"/>
                    <a:pt x="119" y="83"/>
                    <a:pt x="119" y="83"/>
                  </a:cubicBezTo>
                  <a:cubicBezTo>
                    <a:pt x="113" y="78"/>
                    <a:pt x="113" y="78"/>
                    <a:pt x="113" y="78"/>
                  </a:cubicBezTo>
                  <a:cubicBezTo>
                    <a:pt x="105" y="72"/>
                    <a:pt x="100" y="69"/>
                    <a:pt x="90" y="67"/>
                  </a:cubicBezTo>
                  <a:cubicBezTo>
                    <a:pt x="82" y="65"/>
                    <a:pt x="75" y="65"/>
                    <a:pt x="67" y="64"/>
                  </a:cubicBezTo>
                  <a:cubicBezTo>
                    <a:pt x="42" y="62"/>
                    <a:pt x="33" y="57"/>
                    <a:pt x="12" y="45"/>
                  </a:cubicBezTo>
                  <a:cubicBezTo>
                    <a:pt x="8" y="43"/>
                    <a:pt x="8" y="43"/>
                    <a:pt x="8" y="43"/>
                  </a:cubicBezTo>
                  <a:cubicBezTo>
                    <a:pt x="10" y="47"/>
                    <a:pt x="10" y="47"/>
                    <a:pt x="10" y="47"/>
                  </a:cubicBezTo>
                  <a:close/>
                  <a:moveTo>
                    <a:pt x="2" y="22"/>
                  </a:moveTo>
                  <a:cubicBezTo>
                    <a:pt x="7" y="31"/>
                    <a:pt x="16" y="39"/>
                    <a:pt x="26" y="44"/>
                  </a:cubicBezTo>
                  <a:cubicBezTo>
                    <a:pt x="40" y="51"/>
                    <a:pt x="56" y="54"/>
                    <a:pt x="70" y="55"/>
                  </a:cubicBezTo>
                  <a:cubicBezTo>
                    <a:pt x="92" y="58"/>
                    <a:pt x="105" y="56"/>
                    <a:pt x="127" y="65"/>
                  </a:cubicBezTo>
                  <a:cubicBezTo>
                    <a:pt x="133" y="67"/>
                    <a:pt x="133" y="67"/>
                    <a:pt x="133" y="67"/>
                  </a:cubicBezTo>
                  <a:cubicBezTo>
                    <a:pt x="128" y="63"/>
                    <a:pt x="128" y="63"/>
                    <a:pt x="128" y="63"/>
                  </a:cubicBezTo>
                  <a:cubicBezTo>
                    <a:pt x="109" y="45"/>
                    <a:pt x="89" y="44"/>
                    <a:pt x="69" y="44"/>
                  </a:cubicBezTo>
                  <a:cubicBezTo>
                    <a:pt x="60" y="43"/>
                    <a:pt x="53" y="42"/>
                    <a:pt x="45" y="40"/>
                  </a:cubicBezTo>
                  <a:cubicBezTo>
                    <a:pt x="29" y="36"/>
                    <a:pt x="16" y="29"/>
                    <a:pt x="0" y="18"/>
                  </a:cubicBezTo>
                  <a:cubicBezTo>
                    <a:pt x="2" y="22"/>
                    <a:pt x="2" y="22"/>
                    <a:pt x="2" y="22"/>
                  </a:cubicBezTo>
                  <a:close/>
                  <a:moveTo>
                    <a:pt x="7" y="5"/>
                  </a:moveTo>
                  <a:cubicBezTo>
                    <a:pt x="4" y="0"/>
                    <a:pt x="4" y="0"/>
                    <a:pt x="4" y="0"/>
                  </a:cubicBezTo>
                  <a:cubicBezTo>
                    <a:pt x="9" y="3"/>
                    <a:pt x="9" y="3"/>
                    <a:pt x="9" y="3"/>
                  </a:cubicBezTo>
                  <a:cubicBezTo>
                    <a:pt x="26" y="16"/>
                    <a:pt x="44" y="22"/>
                    <a:pt x="66" y="24"/>
                  </a:cubicBezTo>
                  <a:cubicBezTo>
                    <a:pt x="75" y="25"/>
                    <a:pt x="85" y="25"/>
                    <a:pt x="94" y="27"/>
                  </a:cubicBezTo>
                  <a:cubicBezTo>
                    <a:pt x="102" y="30"/>
                    <a:pt x="107" y="33"/>
                    <a:pt x="114" y="39"/>
                  </a:cubicBezTo>
                  <a:cubicBezTo>
                    <a:pt x="120" y="44"/>
                    <a:pt x="120" y="44"/>
                    <a:pt x="120" y="44"/>
                  </a:cubicBezTo>
                  <a:cubicBezTo>
                    <a:pt x="113" y="41"/>
                    <a:pt x="113" y="41"/>
                    <a:pt x="113" y="41"/>
                  </a:cubicBezTo>
                  <a:cubicBezTo>
                    <a:pt x="92" y="32"/>
                    <a:pt x="79" y="34"/>
                    <a:pt x="58" y="32"/>
                  </a:cubicBezTo>
                  <a:cubicBezTo>
                    <a:pt x="52" y="31"/>
                    <a:pt x="46" y="30"/>
                    <a:pt x="40" y="28"/>
                  </a:cubicBezTo>
                  <a:cubicBezTo>
                    <a:pt x="27" y="24"/>
                    <a:pt x="15" y="17"/>
                    <a:pt x="7"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solidFill>
                  <a:schemeClr val="bg1"/>
                </a:solidFill>
              </a:endParaRPr>
            </a:p>
          </p:txBody>
        </p:sp>
        <p:sp>
          <p:nvSpPr>
            <p:cNvPr id="27" name="Freeform 26"/>
            <p:cNvSpPr>
              <a:spLocks noEditPoints="1"/>
            </p:cNvSpPr>
            <p:nvPr/>
          </p:nvSpPr>
          <p:spPr bwMode="auto">
            <a:xfrm>
              <a:off x="6896100" y="1606550"/>
              <a:ext cx="411162" cy="303212"/>
            </a:xfrm>
            <a:custGeom>
              <a:avLst/>
              <a:gdLst>
                <a:gd name="T0" fmla="*/ 8 w 128"/>
                <a:gd name="T1" fmla="*/ 47 h 94"/>
                <a:gd name="T2" fmla="*/ 61 w 128"/>
                <a:gd name="T3" fmla="*/ 78 h 94"/>
                <a:gd name="T4" fmla="*/ 105 w 128"/>
                <a:gd name="T5" fmla="*/ 90 h 94"/>
                <a:gd name="T6" fmla="*/ 113 w 128"/>
                <a:gd name="T7" fmla="*/ 94 h 94"/>
                <a:gd name="T8" fmla="*/ 107 w 128"/>
                <a:gd name="T9" fmla="*/ 88 h 94"/>
                <a:gd name="T10" fmla="*/ 85 w 128"/>
                <a:gd name="T11" fmla="*/ 75 h 94"/>
                <a:gd name="T12" fmla="*/ 63 w 128"/>
                <a:gd name="T13" fmla="*/ 70 h 94"/>
                <a:gd name="T14" fmla="*/ 9 w 128"/>
                <a:gd name="T15" fmla="*/ 45 h 94"/>
                <a:gd name="T16" fmla="*/ 6 w 128"/>
                <a:gd name="T17" fmla="*/ 43 h 94"/>
                <a:gd name="T18" fmla="*/ 8 w 128"/>
                <a:gd name="T19" fmla="*/ 47 h 94"/>
                <a:gd name="T20" fmla="*/ 2 w 128"/>
                <a:gd name="T21" fmla="*/ 21 h 94"/>
                <a:gd name="T22" fmla="*/ 24 w 128"/>
                <a:gd name="T23" fmla="*/ 45 h 94"/>
                <a:gd name="T24" fmla="*/ 66 w 128"/>
                <a:gd name="T25" fmla="*/ 62 h 94"/>
                <a:gd name="T26" fmla="*/ 122 w 128"/>
                <a:gd name="T27" fmla="*/ 77 h 94"/>
                <a:gd name="T28" fmla="*/ 128 w 128"/>
                <a:gd name="T29" fmla="*/ 80 h 94"/>
                <a:gd name="T30" fmla="*/ 123 w 128"/>
                <a:gd name="T31" fmla="*/ 75 h 94"/>
                <a:gd name="T32" fmla="*/ 66 w 128"/>
                <a:gd name="T33" fmla="*/ 50 h 94"/>
                <a:gd name="T34" fmla="*/ 43 w 128"/>
                <a:gd name="T35" fmla="*/ 44 h 94"/>
                <a:gd name="T36" fmla="*/ 0 w 128"/>
                <a:gd name="T37" fmla="*/ 18 h 94"/>
                <a:gd name="T38" fmla="*/ 2 w 128"/>
                <a:gd name="T39" fmla="*/ 21 h 94"/>
                <a:gd name="T40" fmla="*/ 9 w 128"/>
                <a:gd name="T41" fmla="*/ 5 h 94"/>
                <a:gd name="T42" fmla="*/ 6 w 128"/>
                <a:gd name="T43" fmla="*/ 0 h 94"/>
                <a:gd name="T44" fmla="*/ 11 w 128"/>
                <a:gd name="T45" fmla="*/ 3 h 94"/>
                <a:gd name="T46" fmla="*/ 66 w 128"/>
                <a:gd name="T47" fmla="*/ 30 h 94"/>
                <a:gd name="T48" fmla="*/ 93 w 128"/>
                <a:gd name="T49" fmla="*/ 36 h 94"/>
                <a:gd name="T50" fmla="*/ 112 w 128"/>
                <a:gd name="T51" fmla="*/ 50 h 94"/>
                <a:gd name="T52" fmla="*/ 117 w 128"/>
                <a:gd name="T53" fmla="*/ 56 h 94"/>
                <a:gd name="T54" fmla="*/ 110 w 128"/>
                <a:gd name="T55" fmla="*/ 52 h 94"/>
                <a:gd name="T56" fmla="*/ 57 w 128"/>
                <a:gd name="T57" fmla="*/ 37 h 94"/>
                <a:gd name="T58" fmla="*/ 39 w 128"/>
                <a:gd name="T59" fmla="*/ 32 h 94"/>
                <a:gd name="T60" fmla="*/ 9 w 128"/>
                <a:gd name="T61" fmla="*/ 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8" h="94">
                  <a:moveTo>
                    <a:pt x="8" y="47"/>
                  </a:moveTo>
                  <a:cubicBezTo>
                    <a:pt x="17" y="65"/>
                    <a:pt x="42" y="75"/>
                    <a:pt x="61" y="78"/>
                  </a:cubicBezTo>
                  <a:cubicBezTo>
                    <a:pt x="82" y="82"/>
                    <a:pt x="84" y="79"/>
                    <a:pt x="105" y="90"/>
                  </a:cubicBezTo>
                  <a:cubicBezTo>
                    <a:pt x="113" y="94"/>
                    <a:pt x="113" y="94"/>
                    <a:pt x="113" y="94"/>
                  </a:cubicBezTo>
                  <a:cubicBezTo>
                    <a:pt x="107" y="88"/>
                    <a:pt x="107" y="88"/>
                    <a:pt x="107" y="88"/>
                  </a:cubicBezTo>
                  <a:cubicBezTo>
                    <a:pt x="99" y="81"/>
                    <a:pt x="95" y="78"/>
                    <a:pt x="85" y="75"/>
                  </a:cubicBezTo>
                  <a:cubicBezTo>
                    <a:pt x="78" y="73"/>
                    <a:pt x="70" y="72"/>
                    <a:pt x="63" y="70"/>
                  </a:cubicBezTo>
                  <a:cubicBezTo>
                    <a:pt x="38" y="65"/>
                    <a:pt x="29" y="59"/>
                    <a:pt x="9" y="45"/>
                  </a:cubicBezTo>
                  <a:cubicBezTo>
                    <a:pt x="6" y="43"/>
                    <a:pt x="6" y="43"/>
                    <a:pt x="6" y="43"/>
                  </a:cubicBezTo>
                  <a:cubicBezTo>
                    <a:pt x="8" y="47"/>
                    <a:pt x="8" y="47"/>
                    <a:pt x="8" y="47"/>
                  </a:cubicBezTo>
                  <a:close/>
                  <a:moveTo>
                    <a:pt x="2" y="21"/>
                  </a:moveTo>
                  <a:cubicBezTo>
                    <a:pt x="6" y="31"/>
                    <a:pt x="14" y="39"/>
                    <a:pt x="24" y="45"/>
                  </a:cubicBezTo>
                  <a:cubicBezTo>
                    <a:pt x="37" y="54"/>
                    <a:pt x="53" y="59"/>
                    <a:pt x="66" y="62"/>
                  </a:cubicBezTo>
                  <a:cubicBezTo>
                    <a:pt x="88" y="66"/>
                    <a:pt x="101" y="66"/>
                    <a:pt x="122" y="77"/>
                  </a:cubicBezTo>
                  <a:cubicBezTo>
                    <a:pt x="128" y="80"/>
                    <a:pt x="128" y="80"/>
                    <a:pt x="128" y="80"/>
                  </a:cubicBezTo>
                  <a:cubicBezTo>
                    <a:pt x="123" y="75"/>
                    <a:pt x="123" y="75"/>
                    <a:pt x="123" y="75"/>
                  </a:cubicBezTo>
                  <a:cubicBezTo>
                    <a:pt x="106" y="55"/>
                    <a:pt x="87" y="53"/>
                    <a:pt x="66" y="50"/>
                  </a:cubicBezTo>
                  <a:cubicBezTo>
                    <a:pt x="58" y="49"/>
                    <a:pt x="51" y="47"/>
                    <a:pt x="43" y="44"/>
                  </a:cubicBezTo>
                  <a:cubicBezTo>
                    <a:pt x="27" y="38"/>
                    <a:pt x="15" y="30"/>
                    <a:pt x="0" y="18"/>
                  </a:cubicBezTo>
                  <a:cubicBezTo>
                    <a:pt x="2" y="21"/>
                    <a:pt x="2" y="21"/>
                    <a:pt x="2" y="21"/>
                  </a:cubicBezTo>
                  <a:close/>
                  <a:moveTo>
                    <a:pt x="9" y="5"/>
                  </a:moveTo>
                  <a:cubicBezTo>
                    <a:pt x="6" y="0"/>
                    <a:pt x="6" y="0"/>
                    <a:pt x="6" y="0"/>
                  </a:cubicBezTo>
                  <a:cubicBezTo>
                    <a:pt x="11" y="3"/>
                    <a:pt x="11" y="3"/>
                    <a:pt x="11" y="3"/>
                  </a:cubicBezTo>
                  <a:cubicBezTo>
                    <a:pt x="27" y="18"/>
                    <a:pt x="44" y="26"/>
                    <a:pt x="66" y="30"/>
                  </a:cubicBezTo>
                  <a:cubicBezTo>
                    <a:pt x="75" y="32"/>
                    <a:pt x="84" y="33"/>
                    <a:pt x="93" y="36"/>
                  </a:cubicBezTo>
                  <a:cubicBezTo>
                    <a:pt x="101" y="40"/>
                    <a:pt x="105" y="43"/>
                    <a:pt x="112" y="50"/>
                  </a:cubicBezTo>
                  <a:cubicBezTo>
                    <a:pt x="117" y="56"/>
                    <a:pt x="117" y="56"/>
                    <a:pt x="117" y="56"/>
                  </a:cubicBezTo>
                  <a:cubicBezTo>
                    <a:pt x="110" y="52"/>
                    <a:pt x="110" y="52"/>
                    <a:pt x="110" y="52"/>
                  </a:cubicBezTo>
                  <a:cubicBezTo>
                    <a:pt x="91" y="40"/>
                    <a:pt x="77" y="41"/>
                    <a:pt x="57" y="37"/>
                  </a:cubicBezTo>
                  <a:cubicBezTo>
                    <a:pt x="51" y="36"/>
                    <a:pt x="45" y="34"/>
                    <a:pt x="39" y="32"/>
                  </a:cubicBezTo>
                  <a:cubicBezTo>
                    <a:pt x="26" y="26"/>
                    <a:pt x="15" y="18"/>
                    <a:pt x="9"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solidFill>
                  <a:schemeClr val="bg1"/>
                </a:solidFill>
              </a:endParaRPr>
            </a:p>
          </p:txBody>
        </p:sp>
      </p:grpSp>
      <p:grpSp>
        <p:nvGrpSpPr>
          <p:cNvPr id="28" name="Group 43"/>
          <p:cNvGrpSpPr/>
          <p:nvPr/>
        </p:nvGrpSpPr>
        <p:grpSpPr>
          <a:xfrm>
            <a:off x="930377" y="3082057"/>
            <a:ext cx="1814276" cy="1465659"/>
            <a:chOff x="3681413" y="4138613"/>
            <a:chExt cx="2419350" cy="1954212"/>
          </a:xfrm>
          <a:solidFill>
            <a:schemeClr val="accent3"/>
          </a:solidFill>
        </p:grpSpPr>
        <p:sp>
          <p:nvSpPr>
            <p:cNvPr id="29" name="Freeform 12"/>
            <p:cNvSpPr/>
            <p:nvPr/>
          </p:nvSpPr>
          <p:spPr bwMode="auto">
            <a:xfrm>
              <a:off x="4322763" y="4138613"/>
              <a:ext cx="1778000" cy="1776412"/>
            </a:xfrm>
            <a:custGeom>
              <a:avLst/>
              <a:gdLst>
                <a:gd name="T0" fmla="*/ 553 w 553"/>
                <a:gd name="T1" fmla="*/ 0 h 552"/>
                <a:gd name="T2" fmla="*/ 0 w 553"/>
                <a:gd name="T3" fmla="*/ 0 h 552"/>
                <a:gd name="T4" fmla="*/ 553 w 553"/>
                <a:gd name="T5" fmla="*/ 552 h 552"/>
                <a:gd name="T6" fmla="*/ 553 w 553"/>
                <a:gd name="T7" fmla="*/ 0 h 552"/>
              </a:gdLst>
              <a:ahLst/>
              <a:cxnLst>
                <a:cxn ang="0">
                  <a:pos x="T0" y="T1"/>
                </a:cxn>
                <a:cxn ang="0">
                  <a:pos x="T2" y="T3"/>
                </a:cxn>
                <a:cxn ang="0">
                  <a:pos x="T4" y="T5"/>
                </a:cxn>
                <a:cxn ang="0">
                  <a:pos x="T6" y="T7"/>
                </a:cxn>
              </a:cxnLst>
              <a:rect l="0" t="0" r="r" b="b"/>
              <a:pathLst>
                <a:path w="553" h="552">
                  <a:moveTo>
                    <a:pt x="553" y="0"/>
                  </a:moveTo>
                  <a:cubicBezTo>
                    <a:pt x="0" y="0"/>
                    <a:pt x="0" y="0"/>
                    <a:pt x="0" y="0"/>
                  </a:cubicBezTo>
                  <a:cubicBezTo>
                    <a:pt x="1" y="305"/>
                    <a:pt x="248" y="551"/>
                    <a:pt x="553" y="552"/>
                  </a:cubicBezTo>
                  <a:lnTo>
                    <a:pt x="55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solidFill>
                  <a:schemeClr val="bg1"/>
                </a:solidFill>
              </a:endParaRPr>
            </a:p>
          </p:txBody>
        </p:sp>
        <p:sp>
          <p:nvSpPr>
            <p:cNvPr id="30" name="Freeform 27"/>
            <p:cNvSpPr>
              <a:spLocks noEditPoints="1"/>
            </p:cNvSpPr>
            <p:nvPr/>
          </p:nvSpPr>
          <p:spPr bwMode="auto">
            <a:xfrm>
              <a:off x="3681413" y="4914900"/>
              <a:ext cx="1249362" cy="849312"/>
            </a:xfrm>
            <a:custGeom>
              <a:avLst/>
              <a:gdLst>
                <a:gd name="T0" fmla="*/ 49 w 787"/>
                <a:gd name="T1" fmla="*/ 312 h 535"/>
                <a:gd name="T2" fmla="*/ 0 w 787"/>
                <a:gd name="T3" fmla="*/ 365 h 535"/>
                <a:gd name="T4" fmla="*/ 136 w 787"/>
                <a:gd name="T5" fmla="*/ 509 h 535"/>
                <a:gd name="T6" fmla="*/ 211 w 787"/>
                <a:gd name="T7" fmla="*/ 509 h 535"/>
                <a:gd name="T8" fmla="*/ 787 w 787"/>
                <a:gd name="T9" fmla="*/ 282 h 535"/>
                <a:gd name="T10" fmla="*/ 96 w 787"/>
                <a:gd name="T11" fmla="*/ 253 h 535"/>
                <a:gd name="T12" fmla="*/ 620 w 787"/>
                <a:gd name="T13" fmla="*/ 267 h 535"/>
                <a:gd name="T14" fmla="*/ 562 w 787"/>
                <a:gd name="T15" fmla="*/ 336 h 535"/>
                <a:gd name="T16" fmla="*/ 620 w 787"/>
                <a:gd name="T17" fmla="*/ 267 h 535"/>
                <a:gd name="T18" fmla="*/ 533 w 787"/>
                <a:gd name="T19" fmla="*/ 349 h 535"/>
                <a:gd name="T20" fmla="*/ 442 w 787"/>
                <a:gd name="T21" fmla="*/ 347 h 535"/>
                <a:gd name="T22" fmla="*/ 414 w 787"/>
                <a:gd name="T23" fmla="*/ 359 h 535"/>
                <a:gd name="T24" fmla="*/ 353 w 787"/>
                <a:gd name="T25" fmla="*/ 428 h 535"/>
                <a:gd name="T26" fmla="*/ 414 w 787"/>
                <a:gd name="T27" fmla="*/ 359 h 535"/>
                <a:gd name="T28" fmla="*/ 325 w 787"/>
                <a:gd name="T29" fmla="*/ 440 h 535"/>
                <a:gd name="T30" fmla="*/ 233 w 787"/>
                <a:gd name="T31" fmla="*/ 440 h 535"/>
                <a:gd name="T32" fmla="*/ 598 w 787"/>
                <a:gd name="T33" fmla="*/ 213 h 535"/>
                <a:gd name="T34" fmla="*/ 537 w 787"/>
                <a:gd name="T35" fmla="*/ 282 h 535"/>
                <a:gd name="T36" fmla="*/ 598 w 787"/>
                <a:gd name="T37" fmla="*/ 213 h 535"/>
                <a:gd name="T38" fmla="*/ 509 w 787"/>
                <a:gd name="T39" fmla="*/ 294 h 535"/>
                <a:gd name="T40" fmla="*/ 418 w 787"/>
                <a:gd name="T41" fmla="*/ 294 h 535"/>
                <a:gd name="T42" fmla="*/ 389 w 787"/>
                <a:gd name="T43" fmla="*/ 306 h 535"/>
                <a:gd name="T44" fmla="*/ 329 w 787"/>
                <a:gd name="T45" fmla="*/ 375 h 535"/>
                <a:gd name="T46" fmla="*/ 389 w 787"/>
                <a:gd name="T47" fmla="*/ 306 h 535"/>
                <a:gd name="T48" fmla="*/ 302 w 787"/>
                <a:gd name="T49" fmla="*/ 387 h 535"/>
                <a:gd name="T50" fmla="*/ 209 w 787"/>
                <a:gd name="T51" fmla="*/ 385 h 535"/>
                <a:gd name="T52" fmla="*/ 574 w 787"/>
                <a:gd name="T53" fmla="*/ 158 h 535"/>
                <a:gd name="T54" fmla="*/ 513 w 787"/>
                <a:gd name="T55" fmla="*/ 227 h 535"/>
                <a:gd name="T56" fmla="*/ 574 w 787"/>
                <a:gd name="T57" fmla="*/ 158 h 535"/>
                <a:gd name="T58" fmla="*/ 485 w 787"/>
                <a:gd name="T59" fmla="*/ 239 h 535"/>
                <a:gd name="T60" fmla="*/ 393 w 787"/>
                <a:gd name="T61" fmla="*/ 239 h 535"/>
                <a:gd name="T62" fmla="*/ 365 w 787"/>
                <a:gd name="T63" fmla="*/ 251 h 535"/>
                <a:gd name="T64" fmla="*/ 304 w 787"/>
                <a:gd name="T65" fmla="*/ 320 h 535"/>
                <a:gd name="T66" fmla="*/ 365 w 787"/>
                <a:gd name="T67" fmla="*/ 251 h 535"/>
                <a:gd name="T68" fmla="*/ 278 w 787"/>
                <a:gd name="T69" fmla="*/ 332 h 535"/>
                <a:gd name="T70" fmla="*/ 187 w 787"/>
                <a:gd name="T71" fmla="*/ 332 h 535"/>
                <a:gd name="T72" fmla="*/ 549 w 787"/>
                <a:gd name="T73" fmla="*/ 105 h 535"/>
                <a:gd name="T74" fmla="*/ 489 w 787"/>
                <a:gd name="T75" fmla="*/ 174 h 535"/>
                <a:gd name="T76" fmla="*/ 549 w 787"/>
                <a:gd name="T77" fmla="*/ 105 h 535"/>
                <a:gd name="T78" fmla="*/ 460 w 787"/>
                <a:gd name="T79" fmla="*/ 186 h 535"/>
                <a:gd name="T80" fmla="*/ 369 w 787"/>
                <a:gd name="T81" fmla="*/ 184 h 535"/>
                <a:gd name="T82" fmla="*/ 341 w 787"/>
                <a:gd name="T83" fmla="*/ 199 h 535"/>
                <a:gd name="T84" fmla="*/ 280 w 787"/>
                <a:gd name="T85" fmla="*/ 265 h 535"/>
                <a:gd name="T86" fmla="*/ 341 w 787"/>
                <a:gd name="T87" fmla="*/ 199 h 535"/>
                <a:gd name="T88" fmla="*/ 254 w 787"/>
                <a:gd name="T89" fmla="*/ 280 h 535"/>
                <a:gd name="T90" fmla="*/ 162 w 787"/>
                <a:gd name="T91" fmla="*/ 278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87" h="535">
                  <a:moveTo>
                    <a:pt x="112" y="286"/>
                  </a:moveTo>
                  <a:lnTo>
                    <a:pt x="49" y="312"/>
                  </a:lnTo>
                  <a:lnTo>
                    <a:pt x="61" y="338"/>
                  </a:lnTo>
                  <a:lnTo>
                    <a:pt x="0" y="365"/>
                  </a:lnTo>
                  <a:lnTo>
                    <a:pt x="77" y="535"/>
                  </a:lnTo>
                  <a:lnTo>
                    <a:pt x="136" y="509"/>
                  </a:lnTo>
                  <a:lnTo>
                    <a:pt x="148" y="535"/>
                  </a:lnTo>
                  <a:lnTo>
                    <a:pt x="211" y="509"/>
                  </a:lnTo>
                  <a:lnTo>
                    <a:pt x="221" y="533"/>
                  </a:lnTo>
                  <a:lnTo>
                    <a:pt x="787" y="282"/>
                  </a:lnTo>
                  <a:lnTo>
                    <a:pt x="661" y="0"/>
                  </a:lnTo>
                  <a:lnTo>
                    <a:pt x="96" y="253"/>
                  </a:lnTo>
                  <a:lnTo>
                    <a:pt x="112" y="286"/>
                  </a:lnTo>
                  <a:close/>
                  <a:moveTo>
                    <a:pt x="620" y="267"/>
                  </a:moveTo>
                  <a:lnTo>
                    <a:pt x="637" y="302"/>
                  </a:lnTo>
                  <a:lnTo>
                    <a:pt x="562" y="336"/>
                  </a:lnTo>
                  <a:lnTo>
                    <a:pt x="545" y="300"/>
                  </a:lnTo>
                  <a:lnTo>
                    <a:pt x="620" y="267"/>
                  </a:lnTo>
                  <a:close/>
                  <a:moveTo>
                    <a:pt x="517" y="314"/>
                  </a:moveTo>
                  <a:lnTo>
                    <a:pt x="533" y="349"/>
                  </a:lnTo>
                  <a:lnTo>
                    <a:pt x="456" y="381"/>
                  </a:lnTo>
                  <a:lnTo>
                    <a:pt x="442" y="347"/>
                  </a:lnTo>
                  <a:lnTo>
                    <a:pt x="517" y="314"/>
                  </a:lnTo>
                  <a:close/>
                  <a:moveTo>
                    <a:pt x="414" y="359"/>
                  </a:moveTo>
                  <a:lnTo>
                    <a:pt x="430" y="395"/>
                  </a:lnTo>
                  <a:lnTo>
                    <a:pt x="353" y="428"/>
                  </a:lnTo>
                  <a:lnTo>
                    <a:pt x="339" y="393"/>
                  </a:lnTo>
                  <a:lnTo>
                    <a:pt x="414" y="359"/>
                  </a:lnTo>
                  <a:close/>
                  <a:moveTo>
                    <a:pt x="310" y="405"/>
                  </a:moveTo>
                  <a:lnTo>
                    <a:pt x="325" y="440"/>
                  </a:lnTo>
                  <a:lnTo>
                    <a:pt x="250" y="474"/>
                  </a:lnTo>
                  <a:lnTo>
                    <a:pt x="233" y="440"/>
                  </a:lnTo>
                  <a:lnTo>
                    <a:pt x="310" y="405"/>
                  </a:lnTo>
                  <a:close/>
                  <a:moveTo>
                    <a:pt x="598" y="213"/>
                  </a:moveTo>
                  <a:lnTo>
                    <a:pt x="612" y="247"/>
                  </a:lnTo>
                  <a:lnTo>
                    <a:pt x="537" y="282"/>
                  </a:lnTo>
                  <a:lnTo>
                    <a:pt x="521" y="247"/>
                  </a:lnTo>
                  <a:lnTo>
                    <a:pt x="598" y="213"/>
                  </a:lnTo>
                  <a:close/>
                  <a:moveTo>
                    <a:pt x="493" y="259"/>
                  </a:moveTo>
                  <a:lnTo>
                    <a:pt x="509" y="294"/>
                  </a:lnTo>
                  <a:lnTo>
                    <a:pt x="432" y="328"/>
                  </a:lnTo>
                  <a:lnTo>
                    <a:pt x="418" y="294"/>
                  </a:lnTo>
                  <a:lnTo>
                    <a:pt x="493" y="259"/>
                  </a:lnTo>
                  <a:close/>
                  <a:moveTo>
                    <a:pt x="389" y="306"/>
                  </a:moveTo>
                  <a:lnTo>
                    <a:pt x="406" y="340"/>
                  </a:lnTo>
                  <a:lnTo>
                    <a:pt x="329" y="375"/>
                  </a:lnTo>
                  <a:lnTo>
                    <a:pt x="314" y="340"/>
                  </a:lnTo>
                  <a:lnTo>
                    <a:pt x="389" y="306"/>
                  </a:lnTo>
                  <a:close/>
                  <a:moveTo>
                    <a:pt x="286" y="353"/>
                  </a:moveTo>
                  <a:lnTo>
                    <a:pt x="302" y="387"/>
                  </a:lnTo>
                  <a:lnTo>
                    <a:pt x="225" y="421"/>
                  </a:lnTo>
                  <a:lnTo>
                    <a:pt x="209" y="385"/>
                  </a:lnTo>
                  <a:lnTo>
                    <a:pt x="286" y="353"/>
                  </a:lnTo>
                  <a:close/>
                  <a:moveTo>
                    <a:pt x="574" y="158"/>
                  </a:moveTo>
                  <a:lnTo>
                    <a:pt x="588" y="194"/>
                  </a:lnTo>
                  <a:lnTo>
                    <a:pt x="513" y="227"/>
                  </a:lnTo>
                  <a:lnTo>
                    <a:pt x="497" y="192"/>
                  </a:lnTo>
                  <a:lnTo>
                    <a:pt x="574" y="158"/>
                  </a:lnTo>
                  <a:close/>
                  <a:moveTo>
                    <a:pt x="468" y="205"/>
                  </a:moveTo>
                  <a:lnTo>
                    <a:pt x="485" y="239"/>
                  </a:lnTo>
                  <a:lnTo>
                    <a:pt x="410" y="274"/>
                  </a:lnTo>
                  <a:lnTo>
                    <a:pt x="393" y="239"/>
                  </a:lnTo>
                  <a:lnTo>
                    <a:pt x="468" y="205"/>
                  </a:lnTo>
                  <a:close/>
                  <a:moveTo>
                    <a:pt x="365" y="251"/>
                  </a:moveTo>
                  <a:lnTo>
                    <a:pt x="381" y="286"/>
                  </a:lnTo>
                  <a:lnTo>
                    <a:pt x="304" y="320"/>
                  </a:lnTo>
                  <a:lnTo>
                    <a:pt x="290" y="286"/>
                  </a:lnTo>
                  <a:lnTo>
                    <a:pt x="365" y="251"/>
                  </a:lnTo>
                  <a:close/>
                  <a:moveTo>
                    <a:pt x="262" y="298"/>
                  </a:moveTo>
                  <a:lnTo>
                    <a:pt x="278" y="332"/>
                  </a:lnTo>
                  <a:lnTo>
                    <a:pt x="201" y="367"/>
                  </a:lnTo>
                  <a:lnTo>
                    <a:pt x="187" y="332"/>
                  </a:lnTo>
                  <a:lnTo>
                    <a:pt x="262" y="298"/>
                  </a:lnTo>
                  <a:close/>
                  <a:moveTo>
                    <a:pt x="549" y="105"/>
                  </a:moveTo>
                  <a:lnTo>
                    <a:pt x="564" y="140"/>
                  </a:lnTo>
                  <a:lnTo>
                    <a:pt x="489" y="174"/>
                  </a:lnTo>
                  <a:lnTo>
                    <a:pt x="472" y="140"/>
                  </a:lnTo>
                  <a:lnTo>
                    <a:pt x="549" y="105"/>
                  </a:lnTo>
                  <a:close/>
                  <a:moveTo>
                    <a:pt x="446" y="152"/>
                  </a:moveTo>
                  <a:lnTo>
                    <a:pt x="460" y="186"/>
                  </a:lnTo>
                  <a:lnTo>
                    <a:pt x="385" y="221"/>
                  </a:lnTo>
                  <a:lnTo>
                    <a:pt x="369" y="184"/>
                  </a:lnTo>
                  <a:lnTo>
                    <a:pt x="446" y="152"/>
                  </a:lnTo>
                  <a:close/>
                  <a:moveTo>
                    <a:pt x="341" y="199"/>
                  </a:moveTo>
                  <a:lnTo>
                    <a:pt x="357" y="233"/>
                  </a:lnTo>
                  <a:lnTo>
                    <a:pt x="280" y="265"/>
                  </a:lnTo>
                  <a:lnTo>
                    <a:pt x="266" y="231"/>
                  </a:lnTo>
                  <a:lnTo>
                    <a:pt x="341" y="199"/>
                  </a:lnTo>
                  <a:close/>
                  <a:moveTo>
                    <a:pt x="237" y="243"/>
                  </a:moveTo>
                  <a:lnTo>
                    <a:pt x="254" y="280"/>
                  </a:lnTo>
                  <a:lnTo>
                    <a:pt x="177" y="312"/>
                  </a:lnTo>
                  <a:lnTo>
                    <a:pt x="162" y="278"/>
                  </a:lnTo>
                  <a:lnTo>
                    <a:pt x="237" y="2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solidFill>
                  <a:schemeClr val="bg1"/>
                </a:solidFill>
              </a:endParaRPr>
            </a:p>
          </p:txBody>
        </p:sp>
        <p:sp>
          <p:nvSpPr>
            <p:cNvPr id="31" name="Freeform 28"/>
            <p:cNvSpPr>
              <a:spLocks noEditPoints="1"/>
            </p:cNvSpPr>
            <p:nvPr/>
          </p:nvSpPr>
          <p:spPr bwMode="auto">
            <a:xfrm>
              <a:off x="3733800" y="4532313"/>
              <a:ext cx="1022350" cy="620712"/>
            </a:xfrm>
            <a:custGeom>
              <a:avLst/>
              <a:gdLst>
                <a:gd name="T0" fmla="*/ 0 w 644"/>
                <a:gd name="T1" fmla="*/ 217 h 391"/>
                <a:gd name="T2" fmla="*/ 40 w 644"/>
                <a:gd name="T3" fmla="*/ 365 h 391"/>
                <a:gd name="T4" fmla="*/ 146 w 644"/>
                <a:gd name="T5" fmla="*/ 391 h 391"/>
                <a:gd name="T6" fmla="*/ 644 w 644"/>
                <a:gd name="T7" fmla="*/ 251 h 391"/>
                <a:gd name="T8" fmla="*/ 573 w 644"/>
                <a:gd name="T9" fmla="*/ 0 h 391"/>
                <a:gd name="T10" fmla="*/ 77 w 644"/>
                <a:gd name="T11" fmla="*/ 138 h 391"/>
                <a:gd name="T12" fmla="*/ 0 w 644"/>
                <a:gd name="T13" fmla="*/ 217 h 391"/>
                <a:gd name="T14" fmla="*/ 383 w 644"/>
                <a:gd name="T15" fmla="*/ 227 h 391"/>
                <a:gd name="T16" fmla="*/ 391 w 644"/>
                <a:gd name="T17" fmla="*/ 261 h 391"/>
                <a:gd name="T18" fmla="*/ 318 w 644"/>
                <a:gd name="T19" fmla="*/ 281 h 391"/>
                <a:gd name="T20" fmla="*/ 308 w 644"/>
                <a:gd name="T21" fmla="*/ 247 h 391"/>
                <a:gd name="T22" fmla="*/ 383 w 644"/>
                <a:gd name="T23" fmla="*/ 227 h 391"/>
                <a:gd name="T24" fmla="*/ 290 w 644"/>
                <a:gd name="T25" fmla="*/ 253 h 391"/>
                <a:gd name="T26" fmla="*/ 300 w 644"/>
                <a:gd name="T27" fmla="*/ 288 h 391"/>
                <a:gd name="T28" fmla="*/ 225 w 644"/>
                <a:gd name="T29" fmla="*/ 308 h 391"/>
                <a:gd name="T30" fmla="*/ 217 w 644"/>
                <a:gd name="T31" fmla="*/ 273 h 391"/>
                <a:gd name="T32" fmla="*/ 290 w 644"/>
                <a:gd name="T33" fmla="*/ 253 h 391"/>
                <a:gd name="T34" fmla="*/ 196 w 644"/>
                <a:gd name="T35" fmla="*/ 279 h 391"/>
                <a:gd name="T36" fmla="*/ 206 w 644"/>
                <a:gd name="T37" fmla="*/ 312 h 391"/>
                <a:gd name="T38" fmla="*/ 131 w 644"/>
                <a:gd name="T39" fmla="*/ 332 h 391"/>
                <a:gd name="T40" fmla="*/ 123 w 644"/>
                <a:gd name="T41" fmla="*/ 300 h 391"/>
                <a:gd name="T42" fmla="*/ 196 w 644"/>
                <a:gd name="T43" fmla="*/ 279 h 391"/>
                <a:gd name="T44" fmla="*/ 367 w 644"/>
                <a:gd name="T45" fmla="*/ 174 h 391"/>
                <a:gd name="T46" fmla="*/ 377 w 644"/>
                <a:gd name="T47" fmla="*/ 208 h 391"/>
                <a:gd name="T48" fmla="*/ 304 w 644"/>
                <a:gd name="T49" fmla="*/ 229 h 391"/>
                <a:gd name="T50" fmla="*/ 294 w 644"/>
                <a:gd name="T51" fmla="*/ 196 h 391"/>
                <a:gd name="T52" fmla="*/ 367 w 644"/>
                <a:gd name="T53" fmla="*/ 174 h 391"/>
                <a:gd name="T54" fmla="*/ 275 w 644"/>
                <a:gd name="T55" fmla="*/ 200 h 391"/>
                <a:gd name="T56" fmla="*/ 283 w 644"/>
                <a:gd name="T57" fmla="*/ 235 h 391"/>
                <a:gd name="T58" fmla="*/ 210 w 644"/>
                <a:gd name="T59" fmla="*/ 255 h 391"/>
                <a:gd name="T60" fmla="*/ 200 w 644"/>
                <a:gd name="T61" fmla="*/ 221 h 391"/>
                <a:gd name="T62" fmla="*/ 275 w 644"/>
                <a:gd name="T63" fmla="*/ 200 h 391"/>
                <a:gd name="T64" fmla="*/ 182 w 644"/>
                <a:gd name="T65" fmla="*/ 227 h 391"/>
                <a:gd name="T66" fmla="*/ 192 w 644"/>
                <a:gd name="T67" fmla="*/ 259 h 391"/>
                <a:gd name="T68" fmla="*/ 117 w 644"/>
                <a:gd name="T69" fmla="*/ 281 h 391"/>
                <a:gd name="T70" fmla="*/ 109 w 644"/>
                <a:gd name="T71" fmla="*/ 247 h 391"/>
                <a:gd name="T72" fmla="*/ 182 w 644"/>
                <a:gd name="T73" fmla="*/ 227 h 391"/>
                <a:gd name="T74" fmla="*/ 352 w 644"/>
                <a:gd name="T75" fmla="*/ 123 h 391"/>
                <a:gd name="T76" fmla="*/ 362 w 644"/>
                <a:gd name="T77" fmla="*/ 156 h 391"/>
                <a:gd name="T78" fmla="*/ 287 w 644"/>
                <a:gd name="T79" fmla="*/ 176 h 391"/>
                <a:gd name="T80" fmla="*/ 279 w 644"/>
                <a:gd name="T81" fmla="*/ 144 h 391"/>
                <a:gd name="T82" fmla="*/ 352 w 644"/>
                <a:gd name="T83" fmla="*/ 123 h 391"/>
                <a:gd name="T84" fmla="*/ 261 w 644"/>
                <a:gd name="T85" fmla="*/ 148 h 391"/>
                <a:gd name="T86" fmla="*/ 269 w 644"/>
                <a:gd name="T87" fmla="*/ 182 h 391"/>
                <a:gd name="T88" fmla="*/ 196 w 644"/>
                <a:gd name="T89" fmla="*/ 202 h 391"/>
                <a:gd name="T90" fmla="*/ 186 w 644"/>
                <a:gd name="T91" fmla="*/ 168 h 391"/>
                <a:gd name="T92" fmla="*/ 261 w 644"/>
                <a:gd name="T93" fmla="*/ 148 h 391"/>
                <a:gd name="T94" fmla="*/ 168 w 644"/>
                <a:gd name="T95" fmla="*/ 174 h 391"/>
                <a:gd name="T96" fmla="*/ 178 w 644"/>
                <a:gd name="T97" fmla="*/ 208 h 391"/>
                <a:gd name="T98" fmla="*/ 103 w 644"/>
                <a:gd name="T99" fmla="*/ 229 h 391"/>
                <a:gd name="T100" fmla="*/ 95 w 644"/>
                <a:gd name="T101" fmla="*/ 194 h 391"/>
                <a:gd name="T102" fmla="*/ 168 w 644"/>
                <a:gd name="T103" fmla="*/ 174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44" h="391">
                  <a:moveTo>
                    <a:pt x="0" y="217"/>
                  </a:moveTo>
                  <a:lnTo>
                    <a:pt x="40" y="365"/>
                  </a:lnTo>
                  <a:lnTo>
                    <a:pt x="146" y="391"/>
                  </a:lnTo>
                  <a:lnTo>
                    <a:pt x="644" y="251"/>
                  </a:lnTo>
                  <a:lnTo>
                    <a:pt x="573" y="0"/>
                  </a:lnTo>
                  <a:lnTo>
                    <a:pt x="77" y="138"/>
                  </a:lnTo>
                  <a:lnTo>
                    <a:pt x="0" y="217"/>
                  </a:lnTo>
                  <a:close/>
                  <a:moveTo>
                    <a:pt x="383" y="227"/>
                  </a:moveTo>
                  <a:lnTo>
                    <a:pt x="391" y="261"/>
                  </a:lnTo>
                  <a:lnTo>
                    <a:pt x="318" y="281"/>
                  </a:lnTo>
                  <a:lnTo>
                    <a:pt x="308" y="247"/>
                  </a:lnTo>
                  <a:lnTo>
                    <a:pt x="383" y="227"/>
                  </a:lnTo>
                  <a:close/>
                  <a:moveTo>
                    <a:pt x="290" y="253"/>
                  </a:moveTo>
                  <a:lnTo>
                    <a:pt x="300" y="288"/>
                  </a:lnTo>
                  <a:lnTo>
                    <a:pt x="225" y="308"/>
                  </a:lnTo>
                  <a:lnTo>
                    <a:pt x="217" y="273"/>
                  </a:lnTo>
                  <a:lnTo>
                    <a:pt x="290" y="253"/>
                  </a:lnTo>
                  <a:close/>
                  <a:moveTo>
                    <a:pt x="196" y="279"/>
                  </a:moveTo>
                  <a:lnTo>
                    <a:pt x="206" y="312"/>
                  </a:lnTo>
                  <a:lnTo>
                    <a:pt x="131" y="332"/>
                  </a:lnTo>
                  <a:lnTo>
                    <a:pt x="123" y="300"/>
                  </a:lnTo>
                  <a:lnTo>
                    <a:pt x="196" y="279"/>
                  </a:lnTo>
                  <a:close/>
                  <a:moveTo>
                    <a:pt x="367" y="174"/>
                  </a:moveTo>
                  <a:lnTo>
                    <a:pt x="377" y="208"/>
                  </a:lnTo>
                  <a:lnTo>
                    <a:pt x="304" y="229"/>
                  </a:lnTo>
                  <a:lnTo>
                    <a:pt x="294" y="196"/>
                  </a:lnTo>
                  <a:lnTo>
                    <a:pt x="367" y="174"/>
                  </a:lnTo>
                  <a:close/>
                  <a:moveTo>
                    <a:pt x="275" y="200"/>
                  </a:moveTo>
                  <a:lnTo>
                    <a:pt x="283" y="235"/>
                  </a:lnTo>
                  <a:lnTo>
                    <a:pt x="210" y="255"/>
                  </a:lnTo>
                  <a:lnTo>
                    <a:pt x="200" y="221"/>
                  </a:lnTo>
                  <a:lnTo>
                    <a:pt x="275" y="200"/>
                  </a:lnTo>
                  <a:close/>
                  <a:moveTo>
                    <a:pt x="182" y="227"/>
                  </a:moveTo>
                  <a:lnTo>
                    <a:pt x="192" y="259"/>
                  </a:lnTo>
                  <a:lnTo>
                    <a:pt x="117" y="281"/>
                  </a:lnTo>
                  <a:lnTo>
                    <a:pt x="109" y="247"/>
                  </a:lnTo>
                  <a:lnTo>
                    <a:pt x="182" y="227"/>
                  </a:lnTo>
                  <a:close/>
                  <a:moveTo>
                    <a:pt x="352" y="123"/>
                  </a:moveTo>
                  <a:lnTo>
                    <a:pt x="362" y="156"/>
                  </a:lnTo>
                  <a:lnTo>
                    <a:pt x="287" y="176"/>
                  </a:lnTo>
                  <a:lnTo>
                    <a:pt x="279" y="144"/>
                  </a:lnTo>
                  <a:lnTo>
                    <a:pt x="352" y="123"/>
                  </a:lnTo>
                  <a:close/>
                  <a:moveTo>
                    <a:pt x="261" y="148"/>
                  </a:moveTo>
                  <a:lnTo>
                    <a:pt x="269" y="182"/>
                  </a:lnTo>
                  <a:lnTo>
                    <a:pt x="196" y="202"/>
                  </a:lnTo>
                  <a:lnTo>
                    <a:pt x="186" y="168"/>
                  </a:lnTo>
                  <a:lnTo>
                    <a:pt x="261" y="148"/>
                  </a:lnTo>
                  <a:close/>
                  <a:moveTo>
                    <a:pt x="168" y="174"/>
                  </a:moveTo>
                  <a:lnTo>
                    <a:pt x="178" y="208"/>
                  </a:lnTo>
                  <a:lnTo>
                    <a:pt x="103" y="229"/>
                  </a:lnTo>
                  <a:lnTo>
                    <a:pt x="95" y="194"/>
                  </a:lnTo>
                  <a:lnTo>
                    <a:pt x="168" y="1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solidFill>
                  <a:schemeClr val="bg1"/>
                </a:solidFill>
              </a:endParaRPr>
            </a:p>
          </p:txBody>
        </p:sp>
        <p:sp>
          <p:nvSpPr>
            <p:cNvPr id="32" name="Freeform 29"/>
            <p:cNvSpPr>
              <a:spLocks noEditPoints="1"/>
            </p:cNvSpPr>
            <p:nvPr/>
          </p:nvSpPr>
          <p:spPr bwMode="auto">
            <a:xfrm>
              <a:off x="3781425" y="4241800"/>
              <a:ext cx="660400" cy="350837"/>
            </a:xfrm>
            <a:custGeom>
              <a:avLst/>
              <a:gdLst>
                <a:gd name="T0" fmla="*/ 0 w 416"/>
                <a:gd name="T1" fmla="*/ 110 h 221"/>
                <a:gd name="T2" fmla="*/ 148 w 416"/>
                <a:gd name="T3" fmla="*/ 221 h 221"/>
                <a:gd name="T4" fmla="*/ 416 w 416"/>
                <a:gd name="T5" fmla="*/ 221 h 221"/>
                <a:gd name="T6" fmla="*/ 416 w 416"/>
                <a:gd name="T7" fmla="*/ 0 h 221"/>
                <a:gd name="T8" fmla="*/ 148 w 416"/>
                <a:gd name="T9" fmla="*/ 0 h 221"/>
                <a:gd name="T10" fmla="*/ 0 w 416"/>
                <a:gd name="T11" fmla="*/ 110 h 221"/>
                <a:gd name="T12" fmla="*/ 262 w 416"/>
                <a:gd name="T13" fmla="*/ 122 h 221"/>
                <a:gd name="T14" fmla="*/ 262 w 416"/>
                <a:gd name="T15" fmla="*/ 152 h 221"/>
                <a:gd name="T16" fmla="*/ 197 w 416"/>
                <a:gd name="T17" fmla="*/ 152 h 221"/>
                <a:gd name="T18" fmla="*/ 197 w 416"/>
                <a:gd name="T19" fmla="*/ 122 h 221"/>
                <a:gd name="T20" fmla="*/ 262 w 416"/>
                <a:gd name="T21" fmla="*/ 122 h 221"/>
                <a:gd name="T22" fmla="*/ 176 w 416"/>
                <a:gd name="T23" fmla="*/ 122 h 221"/>
                <a:gd name="T24" fmla="*/ 176 w 416"/>
                <a:gd name="T25" fmla="*/ 152 h 221"/>
                <a:gd name="T26" fmla="*/ 112 w 416"/>
                <a:gd name="T27" fmla="*/ 152 h 221"/>
                <a:gd name="T28" fmla="*/ 112 w 416"/>
                <a:gd name="T29" fmla="*/ 122 h 221"/>
                <a:gd name="T30" fmla="*/ 176 w 416"/>
                <a:gd name="T31" fmla="*/ 122 h 221"/>
                <a:gd name="T32" fmla="*/ 262 w 416"/>
                <a:gd name="T33" fmla="*/ 77 h 221"/>
                <a:gd name="T34" fmla="*/ 262 w 416"/>
                <a:gd name="T35" fmla="*/ 106 h 221"/>
                <a:gd name="T36" fmla="*/ 197 w 416"/>
                <a:gd name="T37" fmla="*/ 106 h 221"/>
                <a:gd name="T38" fmla="*/ 197 w 416"/>
                <a:gd name="T39" fmla="*/ 77 h 221"/>
                <a:gd name="T40" fmla="*/ 262 w 416"/>
                <a:gd name="T41" fmla="*/ 77 h 221"/>
                <a:gd name="T42" fmla="*/ 176 w 416"/>
                <a:gd name="T43" fmla="*/ 77 h 221"/>
                <a:gd name="T44" fmla="*/ 176 w 416"/>
                <a:gd name="T45" fmla="*/ 106 h 221"/>
                <a:gd name="T46" fmla="*/ 112 w 416"/>
                <a:gd name="T47" fmla="*/ 106 h 221"/>
                <a:gd name="T48" fmla="*/ 112 w 416"/>
                <a:gd name="T49" fmla="*/ 77 h 221"/>
                <a:gd name="T50" fmla="*/ 176 w 416"/>
                <a:gd name="T51" fmla="*/ 77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16" h="221">
                  <a:moveTo>
                    <a:pt x="0" y="110"/>
                  </a:moveTo>
                  <a:lnTo>
                    <a:pt x="148" y="221"/>
                  </a:lnTo>
                  <a:lnTo>
                    <a:pt x="416" y="221"/>
                  </a:lnTo>
                  <a:lnTo>
                    <a:pt x="416" y="0"/>
                  </a:lnTo>
                  <a:lnTo>
                    <a:pt x="148" y="0"/>
                  </a:lnTo>
                  <a:lnTo>
                    <a:pt x="0" y="110"/>
                  </a:lnTo>
                  <a:close/>
                  <a:moveTo>
                    <a:pt x="262" y="122"/>
                  </a:moveTo>
                  <a:lnTo>
                    <a:pt x="262" y="152"/>
                  </a:lnTo>
                  <a:lnTo>
                    <a:pt x="197" y="152"/>
                  </a:lnTo>
                  <a:lnTo>
                    <a:pt x="197" y="122"/>
                  </a:lnTo>
                  <a:lnTo>
                    <a:pt x="262" y="122"/>
                  </a:lnTo>
                  <a:close/>
                  <a:moveTo>
                    <a:pt x="176" y="122"/>
                  </a:moveTo>
                  <a:lnTo>
                    <a:pt x="176" y="152"/>
                  </a:lnTo>
                  <a:lnTo>
                    <a:pt x="112" y="152"/>
                  </a:lnTo>
                  <a:lnTo>
                    <a:pt x="112" y="122"/>
                  </a:lnTo>
                  <a:lnTo>
                    <a:pt x="176" y="122"/>
                  </a:lnTo>
                  <a:close/>
                  <a:moveTo>
                    <a:pt x="262" y="77"/>
                  </a:moveTo>
                  <a:lnTo>
                    <a:pt x="262" y="106"/>
                  </a:lnTo>
                  <a:lnTo>
                    <a:pt x="197" y="106"/>
                  </a:lnTo>
                  <a:lnTo>
                    <a:pt x="197" y="77"/>
                  </a:lnTo>
                  <a:lnTo>
                    <a:pt x="262" y="77"/>
                  </a:lnTo>
                  <a:close/>
                  <a:moveTo>
                    <a:pt x="176" y="77"/>
                  </a:moveTo>
                  <a:lnTo>
                    <a:pt x="176" y="106"/>
                  </a:lnTo>
                  <a:lnTo>
                    <a:pt x="112" y="106"/>
                  </a:lnTo>
                  <a:lnTo>
                    <a:pt x="112" y="77"/>
                  </a:lnTo>
                  <a:lnTo>
                    <a:pt x="176" y="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solidFill>
                  <a:schemeClr val="bg1"/>
                </a:solidFill>
              </a:endParaRPr>
            </a:p>
          </p:txBody>
        </p:sp>
        <p:sp>
          <p:nvSpPr>
            <p:cNvPr id="33" name="Freeform 30"/>
            <p:cNvSpPr/>
            <p:nvPr/>
          </p:nvSpPr>
          <p:spPr bwMode="auto">
            <a:xfrm>
              <a:off x="4618038" y="5341938"/>
              <a:ext cx="539750" cy="522287"/>
            </a:xfrm>
            <a:custGeom>
              <a:avLst/>
              <a:gdLst>
                <a:gd name="T0" fmla="*/ 62 w 168"/>
                <a:gd name="T1" fmla="*/ 0 h 162"/>
                <a:gd name="T2" fmla="*/ 0 w 168"/>
                <a:gd name="T3" fmla="*/ 74 h 162"/>
                <a:gd name="T4" fmla="*/ 26 w 168"/>
                <a:gd name="T5" fmla="*/ 154 h 162"/>
                <a:gd name="T6" fmla="*/ 107 w 168"/>
                <a:gd name="T7" fmla="*/ 162 h 162"/>
                <a:gd name="T8" fmla="*/ 168 w 168"/>
                <a:gd name="T9" fmla="*/ 90 h 162"/>
                <a:gd name="T10" fmla="*/ 127 w 168"/>
                <a:gd name="T11" fmla="*/ 56 h 162"/>
                <a:gd name="T12" fmla="*/ 103 w 168"/>
                <a:gd name="T13" fmla="*/ 84 h 162"/>
                <a:gd name="T14" fmla="*/ 79 w 168"/>
                <a:gd name="T15" fmla="*/ 86 h 162"/>
                <a:gd name="T16" fmla="*/ 77 w 168"/>
                <a:gd name="T17" fmla="*/ 62 h 162"/>
                <a:gd name="T18" fmla="*/ 101 w 168"/>
                <a:gd name="T19" fmla="*/ 33 h 162"/>
                <a:gd name="T20" fmla="*/ 62 w 168"/>
                <a:gd name="T21" fmla="*/ 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8" h="162">
                  <a:moveTo>
                    <a:pt x="62" y="0"/>
                  </a:moveTo>
                  <a:cubicBezTo>
                    <a:pt x="0" y="74"/>
                    <a:pt x="0" y="74"/>
                    <a:pt x="0" y="74"/>
                  </a:cubicBezTo>
                  <a:cubicBezTo>
                    <a:pt x="26" y="154"/>
                    <a:pt x="26" y="154"/>
                    <a:pt x="26" y="154"/>
                  </a:cubicBezTo>
                  <a:cubicBezTo>
                    <a:pt x="107" y="162"/>
                    <a:pt x="107" y="162"/>
                    <a:pt x="107" y="162"/>
                  </a:cubicBezTo>
                  <a:cubicBezTo>
                    <a:pt x="168" y="90"/>
                    <a:pt x="168" y="90"/>
                    <a:pt x="168" y="90"/>
                  </a:cubicBezTo>
                  <a:cubicBezTo>
                    <a:pt x="127" y="56"/>
                    <a:pt x="127" y="56"/>
                    <a:pt x="127" y="56"/>
                  </a:cubicBezTo>
                  <a:cubicBezTo>
                    <a:pt x="103" y="84"/>
                    <a:pt x="103" y="84"/>
                    <a:pt x="103" y="84"/>
                  </a:cubicBezTo>
                  <a:cubicBezTo>
                    <a:pt x="97" y="91"/>
                    <a:pt x="86" y="92"/>
                    <a:pt x="79" y="86"/>
                  </a:cubicBezTo>
                  <a:cubicBezTo>
                    <a:pt x="72" y="80"/>
                    <a:pt x="71" y="69"/>
                    <a:pt x="77" y="62"/>
                  </a:cubicBezTo>
                  <a:cubicBezTo>
                    <a:pt x="101" y="33"/>
                    <a:pt x="101" y="33"/>
                    <a:pt x="101" y="33"/>
                  </a:cubicBezTo>
                  <a:lnTo>
                    <a:pt x="6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solidFill>
                  <a:schemeClr val="bg1"/>
                </a:solidFill>
              </a:endParaRPr>
            </a:p>
          </p:txBody>
        </p:sp>
        <p:sp>
          <p:nvSpPr>
            <p:cNvPr id="34" name="Freeform 31"/>
            <p:cNvSpPr>
              <a:spLocks noEditPoints="1"/>
            </p:cNvSpPr>
            <p:nvPr/>
          </p:nvSpPr>
          <p:spPr bwMode="auto">
            <a:xfrm>
              <a:off x="5643563" y="5845175"/>
              <a:ext cx="115887" cy="112712"/>
            </a:xfrm>
            <a:custGeom>
              <a:avLst/>
              <a:gdLst>
                <a:gd name="T0" fmla="*/ 3 w 36"/>
                <a:gd name="T1" fmla="*/ 11 h 35"/>
                <a:gd name="T2" fmla="*/ 11 w 36"/>
                <a:gd name="T3" fmla="*/ 32 h 35"/>
                <a:gd name="T4" fmla="*/ 33 w 36"/>
                <a:gd name="T5" fmla="*/ 24 h 35"/>
                <a:gd name="T6" fmla="*/ 23 w 36"/>
                <a:gd name="T7" fmla="*/ 3 h 35"/>
                <a:gd name="T8" fmla="*/ 3 w 36"/>
                <a:gd name="T9" fmla="*/ 11 h 35"/>
                <a:gd name="T10" fmla="*/ 12 w 36"/>
                <a:gd name="T11" fmla="*/ 15 h 35"/>
                <a:gd name="T12" fmla="*/ 19 w 36"/>
                <a:gd name="T13" fmla="*/ 12 h 35"/>
                <a:gd name="T14" fmla="*/ 22 w 36"/>
                <a:gd name="T15" fmla="*/ 19 h 35"/>
                <a:gd name="T16" fmla="*/ 14 w 36"/>
                <a:gd name="T17" fmla="*/ 23 h 35"/>
                <a:gd name="T18" fmla="*/ 12 w 36"/>
                <a:gd name="T19" fmla="*/ 1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35">
                  <a:moveTo>
                    <a:pt x="3" y="11"/>
                  </a:moveTo>
                  <a:cubicBezTo>
                    <a:pt x="0" y="20"/>
                    <a:pt x="3" y="28"/>
                    <a:pt x="11" y="32"/>
                  </a:cubicBezTo>
                  <a:cubicBezTo>
                    <a:pt x="18" y="35"/>
                    <a:pt x="29" y="32"/>
                    <a:pt x="33" y="24"/>
                  </a:cubicBezTo>
                  <a:cubicBezTo>
                    <a:pt x="36" y="16"/>
                    <a:pt x="30" y="6"/>
                    <a:pt x="23" y="3"/>
                  </a:cubicBezTo>
                  <a:cubicBezTo>
                    <a:pt x="15" y="0"/>
                    <a:pt x="6" y="4"/>
                    <a:pt x="3" y="11"/>
                  </a:cubicBezTo>
                  <a:close/>
                  <a:moveTo>
                    <a:pt x="12" y="15"/>
                  </a:moveTo>
                  <a:cubicBezTo>
                    <a:pt x="13" y="12"/>
                    <a:pt x="16" y="11"/>
                    <a:pt x="19" y="12"/>
                  </a:cubicBezTo>
                  <a:cubicBezTo>
                    <a:pt x="22" y="13"/>
                    <a:pt x="23" y="17"/>
                    <a:pt x="22" y="19"/>
                  </a:cubicBezTo>
                  <a:cubicBezTo>
                    <a:pt x="21" y="22"/>
                    <a:pt x="18" y="24"/>
                    <a:pt x="14" y="23"/>
                  </a:cubicBezTo>
                  <a:cubicBezTo>
                    <a:pt x="11" y="21"/>
                    <a:pt x="10" y="18"/>
                    <a:pt x="12"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solidFill>
                  <a:schemeClr val="bg1"/>
                </a:solidFill>
              </a:endParaRPr>
            </a:p>
          </p:txBody>
        </p:sp>
        <p:sp>
          <p:nvSpPr>
            <p:cNvPr id="35" name="Freeform 32"/>
            <p:cNvSpPr>
              <a:spLocks noEditPoints="1"/>
            </p:cNvSpPr>
            <p:nvPr/>
          </p:nvSpPr>
          <p:spPr bwMode="auto">
            <a:xfrm>
              <a:off x="5207000" y="5667375"/>
              <a:ext cx="109537" cy="109537"/>
            </a:xfrm>
            <a:custGeom>
              <a:avLst/>
              <a:gdLst>
                <a:gd name="T0" fmla="*/ 4 w 34"/>
                <a:gd name="T1" fmla="*/ 11 h 34"/>
                <a:gd name="T2" fmla="*/ 12 w 34"/>
                <a:gd name="T3" fmla="*/ 31 h 34"/>
                <a:gd name="T4" fmla="*/ 31 w 34"/>
                <a:gd name="T5" fmla="*/ 22 h 34"/>
                <a:gd name="T6" fmla="*/ 23 w 34"/>
                <a:gd name="T7" fmla="*/ 3 h 34"/>
                <a:gd name="T8" fmla="*/ 4 w 34"/>
                <a:gd name="T9" fmla="*/ 11 h 34"/>
                <a:gd name="T10" fmla="*/ 12 w 34"/>
                <a:gd name="T11" fmla="*/ 14 h 34"/>
                <a:gd name="T12" fmla="*/ 20 w 34"/>
                <a:gd name="T13" fmla="*/ 12 h 34"/>
                <a:gd name="T14" fmla="*/ 23 w 34"/>
                <a:gd name="T15" fmla="*/ 19 h 34"/>
                <a:gd name="T16" fmla="*/ 15 w 34"/>
                <a:gd name="T17" fmla="*/ 22 h 34"/>
                <a:gd name="T18" fmla="*/ 12 w 34"/>
                <a:gd name="T19" fmla="*/ 1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4">
                  <a:moveTo>
                    <a:pt x="4" y="11"/>
                  </a:moveTo>
                  <a:cubicBezTo>
                    <a:pt x="0" y="19"/>
                    <a:pt x="4" y="28"/>
                    <a:pt x="12" y="31"/>
                  </a:cubicBezTo>
                  <a:cubicBezTo>
                    <a:pt x="19" y="34"/>
                    <a:pt x="28" y="30"/>
                    <a:pt x="31" y="22"/>
                  </a:cubicBezTo>
                  <a:cubicBezTo>
                    <a:pt x="34" y="15"/>
                    <a:pt x="31" y="6"/>
                    <a:pt x="23" y="3"/>
                  </a:cubicBezTo>
                  <a:cubicBezTo>
                    <a:pt x="16" y="0"/>
                    <a:pt x="7" y="3"/>
                    <a:pt x="4" y="11"/>
                  </a:cubicBezTo>
                  <a:close/>
                  <a:moveTo>
                    <a:pt x="12" y="14"/>
                  </a:moveTo>
                  <a:cubicBezTo>
                    <a:pt x="13" y="12"/>
                    <a:pt x="17" y="10"/>
                    <a:pt x="20" y="12"/>
                  </a:cubicBezTo>
                  <a:cubicBezTo>
                    <a:pt x="22" y="13"/>
                    <a:pt x="24" y="16"/>
                    <a:pt x="23" y="19"/>
                  </a:cubicBezTo>
                  <a:cubicBezTo>
                    <a:pt x="21" y="22"/>
                    <a:pt x="18" y="23"/>
                    <a:pt x="15" y="22"/>
                  </a:cubicBezTo>
                  <a:cubicBezTo>
                    <a:pt x="12" y="21"/>
                    <a:pt x="11" y="18"/>
                    <a:pt x="12"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solidFill>
                  <a:schemeClr val="bg1"/>
                </a:solidFill>
              </a:endParaRPr>
            </a:p>
          </p:txBody>
        </p:sp>
        <p:sp>
          <p:nvSpPr>
            <p:cNvPr id="36" name="Freeform 33"/>
            <p:cNvSpPr>
              <a:spLocks noEditPoints="1"/>
            </p:cNvSpPr>
            <p:nvPr/>
          </p:nvSpPr>
          <p:spPr bwMode="auto">
            <a:xfrm>
              <a:off x="5132388" y="5667375"/>
              <a:ext cx="692150" cy="425450"/>
            </a:xfrm>
            <a:custGeom>
              <a:avLst/>
              <a:gdLst>
                <a:gd name="T0" fmla="*/ 215 w 215"/>
                <a:gd name="T1" fmla="*/ 86 h 132"/>
                <a:gd name="T2" fmla="*/ 197 w 215"/>
                <a:gd name="T3" fmla="*/ 76 h 132"/>
                <a:gd name="T4" fmla="*/ 168 w 215"/>
                <a:gd name="T5" fmla="*/ 90 h 132"/>
                <a:gd name="T6" fmla="*/ 158 w 215"/>
                <a:gd name="T7" fmla="*/ 65 h 132"/>
                <a:gd name="T8" fmla="*/ 160 w 215"/>
                <a:gd name="T9" fmla="*/ 61 h 132"/>
                <a:gd name="T10" fmla="*/ 148 w 215"/>
                <a:gd name="T11" fmla="*/ 56 h 132"/>
                <a:gd name="T12" fmla="*/ 63 w 215"/>
                <a:gd name="T13" fmla="*/ 21 h 132"/>
                <a:gd name="T14" fmla="*/ 59 w 215"/>
                <a:gd name="T15" fmla="*/ 20 h 132"/>
                <a:gd name="T16" fmla="*/ 58 w 215"/>
                <a:gd name="T17" fmla="*/ 24 h 132"/>
                <a:gd name="T18" fmla="*/ 33 w 215"/>
                <a:gd name="T19" fmla="*/ 35 h 132"/>
                <a:gd name="T20" fmla="*/ 23 w 215"/>
                <a:gd name="T21" fmla="*/ 9 h 132"/>
                <a:gd name="T22" fmla="*/ 25 w 215"/>
                <a:gd name="T23" fmla="*/ 6 h 132"/>
                <a:gd name="T24" fmla="*/ 12 w 215"/>
                <a:gd name="T25" fmla="*/ 0 h 132"/>
                <a:gd name="T26" fmla="*/ 0 w 215"/>
                <a:gd name="T27" fmla="*/ 24 h 132"/>
                <a:gd name="T28" fmla="*/ 1 w 215"/>
                <a:gd name="T29" fmla="*/ 37 h 132"/>
                <a:gd name="T30" fmla="*/ 143 w 215"/>
                <a:gd name="T31" fmla="*/ 102 h 132"/>
                <a:gd name="T32" fmla="*/ 205 w 215"/>
                <a:gd name="T33" fmla="*/ 108 h 132"/>
                <a:gd name="T34" fmla="*/ 215 w 215"/>
                <a:gd name="T35" fmla="*/ 86 h 132"/>
                <a:gd name="T36" fmla="*/ 58 w 215"/>
                <a:gd name="T37" fmla="*/ 80 h 132"/>
                <a:gd name="T38" fmla="*/ 21 w 215"/>
                <a:gd name="T39" fmla="*/ 50 h 132"/>
                <a:gd name="T40" fmla="*/ 22 w 215"/>
                <a:gd name="T41" fmla="*/ 50 h 132"/>
                <a:gd name="T42" fmla="*/ 21 w 215"/>
                <a:gd name="T43" fmla="*/ 49 h 132"/>
                <a:gd name="T44" fmla="*/ 64 w 215"/>
                <a:gd name="T45" fmla="*/ 67 h 132"/>
                <a:gd name="T46" fmla="*/ 64 w 215"/>
                <a:gd name="T47" fmla="*/ 67 h 132"/>
                <a:gd name="T48" fmla="*/ 64 w 215"/>
                <a:gd name="T49" fmla="*/ 67 h 132"/>
                <a:gd name="T50" fmla="*/ 58 w 215"/>
                <a:gd name="T51" fmla="*/ 80 h 132"/>
                <a:gd name="T52" fmla="*/ 136 w 215"/>
                <a:gd name="T53" fmla="*/ 96 h 132"/>
                <a:gd name="T54" fmla="*/ 136 w 215"/>
                <a:gd name="T55" fmla="*/ 97 h 132"/>
                <a:gd name="T56" fmla="*/ 136 w 215"/>
                <a:gd name="T57" fmla="*/ 97 h 132"/>
                <a:gd name="T58" fmla="*/ 67 w 215"/>
                <a:gd name="T59" fmla="*/ 85 h 132"/>
                <a:gd name="T60" fmla="*/ 67 w 215"/>
                <a:gd name="T61" fmla="*/ 85 h 132"/>
                <a:gd name="T62" fmla="*/ 67 w 215"/>
                <a:gd name="T63" fmla="*/ 85 h 132"/>
                <a:gd name="T64" fmla="*/ 73 w 215"/>
                <a:gd name="T65" fmla="*/ 71 h 132"/>
                <a:gd name="T66" fmla="*/ 136 w 215"/>
                <a:gd name="T67" fmla="*/ 9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5" h="132">
                  <a:moveTo>
                    <a:pt x="215" y="86"/>
                  </a:moveTo>
                  <a:cubicBezTo>
                    <a:pt x="197" y="76"/>
                    <a:pt x="197" y="76"/>
                    <a:pt x="197" y="76"/>
                  </a:cubicBezTo>
                  <a:cubicBezTo>
                    <a:pt x="195" y="85"/>
                    <a:pt x="182" y="96"/>
                    <a:pt x="168" y="90"/>
                  </a:cubicBezTo>
                  <a:cubicBezTo>
                    <a:pt x="159" y="86"/>
                    <a:pt x="154" y="75"/>
                    <a:pt x="158" y="65"/>
                  </a:cubicBezTo>
                  <a:cubicBezTo>
                    <a:pt x="159" y="63"/>
                    <a:pt x="159" y="62"/>
                    <a:pt x="160" y="61"/>
                  </a:cubicBezTo>
                  <a:cubicBezTo>
                    <a:pt x="148" y="56"/>
                    <a:pt x="148" y="56"/>
                    <a:pt x="148" y="56"/>
                  </a:cubicBezTo>
                  <a:cubicBezTo>
                    <a:pt x="63" y="21"/>
                    <a:pt x="63" y="21"/>
                    <a:pt x="63" y="21"/>
                  </a:cubicBezTo>
                  <a:cubicBezTo>
                    <a:pt x="59" y="20"/>
                    <a:pt x="59" y="20"/>
                    <a:pt x="59" y="20"/>
                  </a:cubicBezTo>
                  <a:cubicBezTo>
                    <a:pt x="59" y="21"/>
                    <a:pt x="59" y="23"/>
                    <a:pt x="58" y="24"/>
                  </a:cubicBezTo>
                  <a:cubicBezTo>
                    <a:pt x="54" y="34"/>
                    <a:pt x="43" y="39"/>
                    <a:pt x="33" y="35"/>
                  </a:cubicBezTo>
                  <a:cubicBezTo>
                    <a:pt x="24" y="31"/>
                    <a:pt x="19" y="19"/>
                    <a:pt x="23" y="9"/>
                  </a:cubicBezTo>
                  <a:cubicBezTo>
                    <a:pt x="24" y="8"/>
                    <a:pt x="24" y="7"/>
                    <a:pt x="25" y="6"/>
                  </a:cubicBezTo>
                  <a:cubicBezTo>
                    <a:pt x="25" y="6"/>
                    <a:pt x="24" y="5"/>
                    <a:pt x="12" y="0"/>
                  </a:cubicBezTo>
                  <a:cubicBezTo>
                    <a:pt x="4" y="4"/>
                    <a:pt x="2" y="15"/>
                    <a:pt x="0" y="24"/>
                  </a:cubicBezTo>
                  <a:cubicBezTo>
                    <a:pt x="8" y="27"/>
                    <a:pt x="1" y="37"/>
                    <a:pt x="1" y="37"/>
                  </a:cubicBezTo>
                  <a:cubicBezTo>
                    <a:pt x="75" y="132"/>
                    <a:pt x="143" y="102"/>
                    <a:pt x="143" y="102"/>
                  </a:cubicBezTo>
                  <a:cubicBezTo>
                    <a:pt x="191" y="122"/>
                    <a:pt x="205" y="108"/>
                    <a:pt x="205" y="108"/>
                  </a:cubicBezTo>
                  <a:cubicBezTo>
                    <a:pt x="205" y="108"/>
                    <a:pt x="205" y="102"/>
                    <a:pt x="215" y="86"/>
                  </a:cubicBezTo>
                  <a:close/>
                  <a:moveTo>
                    <a:pt x="58" y="80"/>
                  </a:moveTo>
                  <a:cubicBezTo>
                    <a:pt x="36" y="65"/>
                    <a:pt x="21" y="50"/>
                    <a:pt x="21" y="50"/>
                  </a:cubicBezTo>
                  <a:cubicBezTo>
                    <a:pt x="22" y="50"/>
                    <a:pt x="22" y="50"/>
                    <a:pt x="22" y="50"/>
                  </a:cubicBezTo>
                  <a:cubicBezTo>
                    <a:pt x="22" y="49"/>
                    <a:pt x="21" y="49"/>
                    <a:pt x="21" y="49"/>
                  </a:cubicBezTo>
                  <a:cubicBezTo>
                    <a:pt x="64" y="67"/>
                    <a:pt x="64" y="67"/>
                    <a:pt x="64" y="67"/>
                  </a:cubicBezTo>
                  <a:cubicBezTo>
                    <a:pt x="64" y="67"/>
                    <a:pt x="64" y="67"/>
                    <a:pt x="64" y="67"/>
                  </a:cubicBezTo>
                  <a:cubicBezTo>
                    <a:pt x="64" y="67"/>
                    <a:pt x="64" y="67"/>
                    <a:pt x="64" y="67"/>
                  </a:cubicBezTo>
                  <a:cubicBezTo>
                    <a:pt x="58" y="80"/>
                    <a:pt x="58" y="80"/>
                    <a:pt x="58" y="80"/>
                  </a:cubicBezTo>
                  <a:close/>
                  <a:moveTo>
                    <a:pt x="136" y="96"/>
                  </a:moveTo>
                  <a:cubicBezTo>
                    <a:pt x="136" y="96"/>
                    <a:pt x="136" y="97"/>
                    <a:pt x="136" y="97"/>
                  </a:cubicBezTo>
                  <a:cubicBezTo>
                    <a:pt x="136" y="97"/>
                    <a:pt x="136" y="97"/>
                    <a:pt x="136" y="97"/>
                  </a:cubicBezTo>
                  <a:cubicBezTo>
                    <a:pt x="136" y="97"/>
                    <a:pt x="100" y="105"/>
                    <a:pt x="67" y="85"/>
                  </a:cubicBezTo>
                  <a:cubicBezTo>
                    <a:pt x="67" y="85"/>
                    <a:pt x="67" y="85"/>
                    <a:pt x="67" y="85"/>
                  </a:cubicBezTo>
                  <a:cubicBezTo>
                    <a:pt x="67" y="85"/>
                    <a:pt x="67" y="85"/>
                    <a:pt x="67" y="85"/>
                  </a:cubicBezTo>
                  <a:cubicBezTo>
                    <a:pt x="73" y="71"/>
                    <a:pt x="73" y="71"/>
                    <a:pt x="73" y="71"/>
                  </a:cubicBezTo>
                  <a:lnTo>
                    <a:pt x="136"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solidFill>
                  <a:schemeClr val="bg1"/>
                </a:solidFill>
              </a:endParaRPr>
            </a:p>
          </p:txBody>
        </p:sp>
      </p:grpSp>
      <p:grpSp>
        <p:nvGrpSpPr>
          <p:cNvPr id="37" name="Group 40"/>
          <p:cNvGrpSpPr/>
          <p:nvPr/>
        </p:nvGrpSpPr>
        <p:grpSpPr>
          <a:xfrm>
            <a:off x="2754177" y="3079675"/>
            <a:ext cx="2065465" cy="1856184"/>
            <a:chOff x="6113463" y="4135438"/>
            <a:chExt cx="2754312" cy="2474912"/>
          </a:xfrm>
        </p:grpSpPr>
        <p:sp>
          <p:nvSpPr>
            <p:cNvPr id="38" name="Freeform 13"/>
            <p:cNvSpPr/>
            <p:nvPr/>
          </p:nvSpPr>
          <p:spPr bwMode="auto">
            <a:xfrm>
              <a:off x="6113463" y="4138613"/>
              <a:ext cx="1776412" cy="1776412"/>
            </a:xfrm>
            <a:custGeom>
              <a:avLst/>
              <a:gdLst>
                <a:gd name="T0" fmla="*/ 0 w 552"/>
                <a:gd name="T1" fmla="*/ 0 h 552"/>
                <a:gd name="T2" fmla="*/ 0 w 552"/>
                <a:gd name="T3" fmla="*/ 552 h 552"/>
                <a:gd name="T4" fmla="*/ 552 w 552"/>
                <a:gd name="T5" fmla="*/ 0 h 552"/>
                <a:gd name="T6" fmla="*/ 0 w 552"/>
                <a:gd name="T7" fmla="*/ 0 h 552"/>
              </a:gdLst>
              <a:ahLst/>
              <a:cxnLst>
                <a:cxn ang="0">
                  <a:pos x="T0" y="T1"/>
                </a:cxn>
                <a:cxn ang="0">
                  <a:pos x="T2" y="T3"/>
                </a:cxn>
                <a:cxn ang="0">
                  <a:pos x="T4" y="T5"/>
                </a:cxn>
                <a:cxn ang="0">
                  <a:pos x="T6" y="T7"/>
                </a:cxn>
              </a:cxnLst>
              <a:rect l="0" t="0" r="r" b="b"/>
              <a:pathLst>
                <a:path w="552" h="552">
                  <a:moveTo>
                    <a:pt x="0" y="0"/>
                  </a:moveTo>
                  <a:cubicBezTo>
                    <a:pt x="0" y="552"/>
                    <a:pt x="0" y="552"/>
                    <a:pt x="0" y="552"/>
                  </a:cubicBezTo>
                  <a:cubicBezTo>
                    <a:pt x="304" y="551"/>
                    <a:pt x="551" y="305"/>
                    <a:pt x="552" y="0"/>
                  </a:cubicBezTo>
                  <a:lnTo>
                    <a:pt x="0" y="0"/>
                  </a:lnTo>
                  <a:close/>
                </a:path>
              </a:pathLst>
            </a:custGeom>
            <a:solidFill>
              <a:schemeClr val="accent1"/>
            </a:solidFill>
            <a:ln>
              <a:noFill/>
            </a:ln>
          </p:spPr>
          <p:txBody>
            <a:bodyPr vert="horz" wrap="square" lIns="68580" tIns="34290" rIns="68580" bIns="34290" numCol="1" anchor="t" anchorCtr="0" compatLnSpc="1"/>
            <a:lstStyle/>
            <a:p>
              <a:endParaRPr lang="id-ID" sz="1350">
                <a:solidFill>
                  <a:schemeClr val="bg1"/>
                </a:solidFill>
              </a:endParaRPr>
            </a:p>
          </p:txBody>
        </p:sp>
        <p:sp>
          <p:nvSpPr>
            <p:cNvPr id="39" name="Freeform 34"/>
            <p:cNvSpPr>
              <a:spLocks noEditPoints="1"/>
            </p:cNvSpPr>
            <p:nvPr/>
          </p:nvSpPr>
          <p:spPr bwMode="auto">
            <a:xfrm>
              <a:off x="7689850" y="4135438"/>
              <a:ext cx="1177925" cy="908050"/>
            </a:xfrm>
            <a:custGeom>
              <a:avLst/>
              <a:gdLst>
                <a:gd name="T0" fmla="*/ 21 w 366"/>
                <a:gd name="T1" fmla="*/ 203 h 282"/>
                <a:gd name="T2" fmla="*/ 51 w 366"/>
                <a:gd name="T3" fmla="*/ 225 h 282"/>
                <a:gd name="T4" fmla="*/ 56 w 366"/>
                <a:gd name="T5" fmla="*/ 245 h 282"/>
                <a:gd name="T6" fmla="*/ 66 w 366"/>
                <a:gd name="T7" fmla="*/ 236 h 282"/>
                <a:gd name="T8" fmla="*/ 73 w 366"/>
                <a:gd name="T9" fmla="*/ 224 h 282"/>
                <a:gd name="T10" fmla="*/ 68 w 366"/>
                <a:gd name="T11" fmla="*/ 215 h 282"/>
                <a:gd name="T12" fmla="*/ 56 w 366"/>
                <a:gd name="T13" fmla="*/ 218 h 282"/>
                <a:gd name="T14" fmla="*/ 77 w 366"/>
                <a:gd name="T15" fmla="*/ 207 h 282"/>
                <a:gd name="T16" fmla="*/ 90 w 366"/>
                <a:gd name="T17" fmla="*/ 250 h 282"/>
                <a:gd name="T18" fmla="*/ 115 w 366"/>
                <a:gd name="T19" fmla="*/ 230 h 282"/>
                <a:gd name="T20" fmla="*/ 132 w 366"/>
                <a:gd name="T21" fmla="*/ 199 h 282"/>
                <a:gd name="T22" fmla="*/ 119 w 366"/>
                <a:gd name="T23" fmla="*/ 177 h 282"/>
                <a:gd name="T24" fmla="*/ 90 w 366"/>
                <a:gd name="T25" fmla="*/ 184 h 282"/>
                <a:gd name="T26" fmla="*/ 67 w 366"/>
                <a:gd name="T27" fmla="*/ 190 h 282"/>
                <a:gd name="T28" fmla="*/ 76 w 366"/>
                <a:gd name="T29" fmla="*/ 189 h 282"/>
                <a:gd name="T30" fmla="*/ 79 w 366"/>
                <a:gd name="T31" fmla="*/ 181 h 282"/>
                <a:gd name="T32" fmla="*/ 77 w 366"/>
                <a:gd name="T33" fmla="*/ 176 h 282"/>
                <a:gd name="T34" fmla="*/ 69 w 366"/>
                <a:gd name="T35" fmla="*/ 176 h 282"/>
                <a:gd name="T36" fmla="*/ 66 w 366"/>
                <a:gd name="T37" fmla="*/ 187 h 282"/>
                <a:gd name="T38" fmla="*/ 23 w 366"/>
                <a:gd name="T39" fmla="*/ 186 h 282"/>
                <a:gd name="T40" fmla="*/ 142 w 366"/>
                <a:gd name="T41" fmla="*/ 150 h 282"/>
                <a:gd name="T42" fmla="*/ 148 w 366"/>
                <a:gd name="T43" fmla="*/ 211 h 282"/>
                <a:gd name="T44" fmla="*/ 165 w 366"/>
                <a:gd name="T45" fmla="*/ 223 h 282"/>
                <a:gd name="T46" fmla="*/ 179 w 366"/>
                <a:gd name="T47" fmla="*/ 212 h 282"/>
                <a:gd name="T48" fmla="*/ 176 w 366"/>
                <a:gd name="T49" fmla="*/ 189 h 282"/>
                <a:gd name="T50" fmla="*/ 165 w 366"/>
                <a:gd name="T51" fmla="*/ 169 h 282"/>
                <a:gd name="T52" fmla="*/ 194 w 366"/>
                <a:gd name="T53" fmla="*/ 186 h 282"/>
                <a:gd name="T54" fmla="*/ 255 w 366"/>
                <a:gd name="T55" fmla="*/ 280 h 282"/>
                <a:gd name="T56" fmla="*/ 306 w 366"/>
                <a:gd name="T57" fmla="*/ 241 h 282"/>
                <a:gd name="T58" fmla="*/ 335 w 366"/>
                <a:gd name="T59" fmla="*/ 146 h 282"/>
                <a:gd name="T60" fmla="*/ 308 w 366"/>
                <a:gd name="T61" fmla="*/ 84 h 282"/>
                <a:gd name="T62" fmla="*/ 208 w 366"/>
                <a:gd name="T63" fmla="*/ 130 h 282"/>
                <a:gd name="T64" fmla="*/ 151 w 366"/>
                <a:gd name="T65" fmla="*/ 85 h 282"/>
                <a:gd name="T66" fmla="*/ 175 w 366"/>
                <a:gd name="T67" fmla="*/ 118 h 282"/>
                <a:gd name="T68" fmla="*/ 195 w 366"/>
                <a:gd name="T69" fmla="*/ 102 h 282"/>
                <a:gd name="T70" fmla="*/ 206 w 366"/>
                <a:gd name="T71" fmla="*/ 65 h 282"/>
                <a:gd name="T72" fmla="*/ 196 w 366"/>
                <a:gd name="T73" fmla="*/ 40 h 282"/>
                <a:gd name="T74" fmla="*/ 156 w 366"/>
                <a:gd name="T75" fmla="*/ 58 h 282"/>
                <a:gd name="T76" fmla="*/ 101 w 366"/>
                <a:gd name="T77" fmla="*/ 108 h 282"/>
                <a:gd name="T78" fmla="*/ 44 w 366"/>
                <a:gd name="T79" fmla="*/ 63 h 282"/>
                <a:gd name="T80" fmla="*/ 53 w 366"/>
                <a:gd name="T81" fmla="*/ 221 h 282"/>
                <a:gd name="T82" fmla="*/ 150 w 366"/>
                <a:gd name="T83" fmla="*/ 81 h 282"/>
                <a:gd name="T84" fmla="*/ 79 w 366"/>
                <a:gd name="T85" fmla="*/ 197 h 282"/>
                <a:gd name="T86" fmla="*/ 69 w 366"/>
                <a:gd name="T87" fmla="*/ 201 h 282"/>
                <a:gd name="T88" fmla="*/ 66 w 366"/>
                <a:gd name="T89" fmla="*/ 201 h 282"/>
                <a:gd name="T90" fmla="*/ 182 w 366"/>
                <a:gd name="T91" fmla="*/ 164 h 282"/>
                <a:gd name="T92" fmla="*/ 175 w 366"/>
                <a:gd name="T93" fmla="*/ 159 h 282"/>
                <a:gd name="T94" fmla="*/ 169 w 366"/>
                <a:gd name="T95" fmla="*/ 154 h 282"/>
                <a:gd name="T96" fmla="*/ 165 w 366"/>
                <a:gd name="T97" fmla="*/ 150 h 282"/>
                <a:gd name="T98" fmla="*/ 163 w 366"/>
                <a:gd name="T99" fmla="*/ 147 h 282"/>
                <a:gd name="T100" fmla="*/ 168 w 366"/>
                <a:gd name="T101" fmla="*/ 149 h 282"/>
                <a:gd name="T102" fmla="*/ 175 w 366"/>
                <a:gd name="T103" fmla="*/ 151 h 282"/>
                <a:gd name="T104" fmla="*/ 189 w 366"/>
                <a:gd name="T105" fmla="*/ 155 h 282"/>
                <a:gd name="T106" fmla="*/ 194 w 366"/>
                <a:gd name="T107" fmla="*/ 160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6" h="282">
                  <a:moveTo>
                    <a:pt x="6" y="243"/>
                  </a:moveTo>
                  <a:cubicBezTo>
                    <a:pt x="9" y="232"/>
                    <a:pt x="12" y="222"/>
                    <a:pt x="15" y="213"/>
                  </a:cubicBezTo>
                  <a:cubicBezTo>
                    <a:pt x="16" y="212"/>
                    <a:pt x="16" y="210"/>
                    <a:pt x="16" y="207"/>
                  </a:cubicBezTo>
                  <a:cubicBezTo>
                    <a:pt x="18" y="202"/>
                    <a:pt x="21" y="203"/>
                    <a:pt x="21" y="203"/>
                  </a:cubicBezTo>
                  <a:cubicBezTo>
                    <a:pt x="21" y="203"/>
                    <a:pt x="21" y="203"/>
                    <a:pt x="21" y="203"/>
                  </a:cubicBezTo>
                  <a:cubicBezTo>
                    <a:pt x="25" y="204"/>
                    <a:pt x="32" y="205"/>
                    <a:pt x="40" y="205"/>
                  </a:cubicBezTo>
                  <a:cubicBezTo>
                    <a:pt x="41" y="207"/>
                    <a:pt x="42" y="209"/>
                    <a:pt x="43" y="211"/>
                  </a:cubicBezTo>
                  <a:cubicBezTo>
                    <a:pt x="43" y="212"/>
                    <a:pt x="44" y="213"/>
                    <a:pt x="44" y="214"/>
                  </a:cubicBezTo>
                  <a:cubicBezTo>
                    <a:pt x="44" y="214"/>
                    <a:pt x="44" y="214"/>
                    <a:pt x="45" y="214"/>
                  </a:cubicBezTo>
                  <a:cubicBezTo>
                    <a:pt x="46" y="218"/>
                    <a:pt x="49" y="222"/>
                    <a:pt x="51" y="225"/>
                  </a:cubicBezTo>
                  <a:cubicBezTo>
                    <a:pt x="51" y="227"/>
                    <a:pt x="51" y="228"/>
                    <a:pt x="52" y="229"/>
                  </a:cubicBezTo>
                  <a:cubicBezTo>
                    <a:pt x="51" y="230"/>
                    <a:pt x="51" y="231"/>
                    <a:pt x="51" y="232"/>
                  </a:cubicBezTo>
                  <a:cubicBezTo>
                    <a:pt x="50" y="233"/>
                    <a:pt x="51" y="235"/>
                    <a:pt x="53" y="236"/>
                  </a:cubicBezTo>
                  <a:cubicBezTo>
                    <a:pt x="52" y="237"/>
                    <a:pt x="52" y="238"/>
                    <a:pt x="52" y="238"/>
                  </a:cubicBezTo>
                  <a:cubicBezTo>
                    <a:pt x="51" y="241"/>
                    <a:pt x="53" y="244"/>
                    <a:pt x="56" y="245"/>
                  </a:cubicBezTo>
                  <a:cubicBezTo>
                    <a:pt x="59" y="245"/>
                    <a:pt x="62" y="243"/>
                    <a:pt x="62" y="241"/>
                  </a:cubicBezTo>
                  <a:cubicBezTo>
                    <a:pt x="64" y="241"/>
                    <a:pt x="66" y="239"/>
                    <a:pt x="66" y="238"/>
                  </a:cubicBezTo>
                  <a:cubicBezTo>
                    <a:pt x="66" y="237"/>
                    <a:pt x="66" y="237"/>
                    <a:pt x="66" y="237"/>
                  </a:cubicBezTo>
                  <a:cubicBezTo>
                    <a:pt x="66" y="237"/>
                    <a:pt x="66" y="237"/>
                    <a:pt x="66" y="236"/>
                  </a:cubicBezTo>
                  <a:cubicBezTo>
                    <a:pt x="66" y="236"/>
                    <a:pt x="66" y="236"/>
                    <a:pt x="66" y="236"/>
                  </a:cubicBezTo>
                  <a:cubicBezTo>
                    <a:pt x="67" y="236"/>
                    <a:pt x="67" y="235"/>
                    <a:pt x="68" y="234"/>
                  </a:cubicBezTo>
                  <a:cubicBezTo>
                    <a:pt x="68" y="234"/>
                    <a:pt x="68" y="234"/>
                    <a:pt x="68" y="234"/>
                  </a:cubicBezTo>
                  <a:cubicBezTo>
                    <a:pt x="72" y="234"/>
                    <a:pt x="74" y="232"/>
                    <a:pt x="74" y="229"/>
                  </a:cubicBezTo>
                  <a:cubicBezTo>
                    <a:pt x="75" y="227"/>
                    <a:pt x="74" y="225"/>
                    <a:pt x="73" y="224"/>
                  </a:cubicBezTo>
                  <a:cubicBezTo>
                    <a:pt x="73" y="224"/>
                    <a:pt x="73" y="224"/>
                    <a:pt x="73" y="224"/>
                  </a:cubicBezTo>
                  <a:cubicBezTo>
                    <a:pt x="73" y="222"/>
                    <a:pt x="72" y="220"/>
                    <a:pt x="70" y="220"/>
                  </a:cubicBezTo>
                  <a:cubicBezTo>
                    <a:pt x="70" y="220"/>
                    <a:pt x="70" y="220"/>
                    <a:pt x="70" y="220"/>
                  </a:cubicBezTo>
                  <a:cubicBezTo>
                    <a:pt x="70" y="219"/>
                    <a:pt x="69" y="217"/>
                    <a:pt x="68" y="217"/>
                  </a:cubicBezTo>
                  <a:cubicBezTo>
                    <a:pt x="68" y="216"/>
                    <a:pt x="68" y="216"/>
                    <a:pt x="68" y="216"/>
                  </a:cubicBezTo>
                  <a:cubicBezTo>
                    <a:pt x="68" y="216"/>
                    <a:pt x="68" y="216"/>
                    <a:pt x="68" y="215"/>
                  </a:cubicBezTo>
                  <a:cubicBezTo>
                    <a:pt x="68" y="214"/>
                    <a:pt x="67" y="212"/>
                    <a:pt x="66" y="212"/>
                  </a:cubicBezTo>
                  <a:cubicBezTo>
                    <a:pt x="66" y="212"/>
                    <a:pt x="65" y="212"/>
                    <a:pt x="65" y="212"/>
                  </a:cubicBezTo>
                  <a:cubicBezTo>
                    <a:pt x="64" y="211"/>
                    <a:pt x="63" y="211"/>
                    <a:pt x="62" y="211"/>
                  </a:cubicBezTo>
                  <a:cubicBezTo>
                    <a:pt x="59" y="210"/>
                    <a:pt x="56" y="212"/>
                    <a:pt x="56" y="215"/>
                  </a:cubicBezTo>
                  <a:cubicBezTo>
                    <a:pt x="56" y="216"/>
                    <a:pt x="56" y="217"/>
                    <a:pt x="56" y="218"/>
                  </a:cubicBezTo>
                  <a:cubicBezTo>
                    <a:pt x="55" y="218"/>
                    <a:pt x="55" y="219"/>
                    <a:pt x="54" y="220"/>
                  </a:cubicBezTo>
                  <a:cubicBezTo>
                    <a:pt x="52" y="219"/>
                    <a:pt x="50" y="218"/>
                    <a:pt x="48" y="217"/>
                  </a:cubicBezTo>
                  <a:cubicBezTo>
                    <a:pt x="46" y="214"/>
                    <a:pt x="45" y="210"/>
                    <a:pt x="44" y="206"/>
                  </a:cubicBezTo>
                  <a:cubicBezTo>
                    <a:pt x="48" y="206"/>
                    <a:pt x="52" y="206"/>
                    <a:pt x="56" y="206"/>
                  </a:cubicBezTo>
                  <a:cubicBezTo>
                    <a:pt x="70" y="206"/>
                    <a:pt x="75" y="206"/>
                    <a:pt x="77" y="207"/>
                  </a:cubicBezTo>
                  <a:cubicBezTo>
                    <a:pt x="78" y="209"/>
                    <a:pt x="78" y="211"/>
                    <a:pt x="78" y="212"/>
                  </a:cubicBezTo>
                  <a:cubicBezTo>
                    <a:pt x="77" y="214"/>
                    <a:pt x="76" y="216"/>
                    <a:pt x="76" y="218"/>
                  </a:cubicBezTo>
                  <a:cubicBezTo>
                    <a:pt x="75" y="223"/>
                    <a:pt x="77" y="227"/>
                    <a:pt x="81" y="230"/>
                  </a:cubicBezTo>
                  <a:cubicBezTo>
                    <a:pt x="80" y="231"/>
                    <a:pt x="80" y="233"/>
                    <a:pt x="79" y="235"/>
                  </a:cubicBezTo>
                  <a:cubicBezTo>
                    <a:pt x="78" y="242"/>
                    <a:pt x="83" y="249"/>
                    <a:pt x="90" y="250"/>
                  </a:cubicBezTo>
                  <a:cubicBezTo>
                    <a:pt x="97" y="252"/>
                    <a:pt x="103" y="248"/>
                    <a:pt x="105" y="241"/>
                  </a:cubicBezTo>
                  <a:cubicBezTo>
                    <a:pt x="110" y="241"/>
                    <a:pt x="114" y="238"/>
                    <a:pt x="115" y="233"/>
                  </a:cubicBezTo>
                  <a:cubicBezTo>
                    <a:pt x="115" y="232"/>
                    <a:pt x="115" y="232"/>
                    <a:pt x="115" y="232"/>
                  </a:cubicBezTo>
                  <a:cubicBezTo>
                    <a:pt x="115" y="231"/>
                    <a:pt x="115" y="230"/>
                    <a:pt x="115" y="230"/>
                  </a:cubicBezTo>
                  <a:cubicBezTo>
                    <a:pt x="115" y="230"/>
                    <a:pt x="115" y="230"/>
                    <a:pt x="115" y="230"/>
                  </a:cubicBezTo>
                  <a:cubicBezTo>
                    <a:pt x="119" y="230"/>
                    <a:pt x="122" y="227"/>
                    <a:pt x="122" y="224"/>
                  </a:cubicBezTo>
                  <a:cubicBezTo>
                    <a:pt x="122" y="224"/>
                    <a:pt x="123" y="224"/>
                    <a:pt x="123" y="224"/>
                  </a:cubicBezTo>
                  <a:cubicBezTo>
                    <a:pt x="130" y="225"/>
                    <a:pt x="136" y="220"/>
                    <a:pt x="138" y="213"/>
                  </a:cubicBezTo>
                  <a:cubicBezTo>
                    <a:pt x="139" y="207"/>
                    <a:pt x="136" y="202"/>
                    <a:pt x="132" y="199"/>
                  </a:cubicBezTo>
                  <a:cubicBezTo>
                    <a:pt x="132" y="199"/>
                    <a:pt x="132" y="199"/>
                    <a:pt x="132" y="199"/>
                  </a:cubicBezTo>
                  <a:cubicBezTo>
                    <a:pt x="133" y="194"/>
                    <a:pt x="130" y="190"/>
                    <a:pt x="126" y="189"/>
                  </a:cubicBezTo>
                  <a:cubicBezTo>
                    <a:pt x="125" y="189"/>
                    <a:pt x="124" y="189"/>
                    <a:pt x="124" y="189"/>
                  </a:cubicBezTo>
                  <a:cubicBezTo>
                    <a:pt x="123" y="185"/>
                    <a:pt x="122" y="182"/>
                    <a:pt x="120" y="180"/>
                  </a:cubicBezTo>
                  <a:cubicBezTo>
                    <a:pt x="120" y="179"/>
                    <a:pt x="120" y="179"/>
                    <a:pt x="119" y="178"/>
                  </a:cubicBezTo>
                  <a:cubicBezTo>
                    <a:pt x="119" y="178"/>
                    <a:pt x="119" y="178"/>
                    <a:pt x="119" y="177"/>
                  </a:cubicBezTo>
                  <a:cubicBezTo>
                    <a:pt x="120" y="174"/>
                    <a:pt x="118" y="170"/>
                    <a:pt x="114" y="169"/>
                  </a:cubicBezTo>
                  <a:cubicBezTo>
                    <a:pt x="113" y="169"/>
                    <a:pt x="112" y="169"/>
                    <a:pt x="112" y="169"/>
                  </a:cubicBezTo>
                  <a:cubicBezTo>
                    <a:pt x="110" y="167"/>
                    <a:pt x="108" y="166"/>
                    <a:pt x="105" y="165"/>
                  </a:cubicBezTo>
                  <a:cubicBezTo>
                    <a:pt x="98" y="164"/>
                    <a:pt x="90" y="169"/>
                    <a:pt x="89" y="176"/>
                  </a:cubicBezTo>
                  <a:cubicBezTo>
                    <a:pt x="89" y="179"/>
                    <a:pt x="89" y="181"/>
                    <a:pt x="90" y="184"/>
                  </a:cubicBezTo>
                  <a:cubicBezTo>
                    <a:pt x="86" y="186"/>
                    <a:pt x="83" y="189"/>
                    <a:pt x="81" y="192"/>
                  </a:cubicBezTo>
                  <a:cubicBezTo>
                    <a:pt x="75" y="193"/>
                    <a:pt x="68" y="196"/>
                    <a:pt x="61" y="198"/>
                  </a:cubicBezTo>
                  <a:cubicBezTo>
                    <a:pt x="63" y="193"/>
                    <a:pt x="65" y="190"/>
                    <a:pt x="67" y="188"/>
                  </a:cubicBezTo>
                  <a:cubicBezTo>
                    <a:pt x="67" y="188"/>
                    <a:pt x="67" y="189"/>
                    <a:pt x="67" y="189"/>
                  </a:cubicBezTo>
                  <a:cubicBezTo>
                    <a:pt x="67" y="189"/>
                    <a:pt x="67" y="190"/>
                    <a:pt x="67" y="190"/>
                  </a:cubicBezTo>
                  <a:cubicBezTo>
                    <a:pt x="66" y="192"/>
                    <a:pt x="68" y="194"/>
                    <a:pt x="69" y="194"/>
                  </a:cubicBezTo>
                  <a:cubicBezTo>
                    <a:pt x="71" y="194"/>
                    <a:pt x="73" y="193"/>
                    <a:pt x="73" y="192"/>
                  </a:cubicBezTo>
                  <a:cubicBezTo>
                    <a:pt x="74" y="192"/>
                    <a:pt x="75" y="191"/>
                    <a:pt x="75" y="190"/>
                  </a:cubicBezTo>
                  <a:cubicBezTo>
                    <a:pt x="75" y="190"/>
                    <a:pt x="75" y="189"/>
                    <a:pt x="75" y="189"/>
                  </a:cubicBezTo>
                  <a:cubicBezTo>
                    <a:pt x="75" y="189"/>
                    <a:pt x="76" y="189"/>
                    <a:pt x="76" y="189"/>
                  </a:cubicBezTo>
                  <a:cubicBezTo>
                    <a:pt x="76" y="189"/>
                    <a:pt x="75" y="189"/>
                    <a:pt x="75" y="189"/>
                  </a:cubicBezTo>
                  <a:cubicBezTo>
                    <a:pt x="76" y="189"/>
                    <a:pt x="76" y="188"/>
                    <a:pt x="77" y="187"/>
                  </a:cubicBezTo>
                  <a:cubicBezTo>
                    <a:pt x="77" y="187"/>
                    <a:pt x="77" y="187"/>
                    <a:pt x="77" y="187"/>
                  </a:cubicBezTo>
                  <a:cubicBezTo>
                    <a:pt x="77" y="187"/>
                    <a:pt x="80" y="186"/>
                    <a:pt x="81" y="185"/>
                  </a:cubicBezTo>
                  <a:cubicBezTo>
                    <a:pt x="81" y="183"/>
                    <a:pt x="80" y="182"/>
                    <a:pt x="79" y="181"/>
                  </a:cubicBezTo>
                  <a:cubicBezTo>
                    <a:pt x="79" y="181"/>
                    <a:pt x="80" y="181"/>
                    <a:pt x="80" y="181"/>
                  </a:cubicBezTo>
                  <a:cubicBezTo>
                    <a:pt x="80" y="180"/>
                    <a:pt x="79" y="179"/>
                    <a:pt x="78" y="179"/>
                  </a:cubicBezTo>
                  <a:cubicBezTo>
                    <a:pt x="78" y="179"/>
                    <a:pt x="78" y="179"/>
                    <a:pt x="78" y="179"/>
                  </a:cubicBezTo>
                  <a:cubicBezTo>
                    <a:pt x="77" y="178"/>
                    <a:pt x="77" y="177"/>
                    <a:pt x="77" y="177"/>
                  </a:cubicBezTo>
                  <a:cubicBezTo>
                    <a:pt x="77" y="177"/>
                    <a:pt x="77" y="176"/>
                    <a:pt x="77" y="176"/>
                  </a:cubicBezTo>
                  <a:cubicBezTo>
                    <a:pt x="77" y="176"/>
                    <a:pt x="77" y="176"/>
                    <a:pt x="77" y="176"/>
                  </a:cubicBezTo>
                  <a:cubicBezTo>
                    <a:pt x="77" y="175"/>
                    <a:pt x="76" y="174"/>
                    <a:pt x="75" y="174"/>
                  </a:cubicBezTo>
                  <a:cubicBezTo>
                    <a:pt x="75" y="174"/>
                    <a:pt x="75" y="174"/>
                    <a:pt x="75" y="174"/>
                  </a:cubicBezTo>
                  <a:cubicBezTo>
                    <a:pt x="74" y="174"/>
                    <a:pt x="74" y="173"/>
                    <a:pt x="73" y="173"/>
                  </a:cubicBezTo>
                  <a:cubicBezTo>
                    <a:pt x="71" y="173"/>
                    <a:pt x="70" y="174"/>
                    <a:pt x="69" y="176"/>
                  </a:cubicBezTo>
                  <a:cubicBezTo>
                    <a:pt x="69" y="177"/>
                    <a:pt x="69" y="177"/>
                    <a:pt x="69" y="178"/>
                  </a:cubicBezTo>
                  <a:cubicBezTo>
                    <a:pt x="68" y="179"/>
                    <a:pt x="67" y="180"/>
                    <a:pt x="66" y="182"/>
                  </a:cubicBezTo>
                  <a:cubicBezTo>
                    <a:pt x="66" y="183"/>
                    <a:pt x="66" y="184"/>
                    <a:pt x="67" y="185"/>
                  </a:cubicBezTo>
                  <a:cubicBezTo>
                    <a:pt x="66" y="185"/>
                    <a:pt x="66" y="185"/>
                    <a:pt x="66" y="186"/>
                  </a:cubicBezTo>
                  <a:cubicBezTo>
                    <a:pt x="66" y="186"/>
                    <a:pt x="66" y="187"/>
                    <a:pt x="66" y="187"/>
                  </a:cubicBezTo>
                  <a:cubicBezTo>
                    <a:pt x="63" y="191"/>
                    <a:pt x="60" y="195"/>
                    <a:pt x="59" y="197"/>
                  </a:cubicBezTo>
                  <a:cubicBezTo>
                    <a:pt x="59" y="197"/>
                    <a:pt x="59" y="198"/>
                    <a:pt x="59" y="198"/>
                  </a:cubicBezTo>
                  <a:cubicBezTo>
                    <a:pt x="55" y="199"/>
                    <a:pt x="51" y="199"/>
                    <a:pt x="47" y="199"/>
                  </a:cubicBezTo>
                  <a:cubicBezTo>
                    <a:pt x="36" y="197"/>
                    <a:pt x="27" y="191"/>
                    <a:pt x="23" y="189"/>
                  </a:cubicBezTo>
                  <a:cubicBezTo>
                    <a:pt x="23" y="188"/>
                    <a:pt x="23" y="187"/>
                    <a:pt x="23" y="186"/>
                  </a:cubicBezTo>
                  <a:cubicBezTo>
                    <a:pt x="25" y="176"/>
                    <a:pt x="30" y="154"/>
                    <a:pt x="31" y="142"/>
                  </a:cubicBezTo>
                  <a:cubicBezTo>
                    <a:pt x="32" y="139"/>
                    <a:pt x="34" y="136"/>
                    <a:pt x="36" y="134"/>
                  </a:cubicBezTo>
                  <a:cubicBezTo>
                    <a:pt x="48" y="132"/>
                    <a:pt x="81" y="126"/>
                    <a:pt x="111" y="133"/>
                  </a:cubicBezTo>
                  <a:cubicBezTo>
                    <a:pt x="122" y="136"/>
                    <a:pt x="132" y="141"/>
                    <a:pt x="142" y="148"/>
                  </a:cubicBezTo>
                  <a:cubicBezTo>
                    <a:pt x="142" y="149"/>
                    <a:pt x="142" y="149"/>
                    <a:pt x="142" y="150"/>
                  </a:cubicBezTo>
                  <a:cubicBezTo>
                    <a:pt x="142" y="157"/>
                    <a:pt x="145" y="171"/>
                    <a:pt x="149" y="183"/>
                  </a:cubicBezTo>
                  <a:cubicBezTo>
                    <a:pt x="149" y="184"/>
                    <a:pt x="148" y="185"/>
                    <a:pt x="148" y="186"/>
                  </a:cubicBezTo>
                  <a:cubicBezTo>
                    <a:pt x="147" y="188"/>
                    <a:pt x="148" y="189"/>
                    <a:pt x="148" y="190"/>
                  </a:cubicBezTo>
                  <a:cubicBezTo>
                    <a:pt x="146" y="192"/>
                    <a:pt x="145" y="195"/>
                    <a:pt x="145" y="197"/>
                  </a:cubicBezTo>
                  <a:cubicBezTo>
                    <a:pt x="144" y="203"/>
                    <a:pt x="145" y="207"/>
                    <a:pt x="148" y="211"/>
                  </a:cubicBezTo>
                  <a:cubicBezTo>
                    <a:pt x="147" y="213"/>
                    <a:pt x="146" y="214"/>
                    <a:pt x="146" y="216"/>
                  </a:cubicBezTo>
                  <a:cubicBezTo>
                    <a:pt x="145" y="221"/>
                    <a:pt x="148" y="226"/>
                    <a:pt x="153" y="227"/>
                  </a:cubicBezTo>
                  <a:cubicBezTo>
                    <a:pt x="155" y="227"/>
                    <a:pt x="157" y="227"/>
                    <a:pt x="158" y="226"/>
                  </a:cubicBezTo>
                  <a:cubicBezTo>
                    <a:pt x="159" y="226"/>
                    <a:pt x="159" y="226"/>
                    <a:pt x="160" y="226"/>
                  </a:cubicBezTo>
                  <a:cubicBezTo>
                    <a:pt x="162" y="227"/>
                    <a:pt x="165" y="225"/>
                    <a:pt x="165" y="223"/>
                  </a:cubicBezTo>
                  <a:cubicBezTo>
                    <a:pt x="165" y="223"/>
                    <a:pt x="165" y="222"/>
                    <a:pt x="165" y="222"/>
                  </a:cubicBezTo>
                  <a:cubicBezTo>
                    <a:pt x="165" y="222"/>
                    <a:pt x="166" y="222"/>
                    <a:pt x="166" y="221"/>
                  </a:cubicBezTo>
                  <a:cubicBezTo>
                    <a:pt x="168" y="220"/>
                    <a:pt x="170" y="219"/>
                    <a:pt x="171" y="217"/>
                  </a:cubicBezTo>
                  <a:cubicBezTo>
                    <a:pt x="171" y="217"/>
                    <a:pt x="171" y="217"/>
                    <a:pt x="172" y="217"/>
                  </a:cubicBezTo>
                  <a:cubicBezTo>
                    <a:pt x="175" y="218"/>
                    <a:pt x="178" y="216"/>
                    <a:pt x="179" y="212"/>
                  </a:cubicBezTo>
                  <a:cubicBezTo>
                    <a:pt x="179" y="212"/>
                    <a:pt x="179" y="212"/>
                    <a:pt x="179" y="212"/>
                  </a:cubicBezTo>
                  <a:cubicBezTo>
                    <a:pt x="182" y="211"/>
                    <a:pt x="185" y="209"/>
                    <a:pt x="186" y="205"/>
                  </a:cubicBezTo>
                  <a:cubicBezTo>
                    <a:pt x="187" y="200"/>
                    <a:pt x="183" y="195"/>
                    <a:pt x="179" y="194"/>
                  </a:cubicBezTo>
                  <a:cubicBezTo>
                    <a:pt x="179" y="194"/>
                    <a:pt x="179" y="194"/>
                    <a:pt x="179" y="194"/>
                  </a:cubicBezTo>
                  <a:cubicBezTo>
                    <a:pt x="179" y="192"/>
                    <a:pt x="178" y="190"/>
                    <a:pt x="176" y="189"/>
                  </a:cubicBezTo>
                  <a:cubicBezTo>
                    <a:pt x="176" y="189"/>
                    <a:pt x="176" y="189"/>
                    <a:pt x="176" y="189"/>
                  </a:cubicBezTo>
                  <a:cubicBezTo>
                    <a:pt x="176" y="188"/>
                    <a:pt x="176" y="188"/>
                    <a:pt x="176" y="187"/>
                  </a:cubicBezTo>
                  <a:cubicBezTo>
                    <a:pt x="176" y="187"/>
                    <a:pt x="176" y="187"/>
                    <a:pt x="176" y="186"/>
                  </a:cubicBezTo>
                  <a:cubicBezTo>
                    <a:pt x="177" y="183"/>
                    <a:pt x="175" y="180"/>
                    <a:pt x="172" y="179"/>
                  </a:cubicBezTo>
                  <a:cubicBezTo>
                    <a:pt x="173" y="174"/>
                    <a:pt x="170" y="170"/>
                    <a:pt x="165" y="169"/>
                  </a:cubicBezTo>
                  <a:cubicBezTo>
                    <a:pt x="160" y="168"/>
                    <a:pt x="155" y="171"/>
                    <a:pt x="154" y="176"/>
                  </a:cubicBezTo>
                  <a:cubicBezTo>
                    <a:pt x="154" y="178"/>
                    <a:pt x="154" y="179"/>
                    <a:pt x="154" y="180"/>
                  </a:cubicBezTo>
                  <a:cubicBezTo>
                    <a:pt x="153" y="180"/>
                    <a:pt x="152" y="181"/>
                    <a:pt x="151" y="181"/>
                  </a:cubicBezTo>
                  <a:cubicBezTo>
                    <a:pt x="149" y="174"/>
                    <a:pt x="147" y="164"/>
                    <a:pt x="147" y="151"/>
                  </a:cubicBezTo>
                  <a:cubicBezTo>
                    <a:pt x="164" y="163"/>
                    <a:pt x="180" y="177"/>
                    <a:pt x="194" y="186"/>
                  </a:cubicBezTo>
                  <a:cubicBezTo>
                    <a:pt x="196" y="198"/>
                    <a:pt x="200" y="208"/>
                    <a:pt x="207" y="217"/>
                  </a:cubicBezTo>
                  <a:cubicBezTo>
                    <a:pt x="202" y="222"/>
                    <a:pt x="199" y="229"/>
                    <a:pt x="198" y="236"/>
                  </a:cubicBezTo>
                  <a:cubicBezTo>
                    <a:pt x="194" y="256"/>
                    <a:pt x="207" y="276"/>
                    <a:pt x="228" y="280"/>
                  </a:cubicBezTo>
                  <a:cubicBezTo>
                    <a:pt x="235" y="281"/>
                    <a:pt x="243" y="281"/>
                    <a:pt x="249" y="278"/>
                  </a:cubicBezTo>
                  <a:cubicBezTo>
                    <a:pt x="251" y="279"/>
                    <a:pt x="253" y="279"/>
                    <a:pt x="255" y="280"/>
                  </a:cubicBezTo>
                  <a:cubicBezTo>
                    <a:pt x="266" y="282"/>
                    <a:pt x="276" y="275"/>
                    <a:pt x="278" y="264"/>
                  </a:cubicBezTo>
                  <a:cubicBezTo>
                    <a:pt x="278" y="264"/>
                    <a:pt x="278" y="263"/>
                    <a:pt x="278" y="263"/>
                  </a:cubicBezTo>
                  <a:cubicBezTo>
                    <a:pt x="280" y="261"/>
                    <a:pt x="281" y="260"/>
                    <a:pt x="281" y="258"/>
                  </a:cubicBezTo>
                  <a:cubicBezTo>
                    <a:pt x="290" y="254"/>
                    <a:pt x="297" y="248"/>
                    <a:pt x="301" y="239"/>
                  </a:cubicBezTo>
                  <a:cubicBezTo>
                    <a:pt x="302" y="240"/>
                    <a:pt x="304" y="241"/>
                    <a:pt x="306" y="241"/>
                  </a:cubicBezTo>
                  <a:cubicBezTo>
                    <a:pt x="319" y="244"/>
                    <a:pt x="331" y="235"/>
                    <a:pt x="334" y="222"/>
                  </a:cubicBezTo>
                  <a:cubicBezTo>
                    <a:pt x="334" y="222"/>
                    <a:pt x="334" y="221"/>
                    <a:pt x="334" y="220"/>
                  </a:cubicBezTo>
                  <a:cubicBezTo>
                    <a:pt x="348" y="217"/>
                    <a:pt x="360" y="206"/>
                    <a:pt x="363" y="191"/>
                  </a:cubicBezTo>
                  <a:cubicBezTo>
                    <a:pt x="366" y="171"/>
                    <a:pt x="354" y="152"/>
                    <a:pt x="334" y="147"/>
                  </a:cubicBezTo>
                  <a:cubicBezTo>
                    <a:pt x="335" y="147"/>
                    <a:pt x="335" y="147"/>
                    <a:pt x="335" y="146"/>
                  </a:cubicBezTo>
                  <a:cubicBezTo>
                    <a:pt x="337" y="137"/>
                    <a:pt x="331" y="127"/>
                    <a:pt x="322" y="124"/>
                  </a:cubicBezTo>
                  <a:cubicBezTo>
                    <a:pt x="322" y="124"/>
                    <a:pt x="322" y="124"/>
                    <a:pt x="322" y="123"/>
                  </a:cubicBezTo>
                  <a:cubicBezTo>
                    <a:pt x="322" y="122"/>
                    <a:pt x="323" y="120"/>
                    <a:pt x="323" y="119"/>
                  </a:cubicBezTo>
                  <a:cubicBezTo>
                    <a:pt x="323" y="117"/>
                    <a:pt x="323" y="116"/>
                    <a:pt x="324" y="115"/>
                  </a:cubicBezTo>
                  <a:cubicBezTo>
                    <a:pt x="326" y="102"/>
                    <a:pt x="319" y="89"/>
                    <a:pt x="308" y="84"/>
                  </a:cubicBezTo>
                  <a:cubicBezTo>
                    <a:pt x="310" y="65"/>
                    <a:pt x="297" y="47"/>
                    <a:pt x="277" y="43"/>
                  </a:cubicBezTo>
                  <a:cubicBezTo>
                    <a:pt x="257" y="39"/>
                    <a:pt x="237" y="53"/>
                    <a:pt x="233" y="73"/>
                  </a:cubicBezTo>
                  <a:cubicBezTo>
                    <a:pt x="232" y="78"/>
                    <a:pt x="232" y="84"/>
                    <a:pt x="233" y="88"/>
                  </a:cubicBezTo>
                  <a:cubicBezTo>
                    <a:pt x="220" y="90"/>
                    <a:pt x="209" y="100"/>
                    <a:pt x="206" y="114"/>
                  </a:cubicBezTo>
                  <a:cubicBezTo>
                    <a:pt x="205" y="119"/>
                    <a:pt x="206" y="125"/>
                    <a:pt x="208" y="130"/>
                  </a:cubicBezTo>
                  <a:cubicBezTo>
                    <a:pt x="205" y="134"/>
                    <a:pt x="202" y="138"/>
                    <a:pt x="200" y="143"/>
                  </a:cubicBezTo>
                  <a:cubicBezTo>
                    <a:pt x="193" y="143"/>
                    <a:pt x="177" y="139"/>
                    <a:pt x="143" y="124"/>
                  </a:cubicBezTo>
                  <a:cubicBezTo>
                    <a:pt x="133" y="119"/>
                    <a:pt x="122" y="115"/>
                    <a:pt x="113" y="112"/>
                  </a:cubicBezTo>
                  <a:cubicBezTo>
                    <a:pt x="119" y="101"/>
                    <a:pt x="126" y="93"/>
                    <a:pt x="132" y="87"/>
                  </a:cubicBezTo>
                  <a:cubicBezTo>
                    <a:pt x="139" y="85"/>
                    <a:pt x="145" y="85"/>
                    <a:pt x="151" y="85"/>
                  </a:cubicBezTo>
                  <a:cubicBezTo>
                    <a:pt x="152" y="88"/>
                    <a:pt x="154" y="90"/>
                    <a:pt x="156" y="93"/>
                  </a:cubicBezTo>
                  <a:cubicBezTo>
                    <a:pt x="154" y="95"/>
                    <a:pt x="152" y="97"/>
                    <a:pt x="152" y="100"/>
                  </a:cubicBezTo>
                  <a:cubicBezTo>
                    <a:pt x="150" y="108"/>
                    <a:pt x="156" y="116"/>
                    <a:pt x="164" y="118"/>
                  </a:cubicBezTo>
                  <a:cubicBezTo>
                    <a:pt x="167" y="118"/>
                    <a:pt x="170" y="118"/>
                    <a:pt x="172" y="117"/>
                  </a:cubicBezTo>
                  <a:cubicBezTo>
                    <a:pt x="173" y="117"/>
                    <a:pt x="174" y="118"/>
                    <a:pt x="175" y="118"/>
                  </a:cubicBezTo>
                  <a:cubicBezTo>
                    <a:pt x="179" y="119"/>
                    <a:pt x="183" y="116"/>
                    <a:pt x="184" y="112"/>
                  </a:cubicBezTo>
                  <a:cubicBezTo>
                    <a:pt x="184" y="111"/>
                    <a:pt x="184" y="111"/>
                    <a:pt x="184" y="111"/>
                  </a:cubicBezTo>
                  <a:cubicBezTo>
                    <a:pt x="184" y="110"/>
                    <a:pt x="185" y="110"/>
                    <a:pt x="185" y="109"/>
                  </a:cubicBezTo>
                  <a:cubicBezTo>
                    <a:pt x="188" y="108"/>
                    <a:pt x="191" y="105"/>
                    <a:pt x="193" y="102"/>
                  </a:cubicBezTo>
                  <a:cubicBezTo>
                    <a:pt x="194" y="102"/>
                    <a:pt x="194" y="102"/>
                    <a:pt x="195" y="102"/>
                  </a:cubicBezTo>
                  <a:cubicBezTo>
                    <a:pt x="200" y="103"/>
                    <a:pt x="205" y="100"/>
                    <a:pt x="206" y="95"/>
                  </a:cubicBezTo>
                  <a:cubicBezTo>
                    <a:pt x="206" y="95"/>
                    <a:pt x="206" y="94"/>
                    <a:pt x="206" y="94"/>
                  </a:cubicBezTo>
                  <a:cubicBezTo>
                    <a:pt x="212" y="93"/>
                    <a:pt x="216" y="88"/>
                    <a:pt x="217" y="82"/>
                  </a:cubicBezTo>
                  <a:cubicBezTo>
                    <a:pt x="219" y="74"/>
                    <a:pt x="214" y="67"/>
                    <a:pt x="206" y="65"/>
                  </a:cubicBezTo>
                  <a:cubicBezTo>
                    <a:pt x="206" y="65"/>
                    <a:pt x="206" y="65"/>
                    <a:pt x="206" y="65"/>
                  </a:cubicBezTo>
                  <a:cubicBezTo>
                    <a:pt x="207" y="61"/>
                    <a:pt x="205" y="57"/>
                    <a:pt x="201" y="56"/>
                  </a:cubicBezTo>
                  <a:cubicBezTo>
                    <a:pt x="201" y="56"/>
                    <a:pt x="201" y="56"/>
                    <a:pt x="201" y="55"/>
                  </a:cubicBezTo>
                  <a:cubicBezTo>
                    <a:pt x="201" y="55"/>
                    <a:pt x="201" y="54"/>
                    <a:pt x="201" y="54"/>
                  </a:cubicBezTo>
                  <a:cubicBezTo>
                    <a:pt x="202" y="53"/>
                    <a:pt x="202" y="52"/>
                    <a:pt x="202" y="52"/>
                  </a:cubicBezTo>
                  <a:cubicBezTo>
                    <a:pt x="203" y="47"/>
                    <a:pt x="200" y="42"/>
                    <a:pt x="196" y="40"/>
                  </a:cubicBezTo>
                  <a:cubicBezTo>
                    <a:pt x="196" y="32"/>
                    <a:pt x="191" y="25"/>
                    <a:pt x="184" y="23"/>
                  </a:cubicBezTo>
                  <a:cubicBezTo>
                    <a:pt x="175" y="22"/>
                    <a:pt x="167" y="27"/>
                    <a:pt x="166" y="35"/>
                  </a:cubicBezTo>
                  <a:cubicBezTo>
                    <a:pt x="166" y="37"/>
                    <a:pt x="166" y="40"/>
                    <a:pt x="166" y="41"/>
                  </a:cubicBezTo>
                  <a:cubicBezTo>
                    <a:pt x="161" y="42"/>
                    <a:pt x="156" y="46"/>
                    <a:pt x="155" y="52"/>
                  </a:cubicBezTo>
                  <a:cubicBezTo>
                    <a:pt x="155" y="54"/>
                    <a:pt x="155" y="56"/>
                    <a:pt x="156" y="58"/>
                  </a:cubicBezTo>
                  <a:cubicBezTo>
                    <a:pt x="153" y="61"/>
                    <a:pt x="152" y="65"/>
                    <a:pt x="151" y="69"/>
                  </a:cubicBezTo>
                  <a:cubicBezTo>
                    <a:pt x="140" y="74"/>
                    <a:pt x="129" y="83"/>
                    <a:pt x="122" y="90"/>
                  </a:cubicBezTo>
                  <a:cubicBezTo>
                    <a:pt x="119" y="91"/>
                    <a:pt x="119" y="91"/>
                    <a:pt x="122" y="90"/>
                  </a:cubicBezTo>
                  <a:cubicBezTo>
                    <a:pt x="119" y="93"/>
                    <a:pt x="117" y="95"/>
                    <a:pt x="116" y="97"/>
                  </a:cubicBezTo>
                  <a:cubicBezTo>
                    <a:pt x="112" y="102"/>
                    <a:pt x="105" y="106"/>
                    <a:pt x="101" y="108"/>
                  </a:cubicBezTo>
                  <a:cubicBezTo>
                    <a:pt x="79" y="101"/>
                    <a:pt x="61" y="98"/>
                    <a:pt x="49" y="96"/>
                  </a:cubicBezTo>
                  <a:cubicBezTo>
                    <a:pt x="49" y="96"/>
                    <a:pt x="49" y="96"/>
                    <a:pt x="49" y="96"/>
                  </a:cubicBezTo>
                  <a:cubicBezTo>
                    <a:pt x="49" y="96"/>
                    <a:pt x="40" y="96"/>
                    <a:pt x="42" y="79"/>
                  </a:cubicBezTo>
                  <a:cubicBezTo>
                    <a:pt x="43" y="70"/>
                    <a:pt x="43" y="66"/>
                    <a:pt x="43" y="63"/>
                  </a:cubicBezTo>
                  <a:cubicBezTo>
                    <a:pt x="43" y="63"/>
                    <a:pt x="43" y="63"/>
                    <a:pt x="44" y="63"/>
                  </a:cubicBezTo>
                  <a:cubicBezTo>
                    <a:pt x="45" y="54"/>
                    <a:pt x="52" y="20"/>
                    <a:pt x="49" y="11"/>
                  </a:cubicBezTo>
                  <a:cubicBezTo>
                    <a:pt x="46" y="0"/>
                    <a:pt x="34" y="47"/>
                    <a:pt x="27" y="92"/>
                  </a:cubicBezTo>
                  <a:cubicBezTo>
                    <a:pt x="20" y="138"/>
                    <a:pt x="14" y="158"/>
                    <a:pt x="10" y="185"/>
                  </a:cubicBezTo>
                  <a:cubicBezTo>
                    <a:pt x="6" y="213"/>
                    <a:pt x="0" y="266"/>
                    <a:pt x="6" y="243"/>
                  </a:cubicBezTo>
                  <a:close/>
                  <a:moveTo>
                    <a:pt x="53" y="221"/>
                  </a:moveTo>
                  <a:cubicBezTo>
                    <a:pt x="52" y="222"/>
                    <a:pt x="52" y="223"/>
                    <a:pt x="52" y="224"/>
                  </a:cubicBezTo>
                  <a:cubicBezTo>
                    <a:pt x="51" y="223"/>
                    <a:pt x="50" y="222"/>
                    <a:pt x="49" y="220"/>
                  </a:cubicBezTo>
                  <a:cubicBezTo>
                    <a:pt x="50" y="220"/>
                    <a:pt x="51" y="221"/>
                    <a:pt x="53" y="221"/>
                  </a:cubicBezTo>
                  <a:close/>
                  <a:moveTo>
                    <a:pt x="150" y="73"/>
                  </a:moveTo>
                  <a:cubicBezTo>
                    <a:pt x="150" y="76"/>
                    <a:pt x="150" y="78"/>
                    <a:pt x="150" y="81"/>
                  </a:cubicBezTo>
                  <a:cubicBezTo>
                    <a:pt x="146" y="80"/>
                    <a:pt x="142" y="80"/>
                    <a:pt x="140" y="80"/>
                  </a:cubicBezTo>
                  <a:cubicBezTo>
                    <a:pt x="143" y="77"/>
                    <a:pt x="147" y="75"/>
                    <a:pt x="150" y="73"/>
                  </a:cubicBezTo>
                  <a:close/>
                  <a:moveTo>
                    <a:pt x="67" y="200"/>
                  </a:moveTo>
                  <a:cubicBezTo>
                    <a:pt x="67" y="200"/>
                    <a:pt x="67" y="200"/>
                    <a:pt x="67" y="200"/>
                  </a:cubicBezTo>
                  <a:cubicBezTo>
                    <a:pt x="70" y="199"/>
                    <a:pt x="75" y="198"/>
                    <a:pt x="79" y="197"/>
                  </a:cubicBezTo>
                  <a:cubicBezTo>
                    <a:pt x="79" y="198"/>
                    <a:pt x="78" y="199"/>
                    <a:pt x="78" y="201"/>
                  </a:cubicBezTo>
                  <a:cubicBezTo>
                    <a:pt x="78" y="201"/>
                    <a:pt x="78" y="202"/>
                    <a:pt x="78" y="202"/>
                  </a:cubicBezTo>
                  <a:cubicBezTo>
                    <a:pt x="75" y="202"/>
                    <a:pt x="73" y="201"/>
                    <a:pt x="71" y="201"/>
                  </a:cubicBezTo>
                  <a:cubicBezTo>
                    <a:pt x="71" y="201"/>
                    <a:pt x="71" y="201"/>
                    <a:pt x="70" y="201"/>
                  </a:cubicBezTo>
                  <a:cubicBezTo>
                    <a:pt x="70" y="201"/>
                    <a:pt x="69" y="201"/>
                    <a:pt x="69" y="201"/>
                  </a:cubicBezTo>
                  <a:cubicBezTo>
                    <a:pt x="69" y="201"/>
                    <a:pt x="69" y="201"/>
                    <a:pt x="69" y="201"/>
                  </a:cubicBezTo>
                  <a:cubicBezTo>
                    <a:pt x="68" y="201"/>
                    <a:pt x="68" y="201"/>
                    <a:pt x="67" y="201"/>
                  </a:cubicBezTo>
                  <a:cubicBezTo>
                    <a:pt x="67" y="201"/>
                    <a:pt x="67" y="201"/>
                    <a:pt x="67" y="201"/>
                  </a:cubicBezTo>
                  <a:cubicBezTo>
                    <a:pt x="67" y="201"/>
                    <a:pt x="66" y="201"/>
                    <a:pt x="66" y="201"/>
                  </a:cubicBezTo>
                  <a:cubicBezTo>
                    <a:pt x="66" y="201"/>
                    <a:pt x="66" y="201"/>
                    <a:pt x="66" y="201"/>
                  </a:cubicBezTo>
                  <a:cubicBezTo>
                    <a:pt x="66" y="201"/>
                    <a:pt x="66" y="201"/>
                    <a:pt x="66" y="201"/>
                  </a:cubicBezTo>
                  <a:cubicBezTo>
                    <a:pt x="66" y="201"/>
                    <a:pt x="66" y="200"/>
                    <a:pt x="67" y="200"/>
                  </a:cubicBezTo>
                  <a:close/>
                  <a:moveTo>
                    <a:pt x="184" y="166"/>
                  </a:moveTo>
                  <a:cubicBezTo>
                    <a:pt x="184" y="165"/>
                    <a:pt x="183" y="165"/>
                    <a:pt x="183" y="165"/>
                  </a:cubicBezTo>
                  <a:cubicBezTo>
                    <a:pt x="182" y="165"/>
                    <a:pt x="182" y="164"/>
                    <a:pt x="182" y="164"/>
                  </a:cubicBezTo>
                  <a:cubicBezTo>
                    <a:pt x="181" y="163"/>
                    <a:pt x="180" y="163"/>
                    <a:pt x="179" y="162"/>
                  </a:cubicBezTo>
                  <a:cubicBezTo>
                    <a:pt x="179" y="162"/>
                    <a:pt x="179" y="162"/>
                    <a:pt x="178" y="162"/>
                  </a:cubicBezTo>
                  <a:cubicBezTo>
                    <a:pt x="178" y="161"/>
                    <a:pt x="178" y="161"/>
                    <a:pt x="177" y="161"/>
                  </a:cubicBezTo>
                  <a:cubicBezTo>
                    <a:pt x="177" y="160"/>
                    <a:pt x="177" y="160"/>
                    <a:pt x="176" y="160"/>
                  </a:cubicBezTo>
                  <a:cubicBezTo>
                    <a:pt x="176" y="160"/>
                    <a:pt x="175" y="159"/>
                    <a:pt x="175" y="159"/>
                  </a:cubicBezTo>
                  <a:cubicBezTo>
                    <a:pt x="175" y="159"/>
                    <a:pt x="174" y="159"/>
                    <a:pt x="174" y="158"/>
                  </a:cubicBezTo>
                  <a:cubicBezTo>
                    <a:pt x="173" y="158"/>
                    <a:pt x="173" y="157"/>
                    <a:pt x="172" y="157"/>
                  </a:cubicBezTo>
                  <a:cubicBezTo>
                    <a:pt x="172" y="156"/>
                    <a:pt x="171" y="156"/>
                    <a:pt x="171" y="156"/>
                  </a:cubicBezTo>
                  <a:cubicBezTo>
                    <a:pt x="171" y="156"/>
                    <a:pt x="171" y="155"/>
                    <a:pt x="170" y="155"/>
                  </a:cubicBezTo>
                  <a:cubicBezTo>
                    <a:pt x="170" y="155"/>
                    <a:pt x="170" y="155"/>
                    <a:pt x="169" y="154"/>
                  </a:cubicBezTo>
                  <a:cubicBezTo>
                    <a:pt x="169" y="154"/>
                    <a:pt x="169" y="154"/>
                    <a:pt x="168" y="153"/>
                  </a:cubicBezTo>
                  <a:cubicBezTo>
                    <a:pt x="168" y="153"/>
                    <a:pt x="168" y="153"/>
                    <a:pt x="167" y="153"/>
                  </a:cubicBezTo>
                  <a:cubicBezTo>
                    <a:pt x="167" y="152"/>
                    <a:pt x="167" y="152"/>
                    <a:pt x="166" y="152"/>
                  </a:cubicBezTo>
                  <a:cubicBezTo>
                    <a:pt x="166" y="151"/>
                    <a:pt x="166" y="151"/>
                    <a:pt x="165" y="151"/>
                  </a:cubicBezTo>
                  <a:cubicBezTo>
                    <a:pt x="165" y="150"/>
                    <a:pt x="165" y="150"/>
                    <a:pt x="165" y="150"/>
                  </a:cubicBezTo>
                  <a:cubicBezTo>
                    <a:pt x="165" y="150"/>
                    <a:pt x="164" y="149"/>
                    <a:pt x="164" y="149"/>
                  </a:cubicBezTo>
                  <a:cubicBezTo>
                    <a:pt x="164" y="149"/>
                    <a:pt x="164" y="149"/>
                    <a:pt x="164" y="149"/>
                  </a:cubicBezTo>
                  <a:cubicBezTo>
                    <a:pt x="163" y="148"/>
                    <a:pt x="163" y="148"/>
                    <a:pt x="163" y="147"/>
                  </a:cubicBezTo>
                  <a:cubicBezTo>
                    <a:pt x="163" y="147"/>
                    <a:pt x="163" y="147"/>
                    <a:pt x="163" y="147"/>
                  </a:cubicBezTo>
                  <a:cubicBezTo>
                    <a:pt x="163" y="147"/>
                    <a:pt x="163" y="147"/>
                    <a:pt x="163" y="147"/>
                  </a:cubicBezTo>
                  <a:cubicBezTo>
                    <a:pt x="163" y="147"/>
                    <a:pt x="164" y="147"/>
                    <a:pt x="164" y="148"/>
                  </a:cubicBezTo>
                  <a:cubicBezTo>
                    <a:pt x="164" y="148"/>
                    <a:pt x="164" y="148"/>
                    <a:pt x="164" y="148"/>
                  </a:cubicBezTo>
                  <a:cubicBezTo>
                    <a:pt x="165" y="148"/>
                    <a:pt x="165" y="148"/>
                    <a:pt x="165" y="148"/>
                  </a:cubicBezTo>
                  <a:cubicBezTo>
                    <a:pt x="166" y="148"/>
                    <a:pt x="166" y="148"/>
                    <a:pt x="166" y="148"/>
                  </a:cubicBezTo>
                  <a:cubicBezTo>
                    <a:pt x="167" y="149"/>
                    <a:pt x="167" y="149"/>
                    <a:pt x="168" y="149"/>
                  </a:cubicBezTo>
                  <a:cubicBezTo>
                    <a:pt x="168" y="149"/>
                    <a:pt x="168" y="149"/>
                    <a:pt x="168" y="149"/>
                  </a:cubicBezTo>
                  <a:cubicBezTo>
                    <a:pt x="169" y="149"/>
                    <a:pt x="170" y="150"/>
                    <a:pt x="171" y="150"/>
                  </a:cubicBezTo>
                  <a:cubicBezTo>
                    <a:pt x="171" y="150"/>
                    <a:pt x="171" y="150"/>
                    <a:pt x="171" y="150"/>
                  </a:cubicBezTo>
                  <a:cubicBezTo>
                    <a:pt x="172" y="150"/>
                    <a:pt x="173" y="150"/>
                    <a:pt x="174" y="151"/>
                  </a:cubicBezTo>
                  <a:cubicBezTo>
                    <a:pt x="174" y="151"/>
                    <a:pt x="174" y="151"/>
                    <a:pt x="175" y="151"/>
                  </a:cubicBezTo>
                  <a:cubicBezTo>
                    <a:pt x="175" y="151"/>
                    <a:pt x="176" y="151"/>
                    <a:pt x="177" y="152"/>
                  </a:cubicBezTo>
                  <a:cubicBezTo>
                    <a:pt x="177" y="152"/>
                    <a:pt x="178" y="152"/>
                    <a:pt x="178" y="152"/>
                  </a:cubicBezTo>
                  <a:cubicBezTo>
                    <a:pt x="179" y="152"/>
                    <a:pt x="180" y="153"/>
                    <a:pt x="181" y="153"/>
                  </a:cubicBezTo>
                  <a:cubicBezTo>
                    <a:pt x="181" y="153"/>
                    <a:pt x="181" y="153"/>
                    <a:pt x="181" y="153"/>
                  </a:cubicBezTo>
                  <a:cubicBezTo>
                    <a:pt x="184" y="154"/>
                    <a:pt x="187" y="154"/>
                    <a:pt x="189" y="155"/>
                  </a:cubicBezTo>
                  <a:cubicBezTo>
                    <a:pt x="189" y="155"/>
                    <a:pt x="190" y="155"/>
                    <a:pt x="190" y="155"/>
                  </a:cubicBezTo>
                  <a:cubicBezTo>
                    <a:pt x="191" y="155"/>
                    <a:pt x="192" y="156"/>
                    <a:pt x="193" y="156"/>
                  </a:cubicBezTo>
                  <a:cubicBezTo>
                    <a:pt x="193" y="156"/>
                    <a:pt x="194" y="156"/>
                    <a:pt x="194" y="156"/>
                  </a:cubicBezTo>
                  <a:cubicBezTo>
                    <a:pt x="194" y="156"/>
                    <a:pt x="195" y="156"/>
                    <a:pt x="195" y="156"/>
                  </a:cubicBezTo>
                  <a:cubicBezTo>
                    <a:pt x="195" y="158"/>
                    <a:pt x="194" y="159"/>
                    <a:pt x="194" y="160"/>
                  </a:cubicBezTo>
                  <a:cubicBezTo>
                    <a:pt x="193" y="164"/>
                    <a:pt x="193" y="168"/>
                    <a:pt x="193" y="172"/>
                  </a:cubicBezTo>
                  <a:cubicBezTo>
                    <a:pt x="190" y="170"/>
                    <a:pt x="187" y="168"/>
                    <a:pt x="185" y="166"/>
                  </a:cubicBezTo>
                  <a:cubicBezTo>
                    <a:pt x="184" y="166"/>
                    <a:pt x="184" y="166"/>
                    <a:pt x="184" y="166"/>
                  </a:cubicBezTo>
                  <a:close/>
                </a:path>
              </a:pathLst>
            </a:custGeom>
            <a:solidFill>
              <a:schemeClr val="accent1"/>
            </a:solidFill>
            <a:ln>
              <a:noFill/>
            </a:ln>
          </p:spPr>
          <p:txBody>
            <a:bodyPr vert="horz" wrap="square" lIns="68580" tIns="34290" rIns="68580" bIns="34290" numCol="1" anchor="t" anchorCtr="0" compatLnSpc="1"/>
            <a:lstStyle/>
            <a:p>
              <a:endParaRPr lang="id-ID" sz="1350">
                <a:solidFill>
                  <a:schemeClr val="bg1"/>
                </a:solidFill>
              </a:endParaRPr>
            </a:p>
          </p:txBody>
        </p:sp>
        <p:sp>
          <p:nvSpPr>
            <p:cNvPr id="40" name="Freeform 35"/>
            <p:cNvSpPr>
              <a:spLocks noEditPoints="1"/>
            </p:cNvSpPr>
            <p:nvPr/>
          </p:nvSpPr>
          <p:spPr bwMode="auto">
            <a:xfrm>
              <a:off x="6210300" y="5713413"/>
              <a:ext cx="736600" cy="896937"/>
            </a:xfrm>
            <a:custGeom>
              <a:avLst/>
              <a:gdLst>
                <a:gd name="T0" fmla="*/ 83 w 229"/>
                <a:gd name="T1" fmla="*/ 260 h 279"/>
                <a:gd name="T2" fmla="*/ 111 w 229"/>
                <a:gd name="T3" fmla="*/ 260 h 279"/>
                <a:gd name="T4" fmla="*/ 141 w 229"/>
                <a:gd name="T5" fmla="*/ 271 h 279"/>
                <a:gd name="T6" fmla="*/ 188 w 229"/>
                <a:gd name="T7" fmla="*/ 230 h 279"/>
                <a:gd name="T8" fmla="*/ 198 w 229"/>
                <a:gd name="T9" fmla="*/ 207 h 279"/>
                <a:gd name="T10" fmla="*/ 220 w 229"/>
                <a:gd name="T11" fmla="*/ 137 h 279"/>
                <a:gd name="T12" fmla="*/ 137 w 229"/>
                <a:gd name="T13" fmla="*/ 132 h 279"/>
                <a:gd name="T14" fmla="*/ 96 w 229"/>
                <a:gd name="T15" fmla="*/ 98 h 279"/>
                <a:gd name="T16" fmla="*/ 125 w 229"/>
                <a:gd name="T17" fmla="*/ 82 h 279"/>
                <a:gd name="T18" fmla="*/ 111 w 229"/>
                <a:gd name="T19" fmla="*/ 108 h 279"/>
                <a:gd name="T20" fmla="*/ 126 w 229"/>
                <a:gd name="T21" fmla="*/ 117 h 279"/>
                <a:gd name="T22" fmla="*/ 137 w 229"/>
                <a:gd name="T23" fmla="*/ 117 h 279"/>
                <a:gd name="T24" fmla="*/ 149 w 229"/>
                <a:gd name="T25" fmla="*/ 121 h 279"/>
                <a:gd name="T26" fmla="*/ 168 w 229"/>
                <a:gd name="T27" fmla="*/ 105 h 279"/>
                <a:gd name="T28" fmla="*/ 172 w 229"/>
                <a:gd name="T29" fmla="*/ 96 h 279"/>
                <a:gd name="T30" fmla="*/ 181 w 229"/>
                <a:gd name="T31" fmla="*/ 68 h 279"/>
                <a:gd name="T32" fmla="*/ 148 w 229"/>
                <a:gd name="T33" fmla="*/ 66 h 279"/>
                <a:gd name="T34" fmla="*/ 105 w 229"/>
                <a:gd name="T35" fmla="*/ 66 h 279"/>
                <a:gd name="T36" fmla="*/ 83 w 229"/>
                <a:gd name="T37" fmla="*/ 64 h 279"/>
                <a:gd name="T38" fmla="*/ 69 w 229"/>
                <a:gd name="T39" fmla="*/ 11 h 279"/>
                <a:gd name="T40" fmla="*/ 51 w 229"/>
                <a:gd name="T41" fmla="*/ 22 h 279"/>
                <a:gd name="T42" fmla="*/ 6 w 229"/>
                <a:gd name="T43" fmla="*/ 46 h 279"/>
                <a:gd name="T44" fmla="*/ 73 w 229"/>
                <a:gd name="T45" fmla="*/ 83 h 279"/>
                <a:gd name="T46" fmla="*/ 63 w 229"/>
                <a:gd name="T47" fmla="*/ 135 h 279"/>
                <a:gd name="T48" fmla="*/ 51 w 229"/>
                <a:gd name="T49" fmla="*/ 140 h 279"/>
                <a:gd name="T50" fmla="*/ 37 w 229"/>
                <a:gd name="T51" fmla="*/ 161 h 279"/>
                <a:gd name="T52" fmla="*/ 47 w 229"/>
                <a:gd name="T53" fmla="*/ 166 h 279"/>
                <a:gd name="T54" fmla="*/ 53 w 229"/>
                <a:gd name="T55" fmla="*/ 166 h 279"/>
                <a:gd name="T56" fmla="*/ 61 w 229"/>
                <a:gd name="T57" fmla="*/ 169 h 279"/>
                <a:gd name="T58" fmla="*/ 72 w 229"/>
                <a:gd name="T59" fmla="*/ 159 h 279"/>
                <a:gd name="T60" fmla="*/ 75 w 229"/>
                <a:gd name="T61" fmla="*/ 154 h 279"/>
                <a:gd name="T62" fmla="*/ 80 w 229"/>
                <a:gd name="T63" fmla="*/ 137 h 279"/>
                <a:gd name="T64" fmla="*/ 65 w 229"/>
                <a:gd name="T65" fmla="*/ 135 h 279"/>
                <a:gd name="T66" fmla="*/ 73 w 229"/>
                <a:gd name="T67" fmla="*/ 190 h 279"/>
                <a:gd name="T68" fmla="*/ 59 w 229"/>
                <a:gd name="T69" fmla="*/ 249 h 279"/>
                <a:gd name="T70" fmla="*/ 122 w 229"/>
                <a:gd name="T71" fmla="*/ 72 h 279"/>
                <a:gd name="T72" fmla="*/ 93 w 229"/>
                <a:gd name="T73" fmla="*/ 153 h 279"/>
                <a:gd name="T74" fmla="*/ 93 w 229"/>
                <a:gd name="T75" fmla="*/ 150 h 279"/>
                <a:gd name="T76" fmla="*/ 93 w 229"/>
                <a:gd name="T77" fmla="*/ 147 h 279"/>
                <a:gd name="T78" fmla="*/ 90 w 229"/>
                <a:gd name="T79" fmla="*/ 141 h 279"/>
                <a:gd name="T80" fmla="*/ 90 w 229"/>
                <a:gd name="T81" fmla="*/ 130 h 279"/>
                <a:gd name="T82" fmla="*/ 92 w 229"/>
                <a:gd name="T83" fmla="*/ 124 h 279"/>
                <a:gd name="T84" fmla="*/ 92 w 229"/>
                <a:gd name="T85" fmla="*/ 123 h 279"/>
                <a:gd name="T86" fmla="*/ 92 w 229"/>
                <a:gd name="T87" fmla="*/ 124 h 279"/>
                <a:gd name="T88" fmla="*/ 93 w 229"/>
                <a:gd name="T89" fmla="*/ 125 h 279"/>
                <a:gd name="T90" fmla="*/ 93 w 229"/>
                <a:gd name="T91" fmla="*/ 126 h 279"/>
                <a:gd name="T92" fmla="*/ 95 w 229"/>
                <a:gd name="T93" fmla="*/ 130 h 279"/>
                <a:gd name="T94" fmla="*/ 96 w 229"/>
                <a:gd name="T95" fmla="*/ 131 h 279"/>
                <a:gd name="T96" fmla="*/ 98 w 229"/>
                <a:gd name="T97" fmla="*/ 137 h 279"/>
                <a:gd name="T98" fmla="*/ 99 w 229"/>
                <a:gd name="T99" fmla="*/ 138 h 279"/>
                <a:gd name="T100" fmla="*/ 94 w 229"/>
                <a:gd name="T101" fmla="*/ 156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9" h="279">
                  <a:moveTo>
                    <a:pt x="59" y="249"/>
                  </a:moveTo>
                  <a:cubicBezTo>
                    <a:pt x="59" y="251"/>
                    <a:pt x="60" y="253"/>
                    <a:pt x="61" y="254"/>
                  </a:cubicBezTo>
                  <a:cubicBezTo>
                    <a:pt x="65" y="262"/>
                    <a:pt x="75" y="264"/>
                    <a:pt x="83" y="260"/>
                  </a:cubicBezTo>
                  <a:cubicBezTo>
                    <a:pt x="83" y="260"/>
                    <a:pt x="84" y="259"/>
                    <a:pt x="84" y="259"/>
                  </a:cubicBezTo>
                  <a:cubicBezTo>
                    <a:pt x="85" y="259"/>
                    <a:pt x="87" y="259"/>
                    <a:pt x="89" y="258"/>
                  </a:cubicBezTo>
                  <a:cubicBezTo>
                    <a:pt x="95" y="262"/>
                    <a:pt x="103" y="262"/>
                    <a:pt x="111" y="260"/>
                  </a:cubicBezTo>
                  <a:cubicBezTo>
                    <a:pt x="111" y="262"/>
                    <a:pt x="112" y="263"/>
                    <a:pt x="113" y="265"/>
                  </a:cubicBezTo>
                  <a:cubicBezTo>
                    <a:pt x="118" y="274"/>
                    <a:pt x="130" y="277"/>
                    <a:pt x="140" y="272"/>
                  </a:cubicBezTo>
                  <a:cubicBezTo>
                    <a:pt x="140" y="271"/>
                    <a:pt x="141" y="271"/>
                    <a:pt x="141" y="271"/>
                  </a:cubicBezTo>
                  <a:cubicBezTo>
                    <a:pt x="151" y="278"/>
                    <a:pt x="164" y="279"/>
                    <a:pt x="175" y="272"/>
                  </a:cubicBezTo>
                  <a:cubicBezTo>
                    <a:pt x="190" y="264"/>
                    <a:pt x="195" y="245"/>
                    <a:pt x="187" y="230"/>
                  </a:cubicBezTo>
                  <a:cubicBezTo>
                    <a:pt x="187" y="230"/>
                    <a:pt x="187" y="230"/>
                    <a:pt x="188" y="230"/>
                  </a:cubicBezTo>
                  <a:cubicBezTo>
                    <a:pt x="195" y="226"/>
                    <a:pt x="198" y="217"/>
                    <a:pt x="194" y="210"/>
                  </a:cubicBezTo>
                  <a:cubicBezTo>
                    <a:pt x="195" y="210"/>
                    <a:pt x="195" y="210"/>
                    <a:pt x="195" y="210"/>
                  </a:cubicBezTo>
                  <a:cubicBezTo>
                    <a:pt x="196" y="209"/>
                    <a:pt x="197" y="208"/>
                    <a:pt x="198" y="207"/>
                  </a:cubicBezTo>
                  <a:cubicBezTo>
                    <a:pt x="199" y="207"/>
                    <a:pt x="200" y="206"/>
                    <a:pt x="201" y="206"/>
                  </a:cubicBezTo>
                  <a:cubicBezTo>
                    <a:pt x="211" y="200"/>
                    <a:pt x="215" y="189"/>
                    <a:pt x="212" y="179"/>
                  </a:cubicBezTo>
                  <a:cubicBezTo>
                    <a:pt x="225" y="170"/>
                    <a:pt x="229" y="152"/>
                    <a:pt x="220" y="137"/>
                  </a:cubicBezTo>
                  <a:cubicBezTo>
                    <a:pt x="212" y="123"/>
                    <a:pt x="192" y="118"/>
                    <a:pt x="177" y="126"/>
                  </a:cubicBezTo>
                  <a:cubicBezTo>
                    <a:pt x="174" y="129"/>
                    <a:pt x="170" y="132"/>
                    <a:pt x="168" y="135"/>
                  </a:cubicBezTo>
                  <a:cubicBezTo>
                    <a:pt x="160" y="128"/>
                    <a:pt x="147" y="126"/>
                    <a:pt x="137" y="132"/>
                  </a:cubicBezTo>
                  <a:cubicBezTo>
                    <a:pt x="133" y="135"/>
                    <a:pt x="130" y="138"/>
                    <a:pt x="128" y="142"/>
                  </a:cubicBezTo>
                  <a:cubicBezTo>
                    <a:pt x="124" y="142"/>
                    <a:pt x="119" y="143"/>
                    <a:pt x="115" y="144"/>
                  </a:cubicBezTo>
                  <a:cubicBezTo>
                    <a:pt x="112" y="140"/>
                    <a:pt x="106" y="128"/>
                    <a:pt x="96" y="98"/>
                  </a:cubicBezTo>
                  <a:cubicBezTo>
                    <a:pt x="93" y="89"/>
                    <a:pt x="90" y="80"/>
                    <a:pt x="87" y="73"/>
                  </a:cubicBezTo>
                  <a:cubicBezTo>
                    <a:pt x="97" y="71"/>
                    <a:pt x="106" y="70"/>
                    <a:pt x="113" y="71"/>
                  </a:cubicBezTo>
                  <a:cubicBezTo>
                    <a:pt x="118" y="74"/>
                    <a:pt x="122" y="78"/>
                    <a:pt x="125" y="82"/>
                  </a:cubicBezTo>
                  <a:cubicBezTo>
                    <a:pt x="124" y="84"/>
                    <a:pt x="123" y="86"/>
                    <a:pt x="122" y="89"/>
                  </a:cubicBezTo>
                  <a:cubicBezTo>
                    <a:pt x="120" y="89"/>
                    <a:pt x="118" y="89"/>
                    <a:pt x="116" y="91"/>
                  </a:cubicBezTo>
                  <a:cubicBezTo>
                    <a:pt x="110" y="94"/>
                    <a:pt x="108" y="102"/>
                    <a:pt x="111" y="108"/>
                  </a:cubicBezTo>
                  <a:cubicBezTo>
                    <a:pt x="113" y="110"/>
                    <a:pt x="114" y="112"/>
                    <a:pt x="117" y="113"/>
                  </a:cubicBezTo>
                  <a:cubicBezTo>
                    <a:pt x="117" y="113"/>
                    <a:pt x="117" y="114"/>
                    <a:pt x="117" y="115"/>
                  </a:cubicBezTo>
                  <a:cubicBezTo>
                    <a:pt x="119" y="118"/>
                    <a:pt x="123" y="119"/>
                    <a:pt x="126" y="117"/>
                  </a:cubicBezTo>
                  <a:cubicBezTo>
                    <a:pt x="126" y="117"/>
                    <a:pt x="127" y="117"/>
                    <a:pt x="127" y="117"/>
                  </a:cubicBezTo>
                  <a:cubicBezTo>
                    <a:pt x="127" y="116"/>
                    <a:pt x="128" y="116"/>
                    <a:pt x="128" y="116"/>
                  </a:cubicBezTo>
                  <a:cubicBezTo>
                    <a:pt x="131" y="118"/>
                    <a:pt x="134" y="118"/>
                    <a:pt x="137" y="117"/>
                  </a:cubicBezTo>
                  <a:cubicBezTo>
                    <a:pt x="138" y="118"/>
                    <a:pt x="138" y="118"/>
                    <a:pt x="138" y="119"/>
                  </a:cubicBezTo>
                  <a:cubicBezTo>
                    <a:pt x="140" y="122"/>
                    <a:pt x="145" y="124"/>
                    <a:pt x="149" y="121"/>
                  </a:cubicBezTo>
                  <a:cubicBezTo>
                    <a:pt x="149" y="121"/>
                    <a:pt x="149" y="121"/>
                    <a:pt x="149" y="121"/>
                  </a:cubicBezTo>
                  <a:cubicBezTo>
                    <a:pt x="153" y="124"/>
                    <a:pt x="159" y="124"/>
                    <a:pt x="163" y="122"/>
                  </a:cubicBezTo>
                  <a:cubicBezTo>
                    <a:pt x="169" y="118"/>
                    <a:pt x="171" y="111"/>
                    <a:pt x="168" y="105"/>
                  </a:cubicBezTo>
                  <a:cubicBezTo>
                    <a:pt x="168" y="105"/>
                    <a:pt x="168" y="105"/>
                    <a:pt x="168" y="105"/>
                  </a:cubicBezTo>
                  <a:cubicBezTo>
                    <a:pt x="171" y="103"/>
                    <a:pt x="172" y="100"/>
                    <a:pt x="171" y="97"/>
                  </a:cubicBezTo>
                  <a:cubicBezTo>
                    <a:pt x="171" y="97"/>
                    <a:pt x="171" y="97"/>
                    <a:pt x="171" y="97"/>
                  </a:cubicBezTo>
                  <a:cubicBezTo>
                    <a:pt x="171" y="97"/>
                    <a:pt x="172" y="96"/>
                    <a:pt x="172" y="96"/>
                  </a:cubicBezTo>
                  <a:cubicBezTo>
                    <a:pt x="173" y="96"/>
                    <a:pt x="173" y="96"/>
                    <a:pt x="173" y="95"/>
                  </a:cubicBezTo>
                  <a:cubicBezTo>
                    <a:pt x="177" y="93"/>
                    <a:pt x="179" y="89"/>
                    <a:pt x="178" y="85"/>
                  </a:cubicBezTo>
                  <a:cubicBezTo>
                    <a:pt x="183" y="81"/>
                    <a:pt x="184" y="74"/>
                    <a:pt x="181" y="68"/>
                  </a:cubicBezTo>
                  <a:cubicBezTo>
                    <a:pt x="178" y="62"/>
                    <a:pt x="170" y="60"/>
                    <a:pt x="164" y="64"/>
                  </a:cubicBezTo>
                  <a:cubicBezTo>
                    <a:pt x="162" y="65"/>
                    <a:pt x="161" y="66"/>
                    <a:pt x="160" y="67"/>
                  </a:cubicBezTo>
                  <a:cubicBezTo>
                    <a:pt x="157" y="64"/>
                    <a:pt x="152" y="64"/>
                    <a:pt x="148" y="66"/>
                  </a:cubicBezTo>
                  <a:cubicBezTo>
                    <a:pt x="146" y="67"/>
                    <a:pt x="145" y="68"/>
                    <a:pt x="144" y="70"/>
                  </a:cubicBezTo>
                  <a:cubicBezTo>
                    <a:pt x="141" y="70"/>
                    <a:pt x="138" y="71"/>
                    <a:pt x="135" y="73"/>
                  </a:cubicBezTo>
                  <a:cubicBezTo>
                    <a:pt x="125" y="69"/>
                    <a:pt x="114" y="67"/>
                    <a:pt x="105" y="66"/>
                  </a:cubicBezTo>
                  <a:cubicBezTo>
                    <a:pt x="103" y="65"/>
                    <a:pt x="104" y="65"/>
                    <a:pt x="105" y="66"/>
                  </a:cubicBezTo>
                  <a:cubicBezTo>
                    <a:pt x="102" y="66"/>
                    <a:pt x="100" y="66"/>
                    <a:pt x="98" y="66"/>
                  </a:cubicBezTo>
                  <a:cubicBezTo>
                    <a:pt x="92" y="67"/>
                    <a:pt x="87" y="65"/>
                    <a:pt x="83" y="64"/>
                  </a:cubicBezTo>
                  <a:cubicBezTo>
                    <a:pt x="76" y="47"/>
                    <a:pt x="68" y="34"/>
                    <a:pt x="63" y="26"/>
                  </a:cubicBezTo>
                  <a:cubicBezTo>
                    <a:pt x="63" y="26"/>
                    <a:pt x="63" y="26"/>
                    <a:pt x="63" y="26"/>
                  </a:cubicBezTo>
                  <a:cubicBezTo>
                    <a:pt x="63" y="26"/>
                    <a:pt x="57" y="19"/>
                    <a:pt x="69" y="11"/>
                  </a:cubicBezTo>
                  <a:cubicBezTo>
                    <a:pt x="80" y="3"/>
                    <a:pt x="80" y="0"/>
                    <a:pt x="80" y="0"/>
                  </a:cubicBezTo>
                  <a:cubicBezTo>
                    <a:pt x="80" y="0"/>
                    <a:pt x="68" y="10"/>
                    <a:pt x="61" y="13"/>
                  </a:cubicBezTo>
                  <a:cubicBezTo>
                    <a:pt x="56" y="16"/>
                    <a:pt x="54" y="19"/>
                    <a:pt x="51" y="22"/>
                  </a:cubicBezTo>
                  <a:cubicBezTo>
                    <a:pt x="47" y="25"/>
                    <a:pt x="47" y="25"/>
                    <a:pt x="47" y="25"/>
                  </a:cubicBezTo>
                  <a:cubicBezTo>
                    <a:pt x="40" y="27"/>
                    <a:pt x="30" y="29"/>
                    <a:pt x="23" y="34"/>
                  </a:cubicBezTo>
                  <a:cubicBezTo>
                    <a:pt x="15" y="39"/>
                    <a:pt x="12" y="44"/>
                    <a:pt x="6" y="46"/>
                  </a:cubicBezTo>
                  <a:cubicBezTo>
                    <a:pt x="0" y="48"/>
                    <a:pt x="6" y="48"/>
                    <a:pt x="13" y="44"/>
                  </a:cubicBezTo>
                  <a:cubicBezTo>
                    <a:pt x="20" y="40"/>
                    <a:pt x="25" y="36"/>
                    <a:pt x="31" y="37"/>
                  </a:cubicBezTo>
                  <a:cubicBezTo>
                    <a:pt x="39" y="43"/>
                    <a:pt x="61" y="60"/>
                    <a:pt x="73" y="83"/>
                  </a:cubicBezTo>
                  <a:cubicBezTo>
                    <a:pt x="77" y="92"/>
                    <a:pt x="79" y="101"/>
                    <a:pt x="81" y="111"/>
                  </a:cubicBezTo>
                  <a:cubicBezTo>
                    <a:pt x="80" y="111"/>
                    <a:pt x="80" y="112"/>
                    <a:pt x="79" y="112"/>
                  </a:cubicBezTo>
                  <a:cubicBezTo>
                    <a:pt x="75" y="116"/>
                    <a:pt x="67" y="125"/>
                    <a:pt x="63" y="135"/>
                  </a:cubicBezTo>
                  <a:cubicBezTo>
                    <a:pt x="62" y="135"/>
                    <a:pt x="61" y="135"/>
                    <a:pt x="60" y="135"/>
                  </a:cubicBezTo>
                  <a:cubicBezTo>
                    <a:pt x="59" y="136"/>
                    <a:pt x="58" y="137"/>
                    <a:pt x="57" y="138"/>
                  </a:cubicBezTo>
                  <a:cubicBezTo>
                    <a:pt x="55" y="138"/>
                    <a:pt x="53" y="139"/>
                    <a:pt x="51" y="140"/>
                  </a:cubicBezTo>
                  <a:cubicBezTo>
                    <a:pt x="47" y="142"/>
                    <a:pt x="45" y="146"/>
                    <a:pt x="44" y="149"/>
                  </a:cubicBezTo>
                  <a:cubicBezTo>
                    <a:pt x="43" y="149"/>
                    <a:pt x="41" y="150"/>
                    <a:pt x="40" y="150"/>
                  </a:cubicBezTo>
                  <a:cubicBezTo>
                    <a:pt x="37" y="153"/>
                    <a:pt x="35" y="157"/>
                    <a:pt x="37" y="161"/>
                  </a:cubicBezTo>
                  <a:cubicBezTo>
                    <a:pt x="38" y="162"/>
                    <a:pt x="39" y="163"/>
                    <a:pt x="41" y="164"/>
                  </a:cubicBezTo>
                  <a:cubicBezTo>
                    <a:pt x="41" y="164"/>
                    <a:pt x="41" y="165"/>
                    <a:pt x="41" y="165"/>
                  </a:cubicBezTo>
                  <a:cubicBezTo>
                    <a:pt x="42" y="167"/>
                    <a:pt x="45" y="168"/>
                    <a:pt x="47" y="166"/>
                  </a:cubicBezTo>
                  <a:cubicBezTo>
                    <a:pt x="47" y="166"/>
                    <a:pt x="47" y="166"/>
                    <a:pt x="47" y="166"/>
                  </a:cubicBezTo>
                  <a:cubicBezTo>
                    <a:pt x="47" y="166"/>
                    <a:pt x="48" y="166"/>
                    <a:pt x="48" y="166"/>
                  </a:cubicBezTo>
                  <a:cubicBezTo>
                    <a:pt x="50" y="167"/>
                    <a:pt x="52" y="167"/>
                    <a:pt x="53" y="166"/>
                  </a:cubicBezTo>
                  <a:cubicBezTo>
                    <a:pt x="53" y="167"/>
                    <a:pt x="54" y="167"/>
                    <a:pt x="54" y="168"/>
                  </a:cubicBezTo>
                  <a:cubicBezTo>
                    <a:pt x="55" y="170"/>
                    <a:pt x="58" y="171"/>
                    <a:pt x="60" y="169"/>
                  </a:cubicBezTo>
                  <a:cubicBezTo>
                    <a:pt x="60" y="169"/>
                    <a:pt x="61" y="169"/>
                    <a:pt x="61" y="169"/>
                  </a:cubicBezTo>
                  <a:cubicBezTo>
                    <a:pt x="63" y="171"/>
                    <a:pt x="66" y="171"/>
                    <a:pt x="69" y="169"/>
                  </a:cubicBezTo>
                  <a:cubicBezTo>
                    <a:pt x="72" y="167"/>
                    <a:pt x="74" y="163"/>
                    <a:pt x="72" y="159"/>
                  </a:cubicBezTo>
                  <a:cubicBezTo>
                    <a:pt x="72" y="159"/>
                    <a:pt x="72" y="159"/>
                    <a:pt x="72" y="159"/>
                  </a:cubicBezTo>
                  <a:cubicBezTo>
                    <a:pt x="74" y="158"/>
                    <a:pt x="74" y="156"/>
                    <a:pt x="74" y="154"/>
                  </a:cubicBezTo>
                  <a:cubicBezTo>
                    <a:pt x="74" y="154"/>
                    <a:pt x="74" y="154"/>
                    <a:pt x="74" y="154"/>
                  </a:cubicBezTo>
                  <a:cubicBezTo>
                    <a:pt x="74" y="154"/>
                    <a:pt x="74" y="154"/>
                    <a:pt x="75" y="154"/>
                  </a:cubicBezTo>
                  <a:cubicBezTo>
                    <a:pt x="75" y="154"/>
                    <a:pt x="75" y="153"/>
                    <a:pt x="75" y="153"/>
                  </a:cubicBezTo>
                  <a:cubicBezTo>
                    <a:pt x="78" y="152"/>
                    <a:pt x="79" y="149"/>
                    <a:pt x="78" y="147"/>
                  </a:cubicBezTo>
                  <a:cubicBezTo>
                    <a:pt x="81" y="144"/>
                    <a:pt x="82" y="140"/>
                    <a:pt x="80" y="137"/>
                  </a:cubicBezTo>
                  <a:cubicBezTo>
                    <a:pt x="78" y="133"/>
                    <a:pt x="73" y="132"/>
                    <a:pt x="69" y="134"/>
                  </a:cubicBezTo>
                  <a:cubicBezTo>
                    <a:pt x="69" y="135"/>
                    <a:pt x="68" y="135"/>
                    <a:pt x="67" y="136"/>
                  </a:cubicBezTo>
                  <a:cubicBezTo>
                    <a:pt x="67" y="136"/>
                    <a:pt x="66" y="135"/>
                    <a:pt x="65" y="135"/>
                  </a:cubicBezTo>
                  <a:cubicBezTo>
                    <a:pt x="68" y="129"/>
                    <a:pt x="73" y="122"/>
                    <a:pt x="81" y="115"/>
                  </a:cubicBezTo>
                  <a:cubicBezTo>
                    <a:pt x="84" y="133"/>
                    <a:pt x="83" y="150"/>
                    <a:pt x="85" y="164"/>
                  </a:cubicBezTo>
                  <a:cubicBezTo>
                    <a:pt x="79" y="172"/>
                    <a:pt x="75" y="180"/>
                    <a:pt x="73" y="190"/>
                  </a:cubicBezTo>
                  <a:cubicBezTo>
                    <a:pt x="67" y="189"/>
                    <a:pt x="62" y="191"/>
                    <a:pt x="56" y="194"/>
                  </a:cubicBezTo>
                  <a:cubicBezTo>
                    <a:pt x="41" y="203"/>
                    <a:pt x="36" y="222"/>
                    <a:pt x="45" y="237"/>
                  </a:cubicBezTo>
                  <a:cubicBezTo>
                    <a:pt x="48" y="243"/>
                    <a:pt x="53" y="247"/>
                    <a:pt x="59" y="249"/>
                  </a:cubicBezTo>
                  <a:close/>
                  <a:moveTo>
                    <a:pt x="132" y="74"/>
                  </a:moveTo>
                  <a:cubicBezTo>
                    <a:pt x="130" y="76"/>
                    <a:pt x="128" y="77"/>
                    <a:pt x="127" y="79"/>
                  </a:cubicBezTo>
                  <a:cubicBezTo>
                    <a:pt x="125" y="76"/>
                    <a:pt x="123" y="73"/>
                    <a:pt x="122" y="72"/>
                  </a:cubicBezTo>
                  <a:cubicBezTo>
                    <a:pt x="125" y="73"/>
                    <a:pt x="129" y="73"/>
                    <a:pt x="132" y="74"/>
                  </a:cubicBezTo>
                  <a:close/>
                  <a:moveTo>
                    <a:pt x="93" y="154"/>
                  </a:moveTo>
                  <a:cubicBezTo>
                    <a:pt x="93" y="153"/>
                    <a:pt x="93" y="153"/>
                    <a:pt x="93" y="153"/>
                  </a:cubicBezTo>
                  <a:cubicBezTo>
                    <a:pt x="93" y="152"/>
                    <a:pt x="93" y="152"/>
                    <a:pt x="93" y="152"/>
                  </a:cubicBezTo>
                  <a:cubicBezTo>
                    <a:pt x="93" y="151"/>
                    <a:pt x="93" y="151"/>
                    <a:pt x="93" y="151"/>
                  </a:cubicBezTo>
                  <a:cubicBezTo>
                    <a:pt x="93" y="150"/>
                    <a:pt x="93" y="150"/>
                    <a:pt x="93" y="150"/>
                  </a:cubicBezTo>
                  <a:cubicBezTo>
                    <a:pt x="93" y="149"/>
                    <a:pt x="93" y="149"/>
                    <a:pt x="93" y="149"/>
                  </a:cubicBezTo>
                  <a:cubicBezTo>
                    <a:pt x="93" y="148"/>
                    <a:pt x="93" y="148"/>
                    <a:pt x="93" y="147"/>
                  </a:cubicBezTo>
                  <a:cubicBezTo>
                    <a:pt x="93" y="147"/>
                    <a:pt x="93" y="147"/>
                    <a:pt x="93" y="147"/>
                  </a:cubicBezTo>
                  <a:cubicBezTo>
                    <a:pt x="92" y="146"/>
                    <a:pt x="92" y="146"/>
                    <a:pt x="92" y="145"/>
                  </a:cubicBezTo>
                  <a:cubicBezTo>
                    <a:pt x="92" y="145"/>
                    <a:pt x="91" y="145"/>
                    <a:pt x="91" y="145"/>
                  </a:cubicBezTo>
                  <a:cubicBezTo>
                    <a:pt x="91" y="144"/>
                    <a:pt x="90" y="142"/>
                    <a:pt x="90" y="141"/>
                  </a:cubicBezTo>
                  <a:cubicBezTo>
                    <a:pt x="90" y="141"/>
                    <a:pt x="90" y="141"/>
                    <a:pt x="90" y="141"/>
                  </a:cubicBezTo>
                  <a:cubicBezTo>
                    <a:pt x="90" y="138"/>
                    <a:pt x="94" y="134"/>
                    <a:pt x="90" y="130"/>
                  </a:cubicBezTo>
                  <a:cubicBezTo>
                    <a:pt x="90" y="130"/>
                    <a:pt x="90" y="130"/>
                    <a:pt x="90" y="130"/>
                  </a:cubicBezTo>
                  <a:cubicBezTo>
                    <a:pt x="90" y="129"/>
                    <a:pt x="91" y="128"/>
                    <a:pt x="91" y="127"/>
                  </a:cubicBezTo>
                  <a:cubicBezTo>
                    <a:pt x="91" y="127"/>
                    <a:pt x="91" y="127"/>
                    <a:pt x="91" y="127"/>
                  </a:cubicBezTo>
                  <a:cubicBezTo>
                    <a:pt x="91" y="126"/>
                    <a:pt x="92" y="125"/>
                    <a:pt x="92" y="124"/>
                  </a:cubicBezTo>
                  <a:cubicBezTo>
                    <a:pt x="92" y="124"/>
                    <a:pt x="92" y="124"/>
                    <a:pt x="92" y="124"/>
                  </a:cubicBezTo>
                  <a:cubicBezTo>
                    <a:pt x="92" y="124"/>
                    <a:pt x="92" y="124"/>
                    <a:pt x="92" y="123"/>
                  </a:cubicBezTo>
                  <a:cubicBezTo>
                    <a:pt x="92" y="123"/>
                    <a:pt x="92" y="123"/>
                    <a:pt x="92" y="123"/>
                  </a:cubicBezTo>
                  <a:cubicBezTo>
                    <a:pt x="92" y="123"/>
                    <a:pt x="92" y="123"/>
                    <a:pt x="92" y="123"/>
                  </a:cubicBezTo>
                  <a:cubicBezTo>
                    <a:pt x="92" y="123"/>
                    <a:pt x="92" y="123"/>
                    <a:pt x="92" y="123"/>
                  </a:cubicBezTo>
                  <a:cubicBezTo>
                    <a:pt x="92" y="123"/>
                    <a:pt x="92" y="124"/>
                    <a:pt x="92" y="124"/>
                  </a:cubicBezTo>
                  <a:cubicBezTo>
                    <a:pt x="92" y="124"/>
                    <a:pt x="93" y="124"/>
                    <a:pt x="93" y="124"/>
                  </a:cubicBezTo>
                  <a:cubicBezTo>
                    <a:pt x="93" y="124"/>
                    <a:pt x="93" y="124"/>
                    <a:pt x="93" y="124"/>
                  </a:cubicBezTo>
                  <a:cubicBezTo>
                    <a:pt x="93" y="124"/>
                    <a:pt x="93" y="125"/>
                    <a:pt x="93" y="125"/>
                  </a:cubicBezTo>
                  <a:cubicBezTo>
                    <a:pt x="93" y="125"/>
                    <a:pt x="93" y="125"/>
                    <a:pt x="93" y="125"/>
                  </a:cubicBezTo>
                  <a:cubicBezTo>
                    <a:pt x="93" y="125"/>
                    <a:pt x="93" y="125"/>
                    <a:pt x="93" y="126"/>
                  </a:cubicBezTo>
                  <a:cubicBezTo>
                    <a:pt x="93" y="126"/>
                    <a:pt x="93" y="126"/>
                    <a:pt x="93" y="126"/>
                  </a:cubicBezTo>
                  <a:cubicBezTo>
                    <a:pt x="94" y="126"/>
                    <a:pt x="94" y="126"/>
                    <a:pt x="94" y="127"/>
                  </a:cubicBezTo>
                  <a:cubicBezTo>
                    <a:pt x="94" y="127"/>
                    <a:pt x="94" y="127"/>
                    <a:pt x="94" y="127"/>
                  </a:cubicBezTo>
                  <a:cubicBezTo>
                    <a:pt x="94" y="128"/>
                    <a:pt x="95" y="129"/>
                    <a:pt x="95" y="130"/>
                  </a:cubicBezTo>
                  <a:cubicBezTo>
                    <a:pt x="95" y="130"/>
                    <a:pt x="95" y="130"/>
                    <a:pt x="95" y="130"/>
                  </a:cubicBezTo>
                  <a:cubicBezTo>
                    <a:pt x="95" y="130"/>
                    <a:pt x="96" y="131"/>
                    <a:pt x="96" y="131"/>
                  </a:cubicBezTo>
                  <a:cubicBezTo>
                    <a:pt x="96" y="131"/>
                    <a:pt x="96" y="131"/>
                    <a:pt x="96" y="131"/>
                  </a:cubicBezTo>
                  <a:cubicBezTo>
                    <a:pt x="96" y="132"/>
                    <a:pt x="96" y="132"/>
                    <a:pt x="96" y="132"/>
                  </a:cubicBezTo>
                  <a:cubicBezTo>
                    <a:pt x="96" y="132"/>
                    <a:pt x="96" y="132"/>
                    <a:pt x="96" y="132"/>
                  </a:cubicBezTo>
                  <a:cubicBezTo>
                    <a:pt x="97" y="134"/>
                    <a:pt x="98" y="135"/>
                    <a:pt x="98" y="137"/>
                  </a:cubicBezTo>
                  <a:cubicBezTo>
                    <a:pt x="98" y="137"/>
                    <a:pt x="98" y="137"/>
                    <a:pt x="98" y="137"/>
                  </a:cubicBezTo>
                  <a:cubicBezTo>
                    <a:pt x="99" y="137"/>
                    <a:pt x="99" y="138"/>
                    <a:pt x="99" y="138"/>
                  </a:cubicBezTo>
                  <a:cubicBezTo>
                    <a:pt x="99" y="138"/>
                    <a:pt x="99" y="138"/>
                    <a:pt x="99" y="138"/>
                  </a:cubicBezTo>
                  <a:cubicBezTo>
                    <a:pt x="101" y="141"/>
                    <a:pt x="103" y="145"/>
                    <a:pt x="105" y="148"/>
                  </a:cubicBezTo>
                  <a:cubicBezTo>
                    <a:pt x="104" y="149"/>
                    <a:pt x="103" y="150"/>
                    <a:pt x="102" y="150"/>
                  </a:cubicBezTo>
                  <a:cubicBezTo>
                    <a:pt x="99" y="152"/>
                    <a:pt x="96" y="154"/>
                    <a:pt x="94" y="156"/>
                  </a:cubicBezTo>
                  <a:cubicBezTo>
                    <a:pt x="94" y="155"/>
                    <a:pt x="93" y="155"/>
                    <a:pt x="93" y="154"/>
                  </a:cubicBezTo>
                  <a:cubicBezTo>
                    <a:pt x="93" y="154"/>
                    <a:pt x="93" y="154"/>
                    <a:pt x="93" y="154"/>
                  </a:cubicBezTo>
                  <a:close/>
                </a:path>
              </a:pathLst>
            </a:custGeom>
            <a:solidFill>
              <a:schemeClr val="accent1"/>
            </a:solidFill>
            <a:ln>
              <a:noFill/>
            </a:ln>
          </p:spPr>
          <p:txBody>
            <a:bodyPr vert="horz" wrap="square" lIns="68580" tIns="34290" rIns="68580" bIns="34290" numCol="1" anchor="t" anchorCtr="0" compatLnSpc="1"/>
            <a:lstStyle/>
            <a:p>
              <a:endParaRPr lang="id-ID" sz="1350">
                <a:solidFill>
                  <a:schemeClr val="bg1"/>
                </a:solidFill>
              </a:endParaRPr>
            </a:p>
          </p:txBody>
        </p:sp>
        <p:sp>
          <p:nvSpPr>
            <p:cNvPr id="41" name="Freeform 36"/>
            <p:cNvSpPr/>
            <p:nvPr/>
          </p:nvSpPr>
          <p:spPr bwMode="auto">
            <a:xfrm>
              <a:off x="7272338" y="5114925"/>
              <a:ext cx="495300" cy="446087"/>
            </a:xfrm>
            <a:custGeom>
              <a:avLst/>
              <a:gdLst>
                <a:gd name="T0" fmla="*/ 66 w 154"/>
                <a:gd name="T1" fmla="*/ 6 h 139"/>
                <a:gd name="T2" fmla="*/ 83 w 154"/>
                <a:gd name="T3" fmla="*/ 8 h 139"/>
                <a:gd name="T4" fmla="*/ 150 w 154"/>
                <a:gd name="T5" fmla="*/ 128 h 139"/>
                <a:gd name="T6" fmla="*/ 143 w 154"/>
                <a:gd name="T7" fmla="*/ 137 h 139"/>
                <a:gd name="T8" fmla="*/ 10 w 154"/>
                <a:gd name="T9" fmla="*/ 99 h 139"/>
                <a:gd name="T10" fmla="*/ 5 w 154"/>
                <a:gd name="T11" fmla="*/ 83 h 139"/>
                <a:gd name="T12" fmla="*/ 66 w 154"/>
                <a:gd name="T13" fmla="*/ 6 h 139"/>
              </a:gdLst>
              <a:ahLst/>
              <a:cxnLst>
                <a:cxn ang="0">
                  <a:pos x="T0" y="T1"/>
                </a:cxn>
                <a:cxn ang="0">
                  <a:pos x="T2" y="T3"/>
                </a:cxn>
                <a:cxn ang="0">
                  <a:pos x="T4" y="T5"/>
                </a:cxn>
                <a:cxn ang="0">
                  <a:pos x="T6" y="T7"/>
                </a:cxn>
                <a:cxn ang="0">
                  <a:pos x="T8" y="T9"/>
                </a:cxn>
                <a:cxn ang="0">
                  <a:pos x="T10" y="T11"/>
                </a:cxn>
                <a:cxn ang="0">
                  <a:pos x="T12" y="T13"/>
                </a:cxn>
              </a:cxnLst>
              <a:rect l="0" t="0" r="r" b="b"/>
              <a:pathLst>
                <a:path w="154" h="139">
                  <a:moveTo>
                    <a:pt x="66" y="6"/>
                  </a:moveTo>
                  <a:cubicBezTo>
                    <a:pt x="71" y="0"/>
                    <a:pt x="79" y="0"/>
                    <a:pt x="83" y="8"/>
                  </a:cubicBezTo>
                  <a:cubicBezTo>
                    <a:pt x="150" y="128"/>
                    <a:pt x="150" y="128"/>
                    <a:pt x="150" y="128"/>
                  </a:cubicBezTo>
                  <a:cubicBezTo>
                    <a:pt x="154" y="135"/>
                    <a:pt x="151" y="139"/>
                    <a:pt x="143" y="137"/>
                  </a:cubicBezTo>
                  <a:cubicBezTo>
                    <a:pt x="10" y="99"/>
                    <a:pt x="10" y="99"/>
                    <a:pt x="10" y="99"/>
                  </a:cubicBezTo>
                  <a:cubicBezTo>
                    <a:pt x="2" y="97"/>
                    <a:pt x="0" y="89"/>
                    <a:pt x="5" y="83"/>
                  </a:cubicBezTo>
                  <a:lnTo>
                    <a:pt x="66" y="6"/>
                  </a:lnTo>
                  <a:close/>
                </a:path>
              </a:pathLst>
            </a:custGeom>
            <a:solidFill>
              <a:schemeClr val="accent1"/>
            </a:solidFill>
            <a:ln>
              <a:noFill/>
            </a:ln>
          </p:spPr>
          <p:txBody>
            <a:bodyPr vert="horz" wrap="square" lIns="68580" tIns="34290" rIns="68580" bIns="34290" numCol="1" anchor="t" anchorCtr="0" compatLnSpc="1"/>
            <a:lstStyle/>
            <a:p>
              <a:endParaRPr lang="id-ID" sz="1350">
                <a:solidFill>
                  <a:schemeClr val="bg1"/>
                </a:solidFill>
              </a:endParaRPr>
            </a:p>
          </p:txBody>
        </p:sp>
        <p:sp>
          <p:nvSpPr>
            <p:cNvPr id="42" name="Freeform 37"/>
            <p:cNvSpPr/>
            <p:nvPr/>
          </p:nvSpPr>
          <p:spPr bwMode="auto">
            <a:xfrm>
              <a:off x="6943725" y="5272088"/>
              <a:ext cx="647700" cy="682625"/>
            </a:xfrm>
            <a:custGeom>
              <a:avLst/>
              <a:gdLst>
                <a:gd name="T0" fmla="*/ 168 w 201"/>
                <a:gd name="T1" fmla="*/ 82 h 212"/>
                <a:gd name="T2" fmla="*/ 108 w 201"/>
                <a:gd name="T3" fmla="*/ 65 h 212"/>
                <a:gd name="T4" fmla="*/ 90 w 201"/>
                <a:gd name="T5" fmla="*/ 48 h 212"/>
                <a:gd name="T6" fmla="*/ 95 w 201"/>
                <a:gd name="T7" fmla="*/ 24 h 212"/>
                <a:gd name="T8" fmla="*/ 114 w 201"/>
                <a:gd name="T9" fmla="*/ 0 h 212"/>
                <a:gd name="T10" fmla="*/ 10 w 201"/>
                <a:gd name="T11" fmla="*/ 79 h 212"/>
                <a:gd name="T12" fmla="*/ 11 w 201"/>
                <a:gd name="T13" fmla="*/ 104 h 212"/>
                <a:gd name="T14" fmla="*/ 184 w 201"/>
                <a:gd name="T15" fmla="*/ 205 h 212"/>
                <a:gd name="T16" fmla="*/ 198 w 201"/>
                <a:gd name="T17" fmla="*/ 195 h 212"/>
                <a:gd name="T18" fmla="*/ 168 w 201"/>
                <a:gd name="T19" fmla="*/ 82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1" h="212">
                  <a:moveTo>
                    <a:pt x="168" y="82"/>
                  </a:moveTo>
                  <a:cubicBezTo>
                    <a:pt x="108" y="65"/>
                    <a:pt x="108" y="65"/>
                    <a:pt x="108" y="65"/>
                  </a:cubicBezTo>
                  <a:cubicBezTo>
                    <a:pt x="99" y="63"/>
                    <a:pt x="92" y="57"/>
                    <a:pt x="90" y="48"/>
                  </a:cubicBezTo>
                  <a:cubicBezTo>
                    <a:pt x="87" y="40"/>
                    <a:pt x="89" y="31"/>
                    <a:pt x="95" y="24"/>
                  </a:cubicBezTo>
                  <a:cubicBezTo>
                    <a:pt x="114" y="0"/>
                    <a:pt x="114" y="0"/>
                    <a:pt x="114" y="0"/>
                  </a:cubicBezTo>
                  <a:cubicBezTo>
                    <a:pt x="10" y="79"/>
                    <a:pt x="10" y="79"/>
                    <a:pt x="10" y="79"/>
                  </a:cubicBezTo>
                  <a:cubicBezTo>
                    <a:pt x="0" y="87"/>
                    <a:pt x="1" y="98"/>
                    <a:pt x="11" y="104"/>
                  </a:cubicBezTo>
                  <a:cubicBezTo>
                    <a:pt x="184" y="205"/>
                    <a:pt x="184" y="205"/>
                    <a:pt x="184" y="205"/>
                  </a:cubicBezTo>
                  <a:cubicBezTo>
                    <a:pt x="195" y="212"/>
                    <a:pt x="201" y="207"/>
                    <a:pt x="198" y="195"/>
                  </a:cubicBezTo>
                  <a:lnTo>
                    <a:pt x="168" y="82"/>
                  </a:lnTo>
                  <a:close/>
                </a:path>
              </a:pathLst>
            </a:custGeom>
            <a:solidFill>
              <a:schemeClr val="accent1"/>
            </a:solidFill>
            <a:ln>
              <a:noFill/>
            </a:ln>
          </p:spPr>
          <p:txBody>
            <a:bodyPr vert="horz" wrap="square" lIns="68580" tIns="34290" rIns="68580" bIns="34290" numCol="1" anchor="t" anchorCtr="0" compatLnSpc="1"/>
            <a:lstStyle/>
            <a:p>
              <a:endParaRPr lang="id-ID" sz="1350">
                <a:solidFill>
                  <a:schemeClr val="bg1"/>
                </a:solidFill>
              </a:endParaRPr>
            </a:p>
          </p:txBody>
        </p:sp>
        <p:sp>
          <p:nvSpPr>
            <p:cNvPr id="43" name="Freeform 38"/>
            <p:cNvSpPr/>
            <p:nvPr/>
          </p:nvSpPr>
          <p:spPr bwMode="auto">
            <a:xfrm>
              <a:off x="6673850" y="5535613"/>
              <a:ext cx="501650" cy="531812"/>
            </a:xfrm>
            <a:custGeom>
              <a:avLst/>
              <a:gdLst>
                <a:gd name="T0" fmla="*/ 143 w 156"/>
                <a:gd name="T1" fmla="*/ 68 h 165"/>
                <a:gd name="T2" fmla="*/ 87 w 156"/>
                <a:gd name="T3" fmla="*/ 36 h 165"/>
                <a:gd name="T4" fmla="*/ 71 w 156"/>
                <a:gd name="T5" fmla="*/ 11 h 165"/>
                <a:gd name="T6" fmla="*/ 73 w 156"/>
                <a:gd name="T7" fmla="*/ 0 h 165"/>
                <a:gd name="T8" fmla="*/ 10 w 156"/>
                <a:gd name="T9" fmla="*/ 37 h 165"/>
                <a:gd name="T10" fmla="*/ 8 w 156"/>
                <a:gd name="T11" fmla="*/ 58 h 165"/>
                <a:gd name="T12" fmla="*/ 142 w 156"/>
                <a:gd name="T13" fmla="*/ 159 h 165"/>
                <a:gd name="T14" fmla="*/ 155 w 156"/>
                <a:gd name="T15" fmla="*/ 151 h 165"/>
                <a:gd name="T16" fmla="*/ 143 w 156"/>
                <a:gd name="T17" fmla="*/ 68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165">
                  <a:moveTo>
                    <a:pt x="143" y="68"/>
                  </a:moveTo>
                  <a:cubicBezTo>
                    <a:pt x="87" y="36"/>
                    <a:pt x="87" y="36"/>
                    <a:pt x="87" y="36"/>
                  </a:cubicBezTo>
                  <a:cubicBezTo>
                    <a:pt x="78" y="30"/>
                    <a:pt x="72" y="21"/>
                    <a:pt x="71" y="11"/>
                  </a:cubicBezTo>
                  <a:cubicBezTo>
                    <a:pt x="71" y="7"/>
                    <a:pt x="71" y="3"/>
                    <a:pt x="73" y="0"/>
                  </a:cubicBezTo>
                  <a:cubicBezTo>
                    <a:pt x="10" y="37"/>
                    <a:pt x="10" y="37"/>
                    <a:pt x="10" y="37"/>
                  </a:cubicBezTo>
                  <a:cubicBezTo>
                    <a:pt x="1" y="43"/>
                    <a:pt x="0" y="52"/>
                    <a:pt x="8" y="58"/>
                  </a:cubicBezTo>
                  <a:cubicBezTo>
                    <a:pt x="142" y="159"/>
                    <a:pt x="142" y="159"/>
                    <a:pt x="142" y="159"/>
                  </a:cubicBezTo>
                  <a:cubicBezTo>
                    <a:pt x="151" y="165"/>
                    <a:pt x="156" y="162"/>
                    <a:pt x="155" y="151"/>
                  </a:cubicBezTo>
                  <a:lnTo>
                    <a:pt x="143" y="68"/>
                  </a:lnTo>
                  <a:close/>
                </a:path>
              </a:pathLst>
            </a:custGeom>
            <a:solidFill>
              <a:schemeClr val="accent1"/>
            </a:solidFill>
            <a:ln>
              <a:noFill/>
            </a:ln>
          </p:spPr>
          <p:txBody>
            <a:bodyPr vert="horz" wrap="square" lIns="68580" tIns="34290" rIns="68580" bIns="34290" numCol="1" anchor="t" anchorCtr="0" compatLnSpc="1"/>
            <a:lstStyle/>
            <a:p>
              <a:endParaRPr lang="id-ID" sz="1350">
                <a:solidFill>
                  <a:schemeClr val="bg1"/>
                </a:solidFill>
              </a:endParaRPr>
            </a:p>
          </p:txBody>
        </p:sp>
        <p:sp>
          <p:nvSpPr>
            <p:cNvPr id="44" name="Freeform 39"/>
            <p:cNvSpPr/>
            <p:nvPr/>
          </p:nvSpPr>
          <p:spPr bwMode="auto">
            <a:xfrm>
              <a:off x="7567613" y="4959350"/>
              <a:ext cx="406400" cy="379412"/>
            </a:xfrm>
            <a:custGeom>
              <a:avLst/>
              <a:gdLst>
                <a:gd name="T0" fmla="*/ 57 w 126"/>
                <a:gd name="T1" fmla="*/ 110 h 118"/>
                <a:gd name="T2" fmla="*/ 59 w 126"/>
                <a:gd name="T3" fmla="*/ 111 h 118"/>
                <a:gd name="T4" fmla="*/ 90 w 126"/>
                <a:gd name="T5" fmla="*/ 107 h 118"/>
                <a:gd name="T6" fmla="*/ 107 w 126"/>
                <a:gd name="T7" fmla="*/ 97 h 118"/>
                <a:gd name="T8" fmla="*/ 109 w 126"/>
                <a:gd name="T9" fmla="*/ 74 h 118"/>
                <a:gd name="T10" fmla="*/ 118 w 126"/>
                <a:gd name="T11" fmla="*/ 67 h 118"/>
                <a:gd name="T12" fmla="*/ 113 w 126"/>
                <a:gd name="T13" fmla="*/ 34 h 118"/>
                <a:gd name="T14" fmla="*/ 111 w 126"/>
                <a:gd name="T15" fmla="*/ 33 h 118"/>
                <a:gd name="T16" fmla="*/ 103 w 126"/>
                <a:gd name="T17" fmla="*/ 8 h 118"/>
                <a:gd name="T18" fmla="*/ 70 w 126"/>
                <a:gd name="T19" fmla="*/ 14 h 118"/>
                <a:gd name="T20" fmla="*/ 67 w 126"/>
                <a:gd name="T21" fmla="*/ 26 h 118"/>
                <a:gd name="T22" fmla="*/ 57 w 126"/>
                <a:gd name="T23" fmla="*/ 33 h 118"/>
                <a:gd name="T24" fmla="*/ 54 w 126"/>
                <a:gd name="T25" fmla="*/ 40 h 118"/>
                <a:gd name="T26" fmla="*/ 20 w 126"/>
                <a:gd name="T27" fmla="*/ 17 h 118"/>
                <a:gd name="T28" fmla="*/ 25 w 126"/>
                <a:gd name="T29" fmla="*/ 10 h 118"/>
                <a:gd name="T30" fmla="*/ 18 w 126"/>
                <a:gd name="T31" fmla="*/ 6 h 118"/>
                <a:gd name="T32" fmla="*/ 0 w 126"/>
                <a:gd name="T33" fmla="*/ 31 h 118"/>
                <a:gd name="T34" fmla="*/ 7 w 126"/>
                <a:gd name="T35" fmla="*/ 36 h 118"/>
                <a:gd name="T36" fmla="*/ 11 w 126"/>
                <a:gd name="T37" fmla="*/ 29 h 118"/>
                <a:gd name="T38" fmla="*/ 43 w 126"/>
                <a:gd name="T39" fmla="*/ 52 h 118"/>
                <a:gd name="T40" fmla="*/ 41 w 126"/>
                <a:gd name="T41" fmla="*/ 55 h 118"/>
                <a:gd name="T42" fmla="*/ 38 w 126"/>
                <a:gd name="T43" fmla="*/ 58 h 118"/>
                <a:gd name="T44" fmla="*/ 35 w 126"/>
                <a:gd name="T45" fmla="*/ 70 h 118"/>
                <a:gd name="T46" fmla="*/ 25 w 126"/>
                <a:gd name="T47" fmla="*/ 78 h 118"/>
                <a:gd name="T48" fmla="*/ 30 w 126"/>
                <a:gd name="T49" fmla="*/ 110 h 118"/>
                <a:gd name="T50" fmla="*/ 57 w 126"/>
                <a:gd name="T51" fmla="*/ 11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6" h="118">
                  <a:moveTo>
                    <a:pt x="57" y="110"/>
                  </a:moveTo>
                  <a:cubicBezTo>
                    <a:pt x="59" y="111"/>
                    <a:pt x="59" y="111"/>
                    <a:pt x="59" y="111"/>
                  </a:cubicBezTo>
                  <a:cubicBezTo>
                    <a:pt x="68" y="118"/>
                    <a:pt x="82" y="115"/>
                    <a:pt x="90" y="107"/>
                  </a:cubicBezTo>
                  <a:cubicBezTo>
                    <a:pt x="96" y="106"/>
                    <a:pt x="102" y="104"/>
                    <a:pt x="107" y="97"/>
                  </a:cubicBezTo>
                  <a:cubicBezTo>
                    <a:pt x="111" y="91"/>
                    <a:pt x="113" y="82"/>
                    <a:pt x="109" y="74"/>
                  </a:cubicBezTo>
                  <a:cubicBezTo>
                    <a:pt x="112" y="72"/>
                    <a:pt x="116" y="70"/>
                    <a:pt x="118" y="67"/>
                  </a:cubicBezTo>
                  <a:cubicBezTo>
                    <a:pt x="126" y="56"/>
                    <a:pt x="124" y="42"/>
                    <a:pt x="113" y="34"/>
                  </a:cubicBezTo>
                  <a:cubicBezTo>
                    <a:pt x="113" y="34"/>
                    <a:pt x="113" y="34"/>
                    <a:pt x="111" y="33"/>
                  </a:cubicBezTo>
                  <a:cubicBezTo>
                    <a:pt x="115" y="24"/>
                    <a:pt x="111" y="14"/>
                    <a:pt x="103" y="8"/>
                  </a:cubicBezTo>
                  <a:cubicBezTo>
                    <a:pt x="92" y="0"/>
                    <a:pt x="78" y="3"/>
                    <a:pt x="70" y="14"/>
                  </a:cubicBezTo>
                  <a:cubicBezTo>
                    <a:pt x="68" y="17"/>
                    <a:pt x="67" y="21"/>
                    <a:pt x="67" y="26"/>
                  </a:cubicBezTo>
                  <a:cubicBezTo>
                    <a:pt x="63" y="28"/>
                    <a:pt x="59" y="30"/>
                    <a:pt x="57" y="33"/>
                  </a:cubicBezTo>
                  <a:cubicBezTo>
                    <a:pt x="55" y="34"/>
                    <a:pt x="53" y="38"/>
                    <a:pt x="54" y="40"/>
                  </a:cubicBezTo>
                  <a:cubicBezTo>
                    <a:pt x="20" y="17"/>
                    <a:pt x="20" y="17"/>
                    <a:pt x="20" y="17"/>
                  </a:cubicBezTo>
                  <a:cubicBezTo>
                    <a:pt x="25" y="10"/>
                    <a:pt x="25" y="10"/>
                    <a:pt x="25" y="10"/>
                  </a:cubicBezTo>
                  <a:cubicBezTo>
                    <a:pt x="18" y="6"/>
                    <a:pt x="18" y="6"/>
                    <a:pt x="18" y="6"/>
                  </a:cubicBezTo>
                  <a:cubicBezTo>
                    <a:pt x="0" y="31"/>
                    <a:pt x="0" y="31"/>
                    <a:pt x="0" y="31"/>
                  </a:cubicBezTo>
                  <a:cubicBezTo>
                    <a:pt x="7" y="36"/>
                    <a:pt x="7" y="36"/>
                    <a:pt x="7" y="36"/>
                  </a:cubicBezTo>
                  <a:cubicBezTo>
                    <a:pt x="11" y="29"/>
                    <a:pt x="11" y="29"/>
                    <a:pt x="11" y="29"/>
                  </a:cubicBezTo>
                  <a:cubicBezTo>
                    <a:pt x="43" y="52"/>
                    <a:pt x="43" y="52"/>
                    <a:pt x="43" y="52"/>
                  </a:cubicBezTo>
                  <a:cubicBezTo>
                    <a:pt x="42" y="54"/>
                    <a:pt x="42" y="54"/>
                    <a:pt x="41" y="55"/>
                  </a:cubicBezTo>
                  <a:cubicBezTo>
                    <a:pt x="40" y="57"/>
                    <a:pt x="40" y="57"/>
                    <a:pt x="38" y="58"/>
                  </a:cubicBezTo>
                  <a:cubicBezTo>
                    <a:pt x="36" y="62"/>
                    <a:pt x="36" y="66"/>
                    <a:pt x="35" y="70"/>
                  </a:cubicBezTo>
                  <a:cubicBezTo>
                    <a:pt x="31" y="72"/>
                    <a:pt x="27" y="74"/>
                    <a:pt x="25" y="78"/>
                  </a:cubicBezTo>
                  <a:cubicBezTo>
                    <a:pt x="17" y="89"/>
                    <a:pt x="19" y="102"/>
                    <a:pt x="30" y="110"/>
                  </a:cubicBezTo>
                  <a:cubicBezTo>
                    <a:pt x="38" y="116"/>
                    <a:pt x="50" y="117"/>
                    <a:pt x="57" y="110"/>
                  </a:cubicBezTo>
                  <a:close/>
                </a:path>
              </a:pathLst>
            </a:custGeom>
            <a:solidFill>
              <a:schemeClr val="accent1"/>
            </a:solidFill>
            <a:ln>
              <a:noFill/>
            </a:ln>
          </p:spPr>
          <p:txBody>
            <a:bodyPr vert="horz" wrap="square" lIns="68580" tIns="34290" rIns="68580" bIns="34290" numCol="1" anchor="t" anchorCtr="0" compatLnSpc="1"/>
            <a:lstStyle/>
            <a:p>
              <a:endParaRPr lang="id-ID" sz="1350">
                <a:solidFill>
                  <a:schemeClr val="bg1"/>
                </a:solidFill>
              </a:endParaRPr>
            </a:p>
          </p:txBody>
        </p:sp>
      </p:grpSp>
      <p:sp>
        <p:nvSpPr>
          <p:cNvPr id="45" name="TextBox 45"/>
          <p:cNvSpPr txBox="1"/>
          <p:nvPr/>
        </p:nvSpPr>
        <p:spPr>
          <a:xfrm>
            <a:off x="1773571" y="2611547"/>
            <a:ext cx="800219" cy="276999"/>
          </a:xfrm>
          <a:prstGeom prst="rect">
            <a:avLst/>
          </a:prstGeom>
          <a:noFill/>
        </p:spPr>
        <p:txBody>
          <a:bodyPr wrap="none" rtlCol="0">
            <a:spAutoFit/>
          </a:bodyPr>
          <a:lstStyle/>
          <a:p>
            <a:r>
              <a:rPr lang="zh-CN" altLang="en-US" sz="1200" b="1" dirty="0">
                <a:solidFill>
                  <a:schemeClr val="bg1"/>
                </a:solidFill>
              </a:rPr>
              <a:t>添加文字</a:t>
            </a:r>
            <a:endParaRPr lang="id-ID" altLang="zh-CN" sz="1200" b="1" dirty="0">
              <a:solidFill>
                <a:schemeClr val="bg1"/>
              </a:solidFill>
            </a:endParaRPr>
          </a:p>
        </p:txBody>
      </p:sp>
      <p:sp>
        <p:nvSpPr>
          <p:cNvPr id="46" name="TextBox 46"/>
          <p:cNvSpPr txBox="1"/>
          <p:nvPr/>
        </p:nvSpPr>
        <p:spPr>
          <a:xfrm>
            <a:off x="1787292" y="2209328"/>
            <a:ext cx="856325" cy="553998"/>
          </a:xfrm>
          <a:prstGeom prst="rect">
            <a:avLst/>
          </a:prstGeom>
          <a:noFill/>
        </p:spPr>
        <p:txBody>
          <a:bodyPr wrap="none" rtlCol="0">
            <a:spAutoFit/>
          </a:bodyPr>
          <a:lstStyle/>
          <a:p>
            <a:pPr algn="r"/>
            <a:r>
              <a:rPr lang="id-ID" sz="3000" b="1" dirty="0">
                <a:solidFill>
                  <a:schemeClr val="bg1"/>
                </a:solidFill>
              </a:rPr>
              <a:t>25%</a:t>
            </a:r>
          </a:p>
        </p:txBody>
      </p:sp>
      <p:sp>
        <p:nvSpPr>
          <p:cNvPr id="47" name="TextBox 47"/>
          <p:cNvSpPr txBox="1"/>
          <p:nvPr/>
        </p:nvSpPr>
        <p:spPr>
          <a:xfrm>
            <a:off x="1792024" y="3540447"/>
            <a:ext cx="800219" cy="276999"/>
          </a:xfrm>
          <a:prstGeom prst="rect">
            <a:avLst/>
          </a:prstGeom>
          <a:noFill/>
        </p:spPr>
        <p:txBody>
          <a:bodyPr wrap="none" rtlCol="0">
            <a:spAutoFit/>
          </a:bodyPr>
          <a:lstStyle/>
          <a:p>
            <a:r>
              <a:rPr lang="zh-CN" altLang="en-US" sz="1200" b="1" dirty="0">
                <a:solidFill>
                  <a:schemeClr val="bg1"/>
                </a:solidFill>
              </a:rPr>
              <a:t>添加文字</a:t>
            </a:r>
            <a:endParaRPr lang="id-ID" altLang="zh-CN" sz="1200" b="1" dirty="0">
              <a:solidFill>
                <a:schemeClr val="bg1"/>
              </a:solidFill>
            </a:endParaRPr>
          </a:p>
        </p:txBody>
      </p:sp>
      <p:sp>
        <p:nvSpPr>
          <p:cNvPr id="48" name="TextBox 48"/>
          <p:cNvSpPr txBox="1"/>
          <p:nvPr/>
        </p:nvSpPr>
        <p:spPr>
          <a:xfrm>
            <a:off x="1805745" y="3138228"/>
            <a:ext cx="856325" cy="553998"/>
          </a:xfrm>
          <a:prstGeom prst="rect">
            <a:avLst/>
          </a:prstGeom>
          <a:noFill/>
        </p:spPr>
        <p:txBody>
          <a:bodyPr wrap="none" rtlCol="0">
            <a:spAutoFit/>
          </a:bodyPr>
          <a:lstStyle/>
          <a:p>
            <a:pPr algn="r"/>
            <a:r>
              <a:rPr lang="id-ID" sz="3000" b="1" dirty="0">
                <a:solidFill>
                  <a:schemeClr val="bg1"/>
                </a:solidFill>
              </a:rPr>
              <a:t>25%</a:t>
            </a:r>
          </a:p>
        </p:txBody>
      </p:sp>
      <p:sp>
        <p:nvSpPr>
          <p:cNvPr id="49" name="TextBox 49"/>
          <p:cNvSpPr txBox="1"/>
          <p:nvPr/>
        </p:nvSpPr>
        <p:spPr>
          <a:xfrm>
            <a:off x="2812609" y="2609982"/>
            <a:ext cx="800219" cy="276999"/>
          </a:xfrm>
          <a:prstGeom prst="rect">
            <a:avLst/>
          </a:prstGeom>
          <a:noFill/>
        </p:spPr>
        <p:txBody>
          <a:bodyPr wrap="none" rtlCol="0">
            <a:spAutoFit/>
          </a:bodyPr>
          <a:lstStyle/>
          <a:p>
            <a:r>
              <a:rPr lang="zh-CN" altLang="en-US" sz="1200" b="1" dirty="0">
                <a:solidFill>
                  <a:schemeClr val="bg1"/>
                </a:solidFill>
              </a:rPr>
              <a:t>添加文字</a:t>
            </a:r>
            <a:endParaRPr lang="id-ID" altLang="zh-CN" sz="1200" b="1" dirty="0">
              <a:solidFill>
                <a:schemeClr val="bg1"/>
              </a:solidFill>
            </a:endParaRPr>
          </a:p>
        </p:txBody>
      </p:sp>
      <p:sp>
        <p:nvSpPr>
          <p:cNvPr id="50" name="TextBox 50"/>
          <p:cNvSpPr txBox="1"/>
          <p:nvPr/>
        </p:nvSpPr>
        <p:spPr>
          <a:xfrm>
            <a:off x="2812608" y="2207763"/>
            <a:ext cx="856325" cy="553998"/>
          </a:xfrm>
          <a:prstGeom prst="rect">
            <a:avLst/>
          </a:prstGeom>
          <a:noFill/>
        </p:spPr>
        <p:txBody>
          <a:bodyPr wrap="none" rtlCol="0">
            <a:spAutoFit/>
          </a:bodyPr>
          <a:lstStyle/>
          <a:p>
            <a:r>
              <a:rPr lang="id-ID" sz="3000" b="1" dirty="0">
                <a:solidFill>
                  <a:schemeClr val="bg1"/>
                </a:solidFill>
              </a:rPr>
              <a:t>25%</a:t>
            </a:r>
          </a:p>
        </p:txBody>
      </p:sp>
      <p:sp>
        <p:nvSpPr>
          <p:cNvPr id="51" name="TextBox 51"/>
          <p:cNvSpPr txBox="1"/>
          <p:nvPr/>
        </p:nvSpPr>
        <p:spPr>
          <a:xfrm>
            <a:off x="2812609" y="3538882"/>
            <a:ext cx="800219" cy="276999"/>
          </a:xfrm>
          <a:prstGeom prst="rect">
            <a:avLst/>
          </a:prstGeom>
          <a:noFill/>
        </p:spPr>
        <p:txBody>
          <a:bodyPr wrap="none" rtlCol="0">
            <a:spAutoFit/>
          </a:bodyPr>
          <a:lstStyle/>
          <a:p>
            <a:r>
              <a:rPr lang="zh-CN" altLang="en-US" sz="1200" b="1" dirty="0">
                <a:solidFill>
                  <a:schemeClr val="bg1"/>
                </a:solidFill>
              </a:rPr>
              <a:t>添加文字</a:t>
            </a:r>
            <a:endParaRPr lang="id-ID" altLang="zh-CN" sz="1200" b="1" dirty="0">
              <a:solidFill>
                <a:schemeClr val="bg1"/>
              </a:solidFill>
            </a:endParaRPr>
          </a:p>
        </p:txBody>
      </p:sp>
      <p:sp>
        <p:nvSpPr>
          <p:cNvPr id="52" name="TextBox 52"/>
          <p:cNvSpPr txBox="1"/>
          <p:nvPr/>
        </p:nvSpPr>
        <p:spPr>
          <a:xfrm>
            <a:off x="2812608" y="3136663"/>
            <a:ext cx="856325" cy="553998"/>
          </a:xfrm>
          <a:prstGeom prst="rect">
            <a:avLst/>
          </a:prstGeom>
          <a:noFill/>
        </p:spPr>
        <p:txBody>
          <a:bodyPr wrap="none" rtlCol="0">
            <a:spAutoFit/>
          </a:bodyPr>
          <a:lstStyle/>
          <a:p>
            <a:r>
              <a:rPr lang="id-ID" sz="3000" b="1" dirty="0">
                <a:solidFill>
                  <a:schemeClr val="bg1"/>
                </a:solidFill>
              </a:rPr>
              <a:t>25%</a:t>
            </a:r>
          </a:p>
        </p:txBody>
      </p:sp>
      <p:sp>
        <p:nvSpPr>
          <p:cNvPr id="53" name="TextBox 53"/>
          <p:cNvSpPr txBox="1"/>
          <p:nvPr/>
        </p:nvSpPr>
        <p:spPr>
          <a:xfrm>
            <a:off x="5547350" y="3047257"/>
            <a:ext cx="2913081" cy="1092607"/>
          </a:xfrm>
          <a:prstGeom prst="rect">
            <a:avLst/>
          </a:prstGeom>
          <a:noFill/>
        </p:spPr>
        <p:txBody>
          <a:bodyPr wrap="square" rtlCol="0">
            <a:spAutoFit/>
          </a:bodyPr>
          <a:lstStyle/>
          <a:p>
            <a:pPr>
              <a:lnSpc>
                <a:spcPct val="130000"/>
              </a:lnSpc>
            </a:pPr>
            <a:r>
              <a:rPr lang="zh-CN" altLang="en-US" sz="1000" kern="3000" spc="23" dirty="0">
                <a:solidFill>
                  <a:schemeClr val="tx1">
                    <a:lumMod val="50000"/>
                    <a:lumOff val="50000"/>
                  </a:schemeClr>
                </a:solidFill>
                <a:latin typeface="微软雅黑" panose="020B0503020204020204" pitchFamily="34" charset="-122"/>
                <a:ea typeface="微软雅黑" panose="020B0503020204020204" pitchFamily="34" charset="-122"/>
              </a:rPr>
              <a:t>文字内容需概括精炼，建议与标题相关并符合整体语言风格，语言描述尽量简洁生动文字内容需概括精炼，建议与标题相关并符合整体语言风格，语言描述尽量简洁生动</a:t>
            </a:r>
          </a:p>
          <a:p>
            <a:pPr>
              <a:lnSpc>
                <a:spcPct val="130000"/>
              </a:lnSpc>
            </a:pPr>
            <a:endParaRPr lang="zh-CN" altLang="en-US" sz="1000" kern="3000" spc="23"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4" name="TextBox 54"/>
          <p:cNvSpPr txBox="1"/>
          <p:nvPr/>
        </p:nvSpPr>
        <p:spPr>
          <a:xfrm>
            <a:off x="5543769" y="1951088"/>
            <a:ext cx="954107" cy="323165"/>
          </a:xfrm>
          <a:prstGeom prst="rect">
            <a:avLst/>
          </a:prstGeom>
          <a:noFill/>
        </p:spPr>
        <p:txBody>
          <a:bodyPr wrap="none" rtlCol="0">
            <a:spAutoFit/>
          </a:bodyPr>
          <a:lstStyle/>
          <a:p>
            <a:r>
              <a:rPr lang="zh-CN" altLang="en-US" sz="1500" b="1" dirty="0">
                <a:solidFill>
                  <a:schemeClr val="accent1"/>
                </a:solidFill>
              </a:rPr>
              <a:t>添加文字</a:t>
            </a:r>
            <a:endParaRPr lang="id-ID" altLang="zh-CN" sz="1500" b="1" dirty="0">
              <a:solidFill>
                <a:schemeClr val="accent1"/>
              </a:solidFill>
            </a:endParaRPr>
          </a:p>
        </p:txBody>
      </p:sp>
      <p:sp>
        <p:nvSpPr>
          <p:cNvPr id="55" name="TextBox 55"/>
          <p:cNvSpPr txBox="1"/>
          <p:nvPr/>
        </p:nvSpPr>
        <p:spPr>
          <a:xfrm>
            <a:off x="6587428" y="2280502"/>
            <a:ext cx="1873004" cy="572464"/>
          </a:xfrm>
          <a:prstGeom prst="rect">
            <a:avLst/>
          </a:prstGeom>
          <a:noFill/>
        </p:spPr>
        <p:txBody>
          <a:bodyPr wrap="square" rtlCol="0">
            <a:spAutoFit/>
          </a:bodyPr>
          <a:lstStyle/>
          <a:p>
            <a:pPr>
              <a:lnSpc>
                <a:spcPct val="130000"/>
              </a:lnSpc>
            </a:pPr>
            <a:r>
              <a:rPr lang="zh-CN" altLang="en-US" sz="800" kern="3000" spc="23" dirty="0">
                <a:solidFill>
                  <a:schemeClr val="tx1">
                    <a:lumMod val="50000"/>
                    <a:lumOff val="50000"/>
                  </a:schemeClr>
                </a:solidFill>
                <a:latin typeface="微软雅黑" panose="020B0503020204020204" pitchFamily="34" charset="-122"/>
                <a:ea typeface="微软雅黑" panose="020B0503020204020204" pitchFamily="34" charset="-122"/>
              </a:rPr>
              <a:t>文字内容需概括精炼，建议与标题相关并符合整体语言风格，语言描述尽量简洁生动</a:t>
            </a:r>
          </a:p>
        </p:txBody>
      </p:sp>
      <p:sp>
        <p:nvSpPr>
          <p:cNvPr id="56" name="TextBox 56"/>
          <p:cNvSpPr txBox="1"/>
          <p:nvPr/>
        </p:nvSpPr>
        <p:spPr>
          <a:xfrm>
            <a:off x="5543769" y="2251171"/>
            <a:ext cx="922047" cy="600164"/>
          </a:xfrm>
          <a:prstGeom prst="rect">
            <a:avLst/>
          </a:prstGeom>
          <a:noFill/>
        </p:spPr>
        <p:txBody>
          <a:bodyPr wrap="none" rtlCol="0">
            <a:spAutoFit/>
          </a:bodyPr>
          <a:lstStyle/>
          <a:p>
            <a:r>
              <a:rPr lang="id-ID" sz="3200" b="1" dirty="0">
                <a:solidFill>
                  <a:schemeClr val="accent1"/>
                </a:solidFill>
              </a:rPr>
              <a:t>81%</a:t>
            </a:r>
          </a:p>
        </p:txBody>
      </p:sp>
    </p:spTree>
    <p:extLst>
      <p:ext uri="{BB962C8B-B14F-4D97-AF65-F5344CB8AC3E}">
        <p14:creationId xmlns:p14="http://schemas.microsoft.com/office/powerpoint/2010/main" val="86720764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par>
                                <p:cTn id="9" presetID="12" presetClass="entr" presetSubtype="8"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p:tgtEl>
                                          <p:spTgt spid="15"/>
                                        </p:tgtEl>
                                        <p:attrNameLst>
                                          <p:attrName>ppt_x</p:attrName>
                                        </p:attrNameLst>
                                      </p:cBhvr>
                                      <p:tavLst>
                                        <p:tav tm="0">
                                          <p:val>
                                            <p:strVal val="#ppt_x-#ppt_w*1.125000"/>
                                          </p:val>
                                        </p:tav>
                                        <p:tav tm="100000">
                                          <p:val>
                                            <p:strVal val="#ppt_x"/>
                                          </p:val>
                                        </p:tav>
                                      </p:tavLst>
                                    </p:anim>
                                    <p:animEffect transition="in" filter="wipe(right)">
                                      <p:cBhvr>
                                        <p:cTn id="12" dur="500"/>
                                        <p:tgtEl>
                                          <p:spTgt spid="15"/>
                                        </p:tgtEl>
                                      </p:cBhvr>
                                    </p:animEffect>
                                  </p:childTnLst>
                                </p:cTn>
                              </p:par>
                              <p:par>
                                <p:cTn id="13" presetID="12" presetClass="entr" presetSubtype="2"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p:tgtEl>
                                          <p:spTgt spid="28"/>
                                        </p:tgtEl>
                                        <p:attrNameLst>
                                          <p:attrName>ppt_x</p:attrName>
                                        </p:attrNameLst>
                                      </p:cBhvr>
                                      <p:tavLst>
                                        <p:tav tm="0">
                                          <p:val>
                                            <p:strVal val="#ppt_x+#ppt_w*1.125000"/>
                                          </p:val>
                                        </p:tav>
                                        <p:tav tm="100000">
                                          <p:val>
                                            <p:strVal val="#ppt_x"/>
                                          </p:val>
                                        </p:tav>
                                      </p:tavLst>
                                    </p:anim>
                                    <p:animEffect transition="in" filter="wipe(left)">
                                      <p:cBhvr>
                                        <p:cTn id="16" dur="500"/>
                                        <p:tgtEl>
                                          <p:spTgt spid="28"/>
                                        </p:tgtEl>
                                      </p:cBhvr>
                                    </p:animEffect>
                                  </p:childTnLst>
                                </p:cTn>
                              </p:par>
                              <p:par>
                                <p:cTn id="17" presetID="12" presetClass="entr" presetSubtype="1" fill="hold" nodeType="with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500"/>
                                        <p:tgtEl>
                                          <p:spTgt spid="37"/>
                                        </p:tgtEl>
                                        <p:attrNameLst>
                                          <p:attrName>ppt_y</p:attrName>
                                        </p:attrNameLst>
                                      </p:cBhvr>
                                      <p:tavLst>
                                        <p:tav tm="0">
                                          <p:val>
                                            <p:strVal val="#ppt_y-#ppt_h*1.125000"/>
                                          </p:val>
                                        </p:tav>
                                        <p:tav tm="100000">
                                          <p:val>
                                            <p:strVal val="#ppt_y"/>
                                          </p:val>
                                        </p:tav>
                                      </p:tavLst>
                                    </p:anim>
                                    <p:animEffect transition="in" filter="wipe(down)">
                                      <p:cBhvr>
                                        <p:cTn id="20" dur="500"/>
                                        <p:tgtEl>
                                          <p:spTgt spid="37"/>
                                        </p:tgtEl>
                                      </p:cBhvr>
                                    </p:animEffect>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45"/>
                                        </p:tgtEl>
                                        <p:attrNameLst>
                                          <p:attrName>style.visibility</p:attrName>
                                        </p:attrNameLst>
                                      </p:cBhvr>
                                      <p:to>
                                        <p:strVal val="visible"/>
                                      </p:to>
                                    </p:set>
                                    <p:animEffect transition="in" filter="fade">
                                      <p:cBhvr>
                                        <p:cTn id="24" dur="500"/>
                                        <p:tgtEl>
                                          <p:spTgt spid="45"/>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fade">
                                      <p:cBhvr>
                                        <p:cTn id="27" dur="500"/>
                                        <p:tgtEl>
                                          <p:spTgt spid="4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49"/>
                                        </p:tgtEl>
                                        <p:attrNameLst>
                                          <p:attrName>style.visibility</p:attrName>
                                        </p:attrNameLst>
                                      </p:cBhvr>
                                      <p:to>
                                        <p:strVal val="visible"/>
                                      </p:to>
                                    </p:set>
                                    <p:animEffect transition="in" filter="fade">
                                      <p:cBhvr>
                                        <p:cTn id="30" dur="500"/>
                                        <p:tgtEl>
                                          <p:spTgt spid="4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51"/>
                                        </p:tgtEl>
                                        <p:attrNameLst>
                                          <p:attrName>style.visibility</p:attrName>
                                        </p:attrNameLst>
                                      </p:cBhvr>
                                      <p:to>
                                        <p:strVal val="visible"/>
                                      </p:to>
                                    </p:set>
                                    <p:animEffect transition="in" filter="fade">
                                      <p:cBhvr>
                                        <p:cTn id="33" dur="500"/>
                                        <p:tgtEl>
                                          <p:spTgt spid="5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6"/>
                                        </p:tgtEl>
                                        <p:attrNameLst>
                                          <p:attrName>style.visibility</p:attrName>
                                        </p:attrNameLst>
                                      </p:cBhvr>
                                      <p:to>
                                        <p:strVal val="visible"/>
                                      </p:to>
                                    </p:set>
                                    <p:animEffect transition="in" filter="fade">
                                      <p:cBhvr>
                                        <p:cTn id="36" dur="500"/>
                                        <p:tgtEl>
                                          <p:spTgt spid="46"/>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fade">
                                      <p:cBhvr>
                                        <p:cTn id="39" dur="500"/>
                                        <p:tgtEl>
                                          <p:spTgt spid="50"/>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fade">
                                      <p:cBhvr>
                                        <p:cTn id="42" dur="500"/>
                                        <p:tgtEl>
                                          <p:spTgt spid="48"/>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52"/>
                                        </p:tgtEl>
                                        <p:attrNameLst>
                                          <p:attrName>style.visibility</p:attrName>
                                        </p:attrNameLst>
                                      </p:cBhvr>
                                      <p:to>
                                        <p:strVal val="visible"/>
                                      </p:to>
                                    </p:set>
                                    <p:animEffect transition="in" filter="fade">
                                      <p:cBhvr>
                                        <p:cTn id="45" dur="500"/>
                                        <p:tgtEl>
                                          <p:spTgt spid="52"/>
                                        </p:tgtEl>
                                      </p:cBhvr>
                                    </p:animEffect>
                                  </p:childTnLst>
                                </p:cTn>
                              </p:par>
                            </p:childTnLst>
                          </p:cTn>
                        </p:par>
                        <p:par>
                          <p:cTn id="46" fill="hold">
                            <p:stCondLst>
                              <p:cond delay="1000"/>
                            </p:stCondLst>
                            <p:childTnLst>
                              <p:par>
                                <p:cTn id="47" presetID="10" presetClass="entr" presetSubtype="0" fill="hold" grpId="0" nodeType="afterEffect">
                                  <p:stCondLst>
                                    <p:cond delay="0"/>
                                  </p:stCondLst>
                                  <p:childTnLst>
                                    <p:set>
                                      <p:cBhvr>
                                        <p:cTn id="48" dur="1" fill="hold">
                                          <p:stCondLst>
                                            <p:cond delay="0"/>
                                          </p:stCondLst>
                                        </p:cTn>
                                        <p:tgtEl>
                                          <p:spTgt spid="54"/>
                                        </p:tgtEl>
                                        <p:attrNameLst>
                                          <p:attrName>style.visibility</p:attrName>
                                        </p:attrNameLst>
                                      </p:cBhvr>
                                      <p:to>
                                        <p:strVal val="visible"/>
                                      </p:to>
                                    </p:set>
                                    <p:animEffect transition="in" filter="fade">
                                      <p:cBhvr>
                                        <p:cTn id="49" dur="500"/>
                                        <p:tgtEl>
                                          <p:spTgt spid="54"/>
                                        </p:tgtEl>
                                      </p:cBhvr>
                                    </p:animEffect>
                                  </p:childTnLst>
                                </p:cTn>
                              </p:par>
                            </p:childTnLst>
                          </p:cTn>
                        </p:par>
                        <p:par>
                          <p:cTn id="50" fill="hold">
                            <p:stCondLst>
                              <p:cond delay="1500"/>
                            </p:stCondLst>
                            <p:childTnLst>
                              <p:par>
                                <p:cTn id="51" presetID="10" presetClass="entr" presetSubtype="0" fill="hold" grpId="0" nodeType="afterEffect">
                                  <p:stCondLst>
                                    <p:cond delay="0"/>
                                  </p:stCondLst>
                                  <p:childTnLst>
                                    <p:set>
                                      <p:cBhvr>
                                        <p:cTn id="52" dur="1" fill="hold">
                                          <p:stCondLst>
                                            <p:cond delay="0"/>
                                          </p:stCondLst>
                                        </p:cTn>
                                        <p:tgtEl>
                                          <p:spTgt spid="56"/>
                                        </p:tgtEl>
                                        <p:attrNameLst>
                                          <p:attrName>style.visibility</p:attrName>
                                        </p:attrNameLst>
                                      </p:cBhvr>
                                      <p:to>
                                        <p:strVal val="visible"/>
                                      </p:to>
                                    </p:set>
                                    <p:animEffect transition="in" filter="fade">
                                      <p:cBhvr>
                                        <p:cTn id="53" dur="500"/>
                                        <p:tgtEl>
                                          <p:spTgt spid="56"/>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55"/>
                                        </p:tgtEl>
                                        <p:attrNameLst>
                                          <p:attrName>style.visibility</p:attrName>
                                        </p:attrNameLst>
                                      </p:cBhvr>
                                      <p:to>
                                        <p:strVal val="visible"/>
                                      </p:to>
                                    </p:set>
                                    <p:animEffect transition="in" filter="fade">
                                      <p:cBhvr>
                                        <p:cTn id="56" dur="500"/>
                                        <p:tgtEl>
                                          <p:spTgt spid="55"/>
                                        </p:tgtEl>
                                      </p:cBhvr>
                                    </p:animEffect>
                                  </p:childTnLst>
                                </p:cTn>
                              </p:par>
                            </p:childTnLst>
                          </p:cTn>
                        </p:par>
                        <p:par>
                          <p:cTn id="57" fill="hold">
                            <p:stCondLst>
                              <p:cond delay="2000"/>
                            </p:stCondLst>
                            <p:childTnLst>
                              <p:par>
                                <p:cTn id="58" presetID="10" presetClass="entr" presetSubtype="0" fill="hold" grpId="0" nodeType="afterEffect">
                                  <p:stCondLst>
                                    <p:cond delay="0"/>
                                  </p:stCondLst>
                                  <p:childTnLst>
                                    <p:set>
                                      <p:cBhvr>
                                        <p:cTn id="59" dur="1" fill="hold">
                                          <p:stCondLst>
                                            <p:cond delay="0"/>
                                          </p:stCondLst>
                                        </p:cTn>
                                        <p:tgtEl>
                                          <p:spTgt spid="53"/>
                                        </p:tgtEl>
                                        <p:attrNameLst>
                                          <p:attrName>style.visibility</p:attrName>
                                        </p:attrNameLst>
                                      </p:cBhvr>
                                      <p:to>
                                        <p:strVal val="visible"/>
                                      </p:to>
                                    </p:set>
                                    <p:animEffect transition="in" filter="fade">
                                      <p:cBhvr>
                                        <p:cTn id="60"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P spid="49" grpId="0"/>
      <p:bldP spid="50" grpId="0"/>
      <p:bldP spid="51" grpId="0"/>
      <p:bldP spid="52" grpId="0"/>
      <p:bldP spid="53" grpId="0"/>
      <p:bldP spid="54" grpId="0"/>
      <p:bldP spid="55" grpId="0"/>
      <p:bldP spid="5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127215" y="1060770"/>
            <a:ext cx="2879570" cy="863871"/>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微软雅黑" panose="020B0503020204020204" pitchFamily="34" charset="-122"/>
                <a:ea typeface="微软雅黑" panose="020B0503020204020204" pitchFamily="34" charset="-122"/>
              </a:rPr>
              <a:t>添加文本标题</a:t>
            </a:r>
          </a:p>
        </p:txBody>
      </p:sp>
      <p:sp>
        <p:nvSpPr>
          <p:cNvPr id="9" name="矩形 8"/>
          <p:cNvSpPr/>
          <p:nvPr/>
        </p:nvSpPr>
        <p:spPr>
          <a:xfrm>
            <a:off x="3127215" y="1934483"/>
            <a:ext cx="2879570" cy="86387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微软雅黑" panose="020B0503020204020204" pitchFamily="34" charset="-122"/>
                <a:ea typeface="微软雅黑" panose="020B0503020204020204" pitchFamily="34" charset="-122"/>
              </a:rPr>
              <a:t>添加文本标题</a:t>
            </a:r>
          </a:p>
        </p:txBody>
      </p:sp>
      <p:sp>
        <p:nvSpPr>
          <p:cNvPr id="10" name="矩形 9"/>
          <p:cNvSpPr/>
          <p:nvPr/>
        </p:nvSpPr>
        <p:spPr>
          <a:xfrm>
            <a:off x="3137219" y="2808196"/>
            <a:ext cx="2879570" cy="863871"/>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微软雅黑" panose="020B0503020204020204" pitchFamily="34" charset="-122"/>
                <a:ea typeface="微软雅黑" panose="020B0503020204020204" pitchFamily="34" charset="-122"/>
              </a:rPr>
              <a:t>添加文本标题</a:t>
            </a:r>
          </a:p>
        </p:txBody>
      </p:sp>
      <p:sp>
        <p:nvSpPr>
          <p:cNvPr id="11" name="矩形 10"/>
          <p:cNvSpPr/>
          <p:nvPr/>
        </p:nvSpPr>
        <p:spPr>
          <a:xfrm>
            <a:off x="3137219" y="3681910"/>
            <a:ext cx="2879570" cy="86387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微软雅黑" panose="020B0503020204020204" pitchFamily="34" charset="-122"/>
                <a:ea typeface="微软雅黑" panose="020B0503020204020204" pitchFamily="34" charset="-122"/>
              </a:rPr>
              <a:t>添加文本标题</a:t>
            </a:r>
          </a:p>
        </p:txBody>
      </p:sp>
      <p:sp>
        <p:nvSpPr>
          <p:cNvPr id="12" name="等腰三角形 11"/>
          <p:cNvSpPr/>
          <p:nvPr/>
        </p:nvSpPr>
        <p:spPr>
          <a:xfrm rot="1800000">
            <a:off x="2753577" y="1348728"/>
            <a:ext cx="334030" cy="287957"/>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sp>
        <p:nvSpPr>
          <p:cNvPr id="13" name="等腰三角形 12"/>
          <p:cNvSpPr/>
          <p:nvPr/>
        </p:nvSpPr>
        <p:spPr>
          <a:xfrm rot="1800000">
            <a:off x="2753577" y="3096155"/>
            <a:ext cx="334030" cy="287957"/>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sp>
        <p:nvSpPr>
          <p:cNvPr id="14" name="等腰三角形 13"/>
          <p:cNvSpPr/>
          <p:nvPr/>
        </p:nvSpPr>
        <p:spPr>
          <a:xfrm rot="19800000" flipH="1">
            <a:off x="6060080" y="2222442"/>
            <a:ext cx="334030" cy="287957"/>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sp>
        <p:nvSpPr>
          <p:cNvPr id="15" name="等腰三角形 14"/>
          <p:cNvSpPr/>
          <p:nvPr/>
        </p:nvSpPr>
        <p:spPr>
          <a:xfrm rot="19800000" flipH="1">
            <a:off x="6060080" y="3969868"/>
            <a:ext cx="334030" cy="287957"/>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sp>
        <p:nvSpPr>
          <p:cNvPr id="16" name="文本框 7"/>
          <p:cNvSpPr txBox="1">
            <a:spLocks noChangeArrowheads="1"/>
          </p:cNvSpPr>
          <p:nvPr/>
        </p:nvSpPr>
        <p:spPr bwMode="auto">
          <a:xfrm>
            <a:off x="180660" y="1383896"/>
            <a:ext cx="2402749" cy="109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r" eaLnBrk="1" hangingPunct="1"/>
            <a:r>
              <a:rPr lang="zh-CN" altLang="en-US" sz="1050" b="1" dirty="0">
                <a:solidFill>
                  <a:schemeClr val="tx1">
                    <a:lumMod val="50000"/>
                    <a:lumOff val="50000"/>
                  </a:schemeClr>
                </a:solidFill>
                <a:latin typeface="微软雅黑" panose="020B0503020204020204" pitchFamily="34" charset="-122"/>
              </a:rPr>
              <a:t>添加文本信息</a:t>
            </a:r>
            <a:endParaRPr lang="en-US" altLang="zh-CN" sz="1050" b="1" dirty="0">
              <a:solidFill>
                <a:schemeClr val="tx1">
                  <a:lumMod val="50000"/>
                  <a:lumOff val="50000"/>
                </a:schemeClr>
              </a:solidFill>
              <a:latin typeface="微软雅黑" panose="020B0503020204020204" pitchFamily="34" charset="-122"/>
            </a:endParaRPr>
          </a:p>
          <a:p>
            <a:pPr algn="r">
              <a:lnSpc>
                <a:spcPct val="150000"/>
              </a:lnSpc>
              <a:spcBef>
                <a:spcPts val="300"/>
              </a:spcBef>
            </a:pPr>
            <a:r>
              <a:rPr lang="zh-CN" altLang="en-US" sz="900" dirty="0">
                <a:solidFill>
                  <a:schemeClr val="tx1">
                    <a:lumMod val="50000"/>
                    <a:lumOff val="50000"/>
                  </a:schemeClr>
                </a:solidFill>
                <a:latin typeface="微软雅黑" panose="020B0503020204020204" pitchFamily="34" charset="-122"/>
              </a:rPr>
              <a:t>此处添加说明文字添加说明文字添加说明文字此处添加说明文字此处添加说明文字此处添加说明文字</a:t>
            </a:r>
          </a:p>
        </p:txBody>
      </p:sp>
      <p:sp>
        <p:nvSpPr>
          <p:cNvPr id="17" name="文本框 7"/>
          <p:cNvSpPr txBox="1">
            <a:spLocks noChangeArrowheads="1"/>
          </p:cNvSpPr>
          <p:nvPr/>
        </p:nvSpPr>
        <p:spPr bwMode="auto">
          <a:xfrm>
            <a:off x="180660" y="3111446"/>
            <a:ext cx="2402749" cy="109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r" eaLnBrk="1" hangingPunct="1"/>
            <a:r>
              <a:rPr lang="zh-CN" altLang="en-US" sz="1050" b="1" dirty="0">
                <a:solidFill>
                  <a:schemeClr val="tx1">
                    <a:lumMod val="50000"/>
                    <a:lumOff val="50000"/>
                  </a:schemeClr>
                </a:solidFill>
                <a:latin typeface="微软雅黑" panose="020B0503020204020204" pitchFamily="34" charset="-122"/>
              </a:rPr>
              <a:t>添加文本信息</a:t>
            </a:r>
            <a:endParaRPr lang="en-US" altLang="zh-CN" sz="1050" b="1" dirty="0">
              <a:solidFill>
                <a:schemeClr val="tx1">
                  <a:lumMod val="50000"/>
                  <a:lumOff val="50000"/>
                </a:schemeClr>
              </a:solidFill>
              <a:latin typeface="微软雅黑" panose="020B0503020204020204" pitchFamily="34" charset="-122"/>
            </a:endParaRPr>
          </a:p>
          <a:p>
            <a:pPr algn="r">
              <a:lnSpc>
                <a:spcPct val="150000"/>
              </a:lnSpc>
              <a:spcBef>
                <a:spcPts val="300"/>
              </a:spcBef>
            </a:pPr>
            <a:r>
              <a:rPr lang="zh-CN" altLang="en-US" sz="900" dirty="0">
                <a:solidFill>
                  <a:schemeClr val="tx1">
                    <a:lumMod val="50000"/>
                    <a:lumOff val="50000"/>
                  </a:schemeClr>
                </a:solidFill>
                <a:latin typeface="微软雅黑" panose="020B0503020204020204" pitchFamily="34" charset="-122"/>
              </a:rPr>
              <a:t>此处添加说明文字添加说明文字添加说明文字此处添加说明文字此处添加说明文字此处添加说明文字</a:t>
            </a:r>
          </a:p>
        </p:txBody>
      </p:sp>
      <p:sp>
        <p:nvSpPr>
          <p:cNvPr id="18" name="文本框 7"/>
          <p:cNvSpPr txBox="1">
            <a:spLocks noChangeArrowheads="1"/>
          </p:cNvSpPr>
          <p:nvPr/>
        </p:nvSpPr>
        <p:spPr bwMode="auto">
          <a:xfrm>
            <a:off x="6443724" y="2227362"/>
            <a:ext cx="2402749" cy="109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eaLnBrk="1" hangingPunct="1"/>
            <a:r>
              <a:rPr lang="zh-CN" altLang="en-US" sz="1050" b="1" dirty="0">
                <a:solidFill>
                  <a:schemeClr val="tx1">
                    <a:lumMod val="50000"/>
                    <a:lumOff val="50000"/>
                  </a:schemeClr>
                </a:solidFill>
                <a:latin typeface="微软雅黑" panose="020B0503020204020204" pitchFamily="34" charset="-122"/>
              </a:rPr>
              <a:t>添加文本信息</a:t>
            </a:r>
            <a:endParaRPr lang="en-US" altLang="zh-CN" sz="1050" b="1" dirty="0">
              <a:solidFill>
                <a:schemeClr val="tx1">
                  <a:lumMod val="50000"/>
                  <a:lumOff val="50000"/>
                </a:schemeClr>
              </a:solidFill>
              <a:latin typeface="微软雅黑" panose="020B0503020204020204" pitchFamily="34" charset="-122"/>
            </a:endParaRPr>
          </a:p>
          <a:p>
            <a:pPr>
              <a:lnSpc>
                <a:spcPct val="150000"/>
              </a:lnSpc>
              <a:spcBef>
                <a:spcPts val="300"/>
              </a:spcBef>
            </a:pPr>
            <a:r>
              <a:rPr lang="zh-CN" altLang="en-US" sz="900" dirty="0">
                <a:solidFill>
                  <a:schemeClr val="tx1">
                    <a:lumMod val="50000"/>
                    <a:lumOff val="50000"/>
                  </a:schemeClr>
                </a:solidFill>
                <a:latin typeface="微软雅黑" panose="020B0503020204020204" pitchFamily="34" charset="-122"/>
              </a:rPr>
              <a:t>此处添加说明文字添加说明文字添加说明文字此处添加说明文字。</a:t>
            </a:r>
          </a:p>
        </p:txBody>
      </p:sp>
      <p:sp>
        <p:nvSpPr>
          <p:cNvPr id="19" name="文本框 7"/>
          <p:cNvSpPr txBox="1">
            <a:spLocks noChangeArrowheads="1"/>
          </p:cNvSpPr>
          <p:nvPr/>
        </p:nvSpPr>
        <p:spPr bwMode="auto">
          <a:xfrm>
            <a:off x="6443724" y="3954912"/>
            <a:ext cx="2402749" cy="109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eaLnBrk="1" hangingPunct="1"/>
            <a:r>
              <a:rPr lang="zh-CN" altLang="en-US" sz="1050" b="1" dirty="0">
                <a:solidFill>
                  <a:schemeClr val="tx1">
                    <a:lumMod val="50000"/>
                    <a:lumOff val="50000"/>
                  </a:schemeClr>
                </a:solidFill>
                <a:latin typeface="微软雅黑" panose="020B0503020204020204" pitchFamily="34" charset="-122"/>
              </a:rPr>
              <a:t>添加文本信息</a:t>
            </a:r>
            <a:endParaRPr lang="en-US" altLang="zh-CN" sz="1050" b="1" dirty="0">
              <a:solidFill>
                <a:schemeClr val="tx1">
                  <a:lumMod val="50000"/>
                  <a:lumOff val="50000"/>
                </a:schemeClr>
              </a:solidFill>
              <a:latin typeface="微软雅黑" panose="020B0503020204020204" pitchFamily="34" charset="-122"/>
            </a:endParaRPr>
          </a:p>
          <a:p>
            <a:pPr>
              <a:lnSpc>
                <a:spcPct val="150000"/>
              </a:lnSpc>
              <a:spcBef>
                <a:spcPts val="300"/>
              </a:spcBef>
            </a:pPr>
            <a:r>
              <a:rPr lang="zh-CN" altLang="en-US" sz="900" dirty="0">
                <a:solidFill>
                  <a:schemeClr val="tx1">
                    <a:lumMod val="50000"/>
                    <a:lumOff val="50000"/>
                  </a:schemeClr>
                </a:solidFill>
                <a:latin typeface="微软雅黑" panose="020B0503020204020204" pitchFamily="34" charset="-122"/>
              </a:rPr>
              <a:t>此处添加说明文字添加说明文字添加说明文字此处添加说明文字。</a:t>
            </a:r>
          </a:p>
        </p:txBody>
      </p:sp>
    </p:spTree>
    <p:extLst>
      <p:ext uri="{BB962C8B-B14F-4D97-AF65-F5344CB8AC3E}">
        <p14:creationId xmlns:p14="http://schemas.microsoft.com/office/powerpoint/2010/main" val="201761703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400" fill="hold"/>
                                        <p:tgtEl>
                                          <p:spTgt spid="8"/>
                                        </p:tgtEl>
                                        <p:attrNameLst>
                                          <p:attrName>ppt_x</p:attrName>
                                        </p:attrNameLst>
                                      </p:cBhvr>
                                      <p:tavLst>
                                        <p:tav tm="0">
                                          <p:val>
                                            <p:strVal val="#ppt_x"/>
                                          </p:val>
                                        </p:tav>
                                        <p:tav tm="100000">
                                          <p:val>
                                            <p:strVal val="#ppt_x"/>
                                          </p:val>
                                        </p:tav>
                                      </p:tavLst>
                                    </p:anim>
                                    <p:anim calcmode="lin" valueType="num">
                                      <p:cBhvr additive="base">
                                        <p:cTn id="8" dur="4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right)">
                                      <p:cBhvr>
                                        <p:cTn id="12" dur="500"/>
                                        <p:tgtEl>
                                          <p:spTgt spid="12"/>
                                        </p:tgtEl>
                                      </p:cBhvr>
                                    </p:animEffect>
                                  </p:childTnLst>
                                </p:cTn>
                              </p:par>
                            </p:childTnLst>
                          </p:cTn>
                        </p:par>
                        <p:par>
                          <p:cTn id="13" fill="hold">
                            <p:stCondLst>
                              <p:cond delay="1000"/>
                            </p:stCondLst>
                            <p:childTnLst>
                              <p:par>
                                <p:cTn id="14" presetID="22" presetClass="entr" presetSubtype="2"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right)">
                                      <p:cBhvr>
                                        <p:cTn id="16" dur="500"/>
                                        <p:tgtEl>
                                          <p:spTgt spid="16"/>
                                        </p:tgtEl>
                                      </p:cBhvr>
                                    </p:animEffect>
                                  </p:childTnLst>
                                </p:cTn>
                              </p:par>
                            </p:childTnLst>
                          </p:cTn>
                        </p:par>
                        <p:par>
                          <p:cTn id="17" fill="hold">
                            <p:stCondLst>
                              <p:cond delay="1500"/>
                            </p:stCondLst>
                            <p:childTnLst>
                              <p:par>
                                <p:cTn id="18" presetID="2" presetClass="entr" presetSubtype="4"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400" fill="hold"/>
                                        <p:tgtEl>
                                          <p:spTgt spid="9"/>
                                        </p:tgtEl>
                                        <p:attrNameLst>
                                          <p:attrName>ppt_x</p:attrName>
                                        </p:attrNameLst>
                                      </p:cBhvr>
                                      <p:tavLst>
                                        <p:tav tm="0">
                                          <p:val>
                                            <p:strVal val="#ppt_x"/>
                                          </p:val>
                                        </p:tav>
                                        <p:tav tm="100000">
                                          <p:val>
                                            <p:strVal val="#ppt_x"/>
                                          </p:val>
                                        </p:tav>
                                      </p:tavLst>
                                    </p:anim>
                                    <p:anim calcmode="lin" valueType="num">
                                      <p:cBhvr additive="base">
                                        <p:cTn id="21" dur="400" fill="hold"/>
                                        <p:tgtEl>
                                          <p:spTgt spid="9"/>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ipe(left)">
                                      <p:cBhvr>
                                        <p:cTn id="29" dur="500"/>
                                        <p:tgtEl>
                                          <p:spTgt spid="18"/>
                                        </p:tgtEl>
                                      </p:cBhvr>
                                    </p:animEffect>
                                  </p:childTnLst>
                                </p:cTn>
                              </p:par>
                            </p:childTnLst>
                          </p:cTn>
                        </p:par>
                        <p:par>
                          <p:cTn id="30" fill="hold">
                            <p:stCondLst>
                              <p:cond delay="3000"/>
                            </p:stCondLst>
                            <p:childTnLst>
                              <p:par>
                                <p:cTn id="31" presetID="2" presetClass="entr" presetSubtype="4"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400" fill="hold"/>
                                        <p:tgtEl>
                                          <p:spTgt spid="10"/>
                                        </p:tgtEl>
                                        <p:attrNameLst>
                                          <p:attrName>ppt_x</p:attrName>
                                        </p:attrNameLst>
                                      </p:cBhvr>
                                      <p:tavLst>
                                        <p:tav tm="0">
                                          <p:val>
                                            <p:strVal val="#ppt_x"/>
                                          </p:val>
                                        </p:tav>
                                        <p:tav tm="100000">
                                          <p:val>
                                            <p:strVal val="#ppt_x"/>
                                          </p:val>
                                        </p:tav>
                                      </p:tavLst>
                                    </p:anim>
                                    <p:anim calcmode="lin" valueType="num">
                                      <p:cBhvr additive="base">
                                        <p:cTn id="34" dur="400" fill="hold"/>
                                        <p:tgtEl>
                                          <p:spTgt spid="10"/>
                                        </p:tgtEl>
                                        <p:attrNameLst>
                                          <p:attrName>ppt_y</p:attrName>
                                        </p:attrNameLst>
                                      </p:cBhvr>
                                      <p:tavLst>
                                        <p:tav tm="0">
                                          <p:val>
                                            <p:strVal val="1+#ppt_h/2"/>
                                          </p:val>
                                        </p:tav>
                                        <p:tav tm="100000">
                                          <p:val>
                                            <p:strVal val="#ppt_y"/>
                                          </p:val>
                                        </p:tav>
                                      </p:tavLst>
                                    </p:anim>
                                  </p:childTnLst>
                                </p:cTn>
                              </p:par>
                            </p:childTnLst>
                          </p:cTn>
                        </p:par>
                        <p:par>
                          <p:cTn id="35" fill="hold">
                            <p:stCondLst>
                              <p:cond delay="3500"/>
                            </p:stCondLst>
                            <p:childTnLst>
                              <p:par>
                                <p:cTn id="36" presetID="22" presetClass="entr" presetSubtype="2"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wipe(right)">
                                      <p:cBhvr>
                                        <p:cTn id="38" dur="500"/>
                                        <p:tgtEl>
                                          <p:spTgt spid="13"/>
                                        </p:tgtEl>
                                      </p:cBhvr>
                                    </p:animEffect>
                                  </p:childTnLst>
                                </p:cTn>
                              </p:par>
                            </p:childTnLst>
                          </p:cTn>
                        </p:par>
                        <p:par>
                          <p:cTn id="39" fill="hold">
                            <p:stCondLst>
                              <p:cond delay="4000"/>
                            </p:stCondLst>
                            <p:childTnLst>
                              <p:par>
                                <p:cTn id="40" presetID="22" presetClass="entr" presetSubtype="2"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right)">
                                      <p:cBhvr>
                                        <p:cTn id="42" dur="500"/>
                                        <p:tgtEl>
                                          <p:spTgt spid="17"/>
                                        </p:tgtEl>
                                      </p:cBhvr>
                                    </p:animEffect>
                                  </p:childTnLst>
                                </p:cTn>
                              </p:par>
                            </p:childTnLst>
                          </p:cTn>
                        </p:par>
                        <p:par>
                          <p:cTn id="43" fill="hold">
                            <p:stCondLst>
                              <p:cond delay="4500"/>
                            </p:stCondLst>
                            <p:childTnLst>
                              <p:par>
                                <p:cTn id="44" presetID="2" presetClass="entr" presetSubtype="4"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additive="base">
                                        <p:cTn id="46" dur="400" fill="hold"/>
                                        <p:tgtEl>
                                          <p:spTgt spid="11"/>
                                        </p:tgtEl>
                                        <p:attrNameLst>
                                          <p:attrName>ppt_x</p:attrName>
                                        </p:attrNameLst>
                                      </p:cBhvr>
                                      <p:tavLst>
                                        <p:tav tm="0">
                                          <p:val>
                                            <p:strVal val="#ppt_x"/>
                                          </p:val>
                                        </p:tav>
                                        <p:tav tm="100000">
                                          <p:val>
                                            <p:strVal val="#ppt_x"/>
                                          </p:val>
                                        </p:tav>
                                      </p:tavLst>
                                    </p:anim>
                                    <p:anim calcmode="lin" valueType="num">
                                      <p:cBhvr additive="base">
                                        <p:cTn id="47" dur="400" fill="hold"/>
                                        <p:tgtEl>
                                          <p:spTgt spid="11"/>
                                        </p:tgtEl>
                                        <p:attrNameLst>
                                          <p:attrName>ppt_y</p:attrName>
                                        </p:attrNameLst>
                                      </p:cBhvr>
                                      <p:tavLst>
                                        <p:tav tm="0">
                                          <p:val>
                                            <p:strVal val="1+#ppt_h/2"/>
                                          </p:val>
                                        </p:tav>
                                        <p:tav tm="100000">
                                          <p:val>
                                            <p:strVal val="#ppt_y"/>
                                          </p:val>
                                        </p:tav>
                                      </p:tavLst>
                                    </p:anim>
                                  </p:childTnLst>
                                </p:cTn>
                              </p:par>
                            </p:childTnLst>
                          </p:cTn>
                        </p:par>
                        <p:par>
                          <p:cTn id="48" fill="hold">
                            <p:stCondLst>
                              <p:cond delay="5000"/>
                            </p:stCondLst>
                            <p:childTnLst>
                              <p:par>
                                <p:cTn id="49" presetID="22" presetClass="entr" presetSubtype="8"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500"/>
                                        <p:tgtEl>
                                          <p:spTgt spid="15"/>
                                        </p:tgtEl>
                                      </p:cBhvr>
                                    </p:animEffect>
                                  </p:childTnLst>
                                </p:cTn>
                              </p:par>
                            </p:childTnLst>
                          </p:cTn>
                        </p:par>
                        <p:par>
                          <p:cTn id="52" fill="hold">
                            <p:stCondLst>
                              <p:cond delay="5500"/>
                            </p:stCondLst>
                            <p:childTnLst>
                              <p:par>
                                <p:cTn id="53" presetID="22" presetClass="entr" presetSubtype="8"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wipe(left)">
                                      <p:cBhvr>
                                        <p:cTn id="5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p:bldP spid="17" grpId="0"/>
      <p:bldP spid="18" grpId="0"/>
      <p:bldP spid="1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a:extLst>
              <a:ext uri="{FF2B5EF4-FFF2-40B4-BE49-F238E27FC236}">
                <a16:creationId xmlns:a16="http://schemas.microsoft.com/office/drawing/2014/main" id="{37720E2F-16BD-4E1D-AA75-5BA5A386178D}"/>
              </a:ext>
            </a:extLst>
          </p:cNvPr>
          <p:cNvPicPr>
            <a:picLocks noChangeAspect="1"/>
          </p:cNvPicPr>
          <p:nvPr/>
        </p:nvPicPr>
        <p:blipFill>
          <a:blip r:embed="rId2"/>
          <a:stretch>
            <a:fillRect/>
          </a:stretch>
        </p:blipFill>
        <p:spPr>
          <a:xfrm>
            <a:off x="3999401" y="14491"/>
            <a:ext cx="5144599" cy="5144599"/>
          </a:xfrm>
          <a:prstGeom prst="rect">
            <a:avLst/>
          </a:prstGeom>
        </p:spPr>
      </p:pic>
      <p:sp>
        <p:nvSpPr>
          <p:cNvPr id="4" name="矩形 259">
            <a:extLst>
              <a:ext uri="{FF2B5EF4-FFF2-40B4-BE49-F238E27FC236}">
                <a16:creationId xmlns:a16="http://schemas.microsoft.com/office/drawing/2014/main" id="{7DFA17FA-3D29-4B64-81C0-362F78C5557D}"/>
              </a:ext>
            </a:extLst>
          </p:cNvPr>
          <p:cNvSpPr>
            <a:spLocks noChangeArrowheads="1"/>
          </p:cNvSpPr>
          <p:nvPr/>
        </p:nvSpPr>
        <p:spPr bwMode="auto">
          <a:xfrm>
            <a:off x="269193" y="2005124"/>
            <a:ext cx="5592624" cy="5539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3600" cap="all" dirty="0">
                <a:solidFill>
                  <a:schemeClr val="accent1"/>
                </a:solidFill>
                <a:cs typeface="Arial" panose="020B0604020202020204" pitchFamily="34" charset="0"/>
              </a:rPr>
              <a:t>演讲完毕   谢谢您的观看</a:t>
            </a:r>
            <a:endParaRPr lang="en-US" altLang="zh-CN" sz="3600" cap="all" dirty="0">
              <a:solidFill>
                <a:schemeClr val="accent1"/>
              </a:solidFill>
              <a:cs typeface="Arial" panose="020B0604020202020204" pitchFamily="34" charset="0"/>
            </a:endParaRPr>
          </a:p>
        </p:txBody>
      </p:sp>
      <p:sp>
        <p:nvSpPr>
          <p:cNvPr id="5" name="原创设计师QQ598969553                 _16">
            <a:extLst>
              <a:ext uri="{FF2B5EF4-FFF2-40B4-BE49-F238E27FC236}">
                <a16:creationId xmlns:a16="http://schemas.microsoft.com/office/drawing/2014/main" id="{B7414C7D-9768-4326-BC62-D3CF9053F9F5}"/>
              </a:ext>
            </a:extLst>
          </p:cNvPr>
          <p:cNvSpPr txBox="1"/>
          <p:nvPr/>
        </p:nvSpPr>
        <p:spPr>
          <a:xfrm>
            <a:off x="251520" y="2644552"/>
            <a:ext cx="4428492" cy="438582"/>
          </a:xfrm>
          <a:prstGeom prst="rect">
            <a:avLst/>
          </a:prstGeom>
          <a:noFill/>
          <a:effectLst/>
        </p:spPr>
        <p:txBody>
          <a:bodyPr wrap="square" lIns="68580" tIns="34290" rIns="68580" bIns="34290" rtlCol="0">
            <a:spAutoFit/>
          </a:bodyPr>
          <a:lstStyle/>
          <a:p>
            <a:r>
              <a:rPr lang="en-US" altLang="zh-CN" sz="800" dirty="0">
                <a:solidFill>
                  <a:schemeClr val="tx1">
                    <a:lumMod val="50000"/>
                    <a:lumOff val="50000"/>
                  </a:schemeClr>
                </a:solidFill>
                <a:latin typeface="微软雅黑" pitchFamily="34" charset="-122"/>
                <a:ea typeface="微软雅黑" pitchFamily="34" charset="-122"/>
              </a:rPr>
              <a:t>Your content to play here, or through your copy, paste in this box, and select only the text. Your content to play here, or through your copy, paste in this box, and select only the text.</a:t>
            </a:r>
          </a:p>
        </p:txBody>
      </p:sp>
      <p:sp>
        <p:nvSpPr>
          <p:cNvPr id="6" name="原创设计师QQ598969553                 _15">
            <a:extLst>
              <a:ext uri="{FF2B5EF4-FFF2-40B4-BE49-F238E27FC236}">
                <a16:creationId xmlns:a16="http://schemas.microsoft.com/office/drawing/2014/main" id="{9574D58F-4B08-455D-8754-10C9A2C0E3AF}"/>
              </a:ext>
            </a:extLst>
          </p:cNvPr>
          <p:cNvSpPr/>
          <p:nvPr/>
        </p:nvSpPr>
        <p:spPr>
          <a:xfrm>
            <a:off x="251520" y="3190691"/>
            <a:ext cx="2978540" cy="2524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r>
              <a:rPr lang="zh-CN" altLang="en-US" sz="1100" dirty="0">
                <a:solidFill>
                  <a:schemeClr val="bg1"/>
                </a:solidFill>
                <a:latin typeface="微软雅黑" panose="020B0503020204020204" pitchFamily="34" charset="-122"/>
                <a:ea typeface="微软雅黑" panose="020B0503020204020204" pitchFamily="34" charset="-122"/>
              </a:rPr>
              <a:t>汇报人</a:t>
            </a:r>
            <a:r>
              <a:rPr lang="zh-CN" altLang="en-US" sz="1100" dirty="0" smtClean="0">
                <a:solidFill>
                  <a:schemeClr val="bg1"/>
                </a:solidFill>
                <a:latin typeface="微软雅黑" panose="020B0503020204020204" pitchFamily="34" charset="-122"/>
                <a:ea typeface="微软雅黑" panose="020B0503020204020204" pitchFamily="34" charset="-122"/>
              </a:rPr>
              <a:t>：          </a:t>
            </a:r>
            <a:r>
              <a:rPr lang="zh-CN" altLang="en-US" sz="1100" dirty="0">
                <a:solidFill>
                  <a:schemeClr val="bg1"/>
                </a:solidFill>
                <a:latin typeface="微软雅黑" panose="020B0503020204020204" pitchFamily="34" charset="-122"/>
                <a:ea typeface="微软雅黑" panose="020B0503020204020204" pitchFamily="34" charset="-122"/>
              </a:rPr>
              <a:t>日期：</a:t>
            </a:r>
            <a:r>
              <a:rPr lang="en-US" altLang="zh-CN" sz="1100" dirty="0">
                <a:solidFill>
                  <a:schemeClr val="bg1"/>
                </a:solidFill>
                <a:latin typeface="微软雅黑" panose="020B0503020204020204" pitchFamily="34" charset="-122"/>
                <a:ea typeface="微软雅黑" panose="020B0503020204020204" pitchFamily="34" charset="-122"/>
              </a:rPr>
              <a:t>2018</a:t>
            </a:r>
            <a:r>
              <a:rPr lang="zh-CN" altLang="en-US" sz="1100" dirty="0">
                <a:solidFill>
                  <a:schemeClr val="bg1"/>
                </a:solidFill>
                <a:latin typeface="微软雅黑" panose="020B0503020204020204" pitchFamily="34" charset="-122"/>
                <a:ea typeface="微软雅黑" panose="020B0503020204020204" pitchFamily="34" charset="-122"/>
              </a:rPr>
              <a:t>年</a:t>
            </a:r>
            <a:r>
              <a:rPr lang="en-US" altLang="zh-CN" sz="1100" dirty="0">
                <a:solidFill>
                  <a:schemeClr val="bg1"/>
                </a:solidFill>
                <a:latin typeface="微软雅黑" panose="020B0503020204020204" pitchFamily="34" charset="-122"/>
                <a:ea typeface="微软雅黑" panose="020B0503020204020204" pitchFamily="34" charset="-122"/>
              </a:rPr>
              <a:t>x</a:t>
            </a:r>
            <a:r>
              <a:rPr lang="zh-CN" altLang="en-US" sz="1100" dirty="0">
                <a:solidFill>
                  <a:schemeClr val="bg1"/>
                </a:solidFill>
                <a:latin typeface="微软雅黑" panose="020B0503020204020204" pitchFamily="34" charset="-122"/>
                <a:ea typeface="微软雅黑" panose="020B0503020204020204" pitchFamily="34" charset="-122"/>
              </a:rPr>
              <a:t>月</a:t>
            </a:r>
            <a:r>
              <a:rPr lang="en-US" altLang="zh-CN" sz="1100" dirty="0">
                <a:solidFill>
                  <a:schemeClr val="bg1"/>
                </a:solidFill>
                <a:latin typeface="微软雅黑" panose="020B0503020204020204" pitchFamily="34" charset="-122"/>
                <a:ea typeface="微软雅黑" panose="020B0503020204020204" pitchFamily="34" charset="-122"/>
              </a:rPr>
              <a:t>x</a:t>
            </a:r>
            <a:r>
              <a:rPr lang="zh-CN" altLang="en-US" sz="1100" dirty="0">
                <a:solidFill>
                  <a:schemeClr val="bg1"/>
                </a:solidFill>
                <a:latin typeface="微软雅黑" panose="020B0503020204020204" pitchFamily="34" charset="-122"/>
                <a:ea typeface="微软雅黑" panose="020B0503020204020204" pitchFamily="34" charset="-122"/>
              </a:rPr>
              <a:t>日</a:t>
            </a:r>
            <a:endParaRPr lang="en-US" altLang="zh-CN" sz="1100" dirty="0">
              <a:solidFill>
                <a:schemeClr val="bg1"/>
              </a:solidFill>
              <a:latin typeface="微软雅黑" panose="020B0503020204020204" pitchFamily="34" charset="-122"/>
              <a:ea typeface="微软雅黑" panose="020B0503020204020204" pitchFamily="34" charset="-122"/>
            </a:endParaRPr>
          </a:p>
        </p:txBody>
      </p:sp>
      <p:sp>
        <p:nvSpPr>
          <p:cNvPr id="10" name="原创设计师QQ598969553                 _16">
            <a:extLst>
              <a:ext uri="{FF2B5EF4-FFF2-40B4-BE49-F238E27FC236}">
                <a16:creationId xmlns:a16="http://schemas.microsoft.com/office/drawing/2014/main" id="{478BBA3F-5FCF-49AA-B269-04B731FA75DF}"/>
              </a:ext>
            </a:extLst>
          </p:cNvPr>
          <p:cNvSpPr txBox="1"/>
          <p:nvPr/>
        </p:nvSpPr>
        <p:spPr>
          <a:xfrm>
            <a:off x="251520" y="1565368"/>
            <a:ext cx="2844316" cy="395108"/>
          </a:xfrm>
          <a:prstGeom prst="rect">
            <a:avLst/>
          </a:prstGeom>
          <a:noFill/>
          <a:effectLst/>
        </p:spPr>
        <p:txBody>
          <a:bodyPr wrap="square" lIns="68580" tIns="34290" rIns="68580" bIns="34290" rtlCol="0">
            <a:spAutoFit/>
          </a:bodyPr>
          <a:lstStyle/>
          <a:p>
            <a:pP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单击此处添加您所在公司名称</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4064759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4"/>
                                        </p:tgtEl>
                                        <p:attrNameLst>
                                          <p:attrName>ppt_y</p:attrName>
                                        </p:attrNameLst>
                                      </p:cBhvr>
                                      <p:tavLst>
                                        <p:tav tm="0">
                                          <p:val>
                                            <p:strVal val="#ppt_y"/>
                                          </p:val>
                                        </p:tav>
                                        <p:tav tm="100000">
                                          <p:val>
                                            <p:strVal val="#ppt_y"/>
                                          </p:val>
                                        </p:tav>
                                      </p:tavLst>
                                    </p:anim>
                                    <p:anim calcmode="lin" valueType="num">
                                      <p:cBhvr>
                                        <p:cTn id="14"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4"/>
                                        </p:tgtEl>
                                      </p:cBhvr>
                                    </p:animEffect>
                                  </p:childTnLst>
                                </p:cTn>
                              </p:par>
                            </p:childTnLst>
                          </p:cTn>
                        </p:par>
                        <p:par>
                          <p:cTn id="17" fill="hold">
                            <p:stCondLst>
                              <p:cond delay="1450"/>
                            </p:stCondLst>
                            <p:childTnLst>
                              <p:par>
                                <p:cTn id="18" presetID="22" presetClass="entr" presetSubtype="1"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up)">
                                      <p:cBhvr>
                                        <p:cTn id="20" dur="500"/>
                                        <p:tgtEl>
                                          <p:spTgt spid="10"/>
                                        </p:tgtEl>
                                      </p:cBhvr>
                                    </p:animEffect>
                                  </p:childTnLst>
                                </p:cTn>
                              </p:par>
                            </p:childTnLst>
                          </p:cTn>
                        </p:par>
                        <p:par>
                          <p:cTn id="21" fill="hold">
                            <p:stCondLst>
                              <p:cond delay="1950"/>
                            </p:stCondLst>
                            <p:childTnLst>
                              <p:par>
                                <p:cTn id="22" presetID="26" presetClass="emph" presetSubtype="0" fill="hold" grpId="1" nodeType="afterEffect">
                                  <p:stCondLst>
                                    <p:cond delay="0"/>
                                  </p:stCondLst>
                                  <p:iterate type="lt">
                                    <p:tmPct val="0"/>
                                  </p:iterate>
                                  <p:childTnLst>
                                    <p:animEffect transition="out" filter="fade">
                                      <p:cBhvr>
                                        <p:cTn id="23" dur="500" tmFilter="0, 0; .2, .5; .8, .5; 1, 0"/>
                                        <p:tgtEl>
                                          <p:spTgt spid="4"/>
                                        </p:tgtEl>
                                      </p:cBhvr>
                                    </p:animEffect>
                                    <p:animScale>
                                      <p:cBhvr>
                                        <p:cTn id="24" dur="250" autoRev="1" fill="hold"/>
                                        <p:tgtEl>
                                          <p:spTgt spid="4"/>
                                        </p:tgtEl>
                                      </p:cBhvr>
                                      <p:by x="105000" y="105000"/>
                                    </p:animScale>
                                  </p:childTnLst>
                                </p:cTn>
                              </p:par>
                            </p:childTnLst>
                          </p:cTn>
                        </p:par>
                        <p:par>
                          <p:cTn id="25" fill="hold">
                            <p:stCondLst>
                              <p:cond delay="2450"/>
                            </p:stCondLst>
                            <p:childTnLst>
                              <p:par>
                                <p:cTn id="26" presetID="22" presetClass="entr" presetSubtype="1"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up)">
                                      <p:cBhvr>
                                        <p:cTn id="28" dur="500"/>
                                        <p:tgtEl>
                                          <p:spTgt spid="5"/>
                                        </p:tgtEl>
                                      </p:cBhvr>
                                    </p:animEffect>
                                  </p:childTnLst>
                                </p:cTn>
                              </p:par>
                            </p:childTnLst>
                          </p:cTn>
                        </p:par>
                        <p:par>
                          <p:cTn id="29" fill="hold">
                            <p:stCondLst>
                              <p:cond delay="2950"/>
                            </p:stCondLst>
                            <p:childTnLst>
                              <p:par>
                                <p:cTn id="30" presetID="12" presetClass="entr" presetSubtype="1"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p:tgtEl>
                                          <p:spTgt spid="6"/>
                                        </p:tgtEl>
                                        <p:attrNameLst>
                                          <p:attrName>ppt_y</p:attrName>
                                        </p:attrNameLst>
                                      </p:cBhvr>
                                      <p:tavLst>
                                        <p:tav tm="0">
                                          <p:val>
                                            <p:strVal val="#ppt_y-#ppt_h*1.125000"/>
                                          </p:val>
                                        </p:tav>
                                        <p:tav tm="100000">
                                          <p:val>
                                            <p:strVal val="#ppt_y"/>
                                          </p:val>
                                        </p:tav>
                                      </p:tavLst>
                                    </p:anim>
                                    <p:animEffect transition="in" filter="wipe(down)">
                                      <p:cBhvr>
                                        <p:cTn id="3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AUTOCOLOR" val="TRUE"/>
  <p:tag name="MH_TYPE" val="CONTENTS"/>
  <p:tag name="ID" val="545819"/>
</p:tagLst>
</file>

<file path=ppt/tags/tag2.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ags/tag5.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ags/tag11.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ags/tag12.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ags/tag13.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4"/>
</p:tagLst>
</file>

<file path=ppt/tags/tag14.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1"/>
</p:tagLst>
</file>

<file path=ppt/tags/tag15.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1"/>
</p:tagLst>
</file>

<file path=ppt/tags/tag16.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ags/tag17.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1"/>
</p:tagLst>
</file>

<file path=ppt/tags/tag18.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1"/>
</p:tagLst>
</file>

<file path=ppt/tags/tag19.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ags/tag20.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1"/>
</p:tagLst>
</file>

<file path=ppt/tags/tag21.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1"/>
</p:tagLst>
</file>

<file path=ppt/tags/tag22.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ags/tag23.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1"/>
</p:tagLst>
</file>

<file path=ppt/tags/tag24.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1"/>
</p:tagLst>
</file>

<file path=ppt/tags/tag25.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heme/theme1.xml><?xml version="1.0" encoding="utf-8"?>
<a:theme xmlns:a="http://schemas.openxmlformats.org/drawingml/2006/main" name="Office 主题">
  <a:themeElements>
    <a:clrScheme name="自定义 800">
      <a:dk1>
        <a:sysClr val="windowText" lastClr="000000"/>
      </a:dk1>
      <a:lt1>
        <a:sysClr val="window" lastClr="FFFFFF"/>
      </a:lt1>
      <a:dk2>
        <a:srgbClr val="1F497D"/>
      </a:dk2>
      <a:lt2>
        <a:srgbClr val="EEECE1"/>
      </a:lt2>
      <a:accent1>
        <a:srgbClr val="FF4E00"/>
      </a:accent1>
      <a:accent2>
        <a:srgbClr val="689B18"/>
      </a:accent2>
      <a:accent3>
        <a:srgbClr val="FF4E00"/>
      </a:accent3>
      <a:accent4>
        <a:srgbClr val="689B18"/>
      </a:accent4>
      <a:accent5>
        <a:srgbClr val="ED5F37"/>
      </a:accent5>
      <a:accent6>
        <a:srgbClr val="689B18"/>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450</TotalTime>
  <Words>2251</Words>
  <Application>Microsoft Office PowerPoint</Application>
  <PresentationFormat>自定义</PresentationFormat>
  <Paragraphs>241</Paragraphs>
  <Slides>24</Slides>
  <Notes>12</Notes>
  <HiddenSlides>0</HiddenSlides>
  <MMClips>1</MMClips>
  <ScaleCrop>false</ScaleCrop>
  <HeadingPairs>
    <vt:vector size="6" baseType="variant">
      <vt:variant>
        <vt:lpstr>已用的字体</vt:lpstr>
      </vt:variant>
      <vt:variant>
        <vt:i4>23</vt:i4>
      </vt:variant>
      <vt:variant>
        <vt:lpstr>主题</vt:lpstr>
      </vt:variant>
      <vt:variant>
        <vt:i4>1</vt:i4>
      </vt:variant>
      <vt:variant>
        <vt:lpstr>幻灯片标题</vt:lpstr>
      </vt:variant>
      <vt:variant>
        <vt:i4>24</vt:i4>
      </vt:variant>
    </vt:vector>
  </HeadingPairs>
  <TitlesOfParts>
    <vt:vector size="48" baseType="lpstr">
      <vt:lpstr>Adobe Gothic Std B</vt:lpstr>
      <vt:lpstr>Clear Sans</vt:lpstr>
      <vt:lpstr>Fira Sans Medium Italic</vt:lpstr>
      <vt:lpstr>Helvetica Light</vt:lpstr>
      <vt:lpstr>Kontrapunkt Bob Bold</vt:lpstr>
      <vt:lpstr>STIXGeneral-Bold</vt:lpstr>
      <vt:lpstr>STIXGeneral-Regular</vt:lpstr>
      <vt:lpstr>方正兰亭黑_GBK</vt:lpstr>
      <vt:lpstr>方正准圆简体</vt:lpstr>
      <vt:lpstr>宋体</vt:lpstr>
      <vt:lpstr>微软雅黑</vt:lpstr>
      <vt:lpstr>微软雅黑 Light</vt:lpstr>
      <vt:lpstr>Arial</vt:lpstr>
      <vt:lpstr>Calibri</vt:lpstr>
      <vt:lpstr>Century Gothic</vt:lpstr>
      <vt:lpstr>Corbel</vt:lpstr>
      <vt:lpstr>FontAwesome</vt:lpstr>
      <vt:lpstr>Lato Black</vt:lpstr>
      <vt:lpstr>Lato Light</vt:lpstr>
      <vt:lpstr>Open Sans</vt:lpstr>
      <vt:lpstr>Roboto Light</vt:lpstr>
      <vt:lpstr>Times New Roman</vt:lpstr>
      <vt:lpstr>Verdana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小芥末素材</cp:lastModifiedBy>
  <cp:revision>156</cp:revision>
  <dcterms:created xsi:type="dcterms:W3CDTF">2017-06-17T13:16:52Z</dcterms:created>
  <dcterms:modified xsi:type="dcterms:W3CDTF">2017-12-02T06:32:57Z</dcterms:modified>
</cp:coreProperties>
</file>